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6.jpg" ContentType="image/jpg"/>
  <Override PartName="/ppt/notesSlides/notesSlide10.xml" ContentType="application/vnd.openxmlformats-officedocument.presentationml.notesSlide+xml"/>
  <Override PartName="/ppt/media/image27.jpg" ContentType="image/jpg"/>
  <Override PartName="/ppt/notesSlides/notesSlide11.xml" ContentType="application/vnd.openxmlformats-officedocument.presentationml.notesSlide+xml"/>
  <Override PartName="/ppt/media/image29.jpg" ContentType="image/jpg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1" r:id="rId6"/>
    <p:sldId id="2134804733" r:id="rId7"/>
    <p:sldId id="2134804763" r:id="rId8"/>
    <p:sldId id="2134804761" r:id="rId9"/>
    <p:sldId id="2134804830" r:id="rId10"/>
    <p:sldId id="2142534918" r:id="rId11"/>
    <p:sldId id="2142534919" r:id="rId12"/>
    <p:sldId id="2142534912" r:id="rId13"/>
    <p:sldId id="2134804832" r:id="rId14"/>
    <p:sldId id="2142534914" r:id="rId15"/>
    <p:sldId id="2134804829" r:id="rId16"/>
    <p:sldId id="279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893"/>
    <a:srgbClr val="0070AF"/>
    <a:srgbClr val="006AAC"/>
    <a:srgbClr val="0069AB"/>
    <a:srgbClr val="1479B4"/>
    <a:srgbClr val="961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A685D-FE77-4B3D-BB82-1B09ABCDB670}" v="9" dt="2024-03-05T11:03:13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54" d="100"/>
          <a:sy n="54" d="100"/>
        </p:scale>
        <p:origin x="10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24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AF8F50-5AA7-4A4B-A396-2739AA2541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36DB8-C464-44D3-B1C9-6C6097935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A82A7-6041-4AB5-8703-6862C78116AA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5EC19-F42A-49A9-A45D-070E051488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02E8D-EF5D-4BF0-B09F-F2BED3BAC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4037F-E639-4483-B743-60EADA4FA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FF110-E195-4BFD-A604-ADC7CFFF844C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C2B34-7B9E-4DCF-ABE2-E4E313807C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1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90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800" u="sng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9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0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1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small bore – 2” and under tubing systems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69DD9-91D1-44EA-9AAD-EE6E2C8AAF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9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Production – Electrolysers and gasification  - traditional alkaline / PEM + new technologies</a:t>
            </a:r>
          </a:p>
          <a:p>
            <a:endParaRPr lang="en-GB" dirty="0"/>
          </a:p>
          <a:p>
            <a:r>
              <a:rPr lang="en-GB" dirty="0"/>
              <a:t>Infrastructure – Pipelines  - Transmission and distribution / Hydrogen blending / repurposing / instrumentation hook-ups on larger lines</a:t>
            </a:r>
          </a:p>
          <a:p>
            <a:endParaRPr lang="en-GB" dirty="0"/>
          </a:p>
          <a:p>
            <a:r>
              <a:rPr lang="en-GB" dirty="0"/>
              <a:t>Storage – Used anywhere to store hydrogen that cannot take hydrogen directly from a  pipeline . Also used to ‘ store energy ‘ by converting spare electricity into Hydrogen that can be converted back when needed. Generally filled on site. PED.</a:t>
            </a:r>
          </a:p>
          <a:p>
            <a:endParaRPr lang="en-GB" dirty="0"/>
          </a:p>
          <a:p>
            <a:r>
              <a:rPr lang="en-GB" dirty="0"/>
              <a:t>HRS- Refuelling stations are predominantly small bore sizes  at points of delivery  (16/20mm)</a:t>
            </a:r>
          </a:p>
          <a:p>
            <a:endParaRPr lang="en-GB" dirty="0"/>
          </a:p>
          <a:p>
            <a:r>
              <a:rPr lang="en-GB" dirty="0"/>
              <a:t>Virtual pipelines – A mobile storage solution that arrives at site containing Hydrogen. Different design standards needed TPED / ADR etc</a:t>
            </a:r>
          </a:p>
          <a:p>
            <a:endParaRPr lang="en-GB" dirty="0"/>
          </a:p>
          <a:p>
            <a:r>
              <a:rPr lang="en-GB" dirty="0"/>
              <a:t>On vehicle – Focus on heavy vehicles where the fuel is part of the drive train , Carrying at high pressure but used in fuel cells at low pressures &lt;10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8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34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– Tubing solutions / design out threads / welds don’t allow maintenance / material choices important</a:t>
            </a:r>
          </a:p>
          <a:p>
            <a:endParaRPr lang="en-GB" dirty="0"/>
          </a:p>
          <a:p>
            <a:r>
              <a:rPr lang="en-GB" dirty="0"/>
              <a:t>Install – a lot of traditional technologies were developed to seal liquids / gas systems are already taxing / small molecule gases need care and attention</a:t>
            </a:r>
          </a:p>
          <a:p>
            <a:endParaRPr lang="en-GB" dirty="0"/>
          </a:p>
          <a:p>
            <a:r>
              <a:rPr lang="en-GB" dirty="0"/>
              <a:t>Test  - hydrotests wont find hydrogen leaks , neither will leak detectors be reliable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0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– Tubing solutions / design out threads / welds don’t allow maintenance / material choices important</a:t>
            </a:r>
          </a:p>
          <a:p>
            <a:endParaRPr lang="en-GB" dirty="0"/>
          </a:p>
          <a:p>
            <a:r>
              <a:rPr lang="en-GB" dirty="0"/>
              <a:t>Install – a lot of traditional technologies were developed to seal liquids / gas systems are already taxing / small molecule gases need care and attention</a:t>
            </a:r>
          </a:p>
          <a:p>
            <a:endParaRPr lang="en-GB" dirty="0"/>
          </a:p>
          <a:p>
            <a:r>
              <a:rPr lang="en-GB" dirty="0"/>
              <a:t>Test  - hydrotests wont find hydrogen leaks , neither will leak detectors be reliable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7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– Tubing solutions / design out threads / welds don’t allow maintenance / material choices important</a:t>
            </a:r>
          </a:p>
          <a:p>
            <a:endParaRPr lang="en-GB" dirty="0"/>
          </a:p>
          <a:p>
            <a:r>
              <a:rPr lang="en-GB" dirty="0"/>
              <a:t>Install – a lot of traditional technologies were developed to seal liquids / gas systems are already taxing / small molecule gases need care and attention</a:t>
            </a:r>
          </a:p>
          <a:p>
            <a:endParaRPr lang="en-GB" dirty="0"/>
          </a:p>
          <a:p>
            <a:r>
              <a:rPr lang="en-GB" dirty="0"/>
              <a:t>Test  - hydrotests wont find hydrogen leaks , neither will leak detectors be reliable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1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0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8C542-C7D8-46C0-A418-C3443A8097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4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1C8-A7AE-4104-BB10-682090118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717722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FFBC0-226C-4BA5-AC06-E82431423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724702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56BFE-AEEC-4240-9253-B2525F9A5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3258154"/>
            <a:ext cx="1805902" cy="479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49D014-250D-4233-B527-152AA1B8C637}"/>
              </a:ext>
            </a:extLst>
          </p:cNvPr>
          <p:cNvCxnSpPr>
            <a:cxnSpLocks/>
          </p:cNvCxnSpPr>
          <p:nvPr userDrawn="1"/>
        </p:nvCxnSpPr>
        <p:spPr>
          <a:xfrm>
            <a:off x="1580972" y="3512321"/>
            <a:ext cx="7681691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8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A87F-F5C3-4AE2-ACD4-D4F263738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8" y="1289303"/>
            <a:ext cx="11523841" cy="5178949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72D6E58-979A-417F-8DE4-E3AC4DF8E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5900" y="6542903"/>
            <a:ext cx="1600200" cy="178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81E65F-475D-46A4-89F7-38CBFC00A4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BAEDD2-4E2B-4D6B-B5F8-EFCD0E032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458" y="476991"/>
            <a:ext cx="1126069" cy="29895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2223D-24CB-4205-8913-7037528CB221}"/>
              </a:ext>
            </a:extLst>
          </p:cNvPr>
          <p:cNvCxnSpPr>
            <a:cxnSpLocks/>
          </p:cNvCxnSpPr>
          <p:nvPr userDrawn="1"/>
        </p:nvCxnSpPr>
        <p:spPr>
          <a:xfrm>
            <a:off x="380387" y="1132089"/>
            <a:ext cx="11437011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3FB5975-3EC2-4B28-8DA9-DA0A71E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77" y="247640"/>
            <a:ext cx="9957816" cy="874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79821A-982F-4D9C-9004-D767872BD020}"/>
              </a:ext>
            </a:extLst>
          </p:cNvPr>
          <p:cNvSpPr txBox="1">
            <a:spLocks/>
          </p:cNvSpPr>
          <p:nvPr userDrawn="1"/>
        </p:nvSpPr>
        <p:spPr>
          <a:xfrm>
            <a:off x="297940" y="6547104"/>
            <a:ext cx="3282696" cy="18453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2024 Swagelok Company.</a:t>
            </a:r>
          </a:p>
        </p:txBody>
      </p:sp>
    </p:spTree>
    <p:extLst>
      <p:ext uri="{BB962C8B-B14F-4D97-AF65-F5344CB8AC3E}">
        <p14:creationId xmlns:p14="http://schemas.microsoft.com/office/powerpoint/2010/main" val="3119224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7AD87-2C3F-4612-9C2D-1874DC245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9123" y="1289305"/>
            <a:ext cx="5669280" cy="5193942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52B89A-1A20-407F-8EAD-CC53DD969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5900" y="6542903"/>
            <a:ext cx="1600200" cy="178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81E65F-475D-46A4-89F7-38CBFC00A4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20A003-19B9-40BF-ABAA-F80550D5F545}"/>
              </a:ext>
            </a:extLst>
          </p:cNvPr>
          <p:cNvCxnSpPr>
            <a:cxnSpLocks/>
          </p:cNvCxnSpPr>
          <p:nvPr userDrawn="1"/>
        </p:nvCxnSpPr>
        <p:spPr>
          <a:xfrm>
            <a:off x="387368" y="1132089"/>
            <a:ext cx="11423632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7B27804-DBD0-44AD-85E3-C2E1FF57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78" y="247640"/>
            <a:ext cx="9955203" cy="874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20000F-0885-4D62-9B43-2B6F44D5F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9" y="1289303"/>
            <a:ext cx="5669280" cy="519393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515856-18A4-4B03-89BD-DB65973EB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0458" y="476991"/>
            <a:ext cx="1126069" cy="298956"/>
          </a:xfrm>
          <a:prstGeom prst="rect">
            <a:avLst/>
          </a:prstGeom>
        </p:spPr>
      </p:pic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3B59BB51-BFC0-4577-82A3-7DBF5D4B5363}"/>
              </a:ext>
            </a:extLst>
          </p:cNvPr>
          <p:cNvSpPr txBox="1">
            <a:spLocks/>
          </p:cNvSpPr>
          <p:nvPr userDrawn="1"/>
        </p:nvSpPr>
        <p:spPr>
          <a:xfrm>
            <a:off x="297940" y="6547104"/>
            <a:ext cx="3282696" cy="18453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2024 Swagelok Company.</a:t>
            </a:r>
          </a:p>
        </p:txBody>
      </p:sp>
    </p:spTree>
    <p:extLst>
      <p:ext uri="{BB962C8B-B14F-4D97-AF65-F5344CB8AC3E}">
        <p14:creationId xmlns:p14="http://schemas.microsoft.com/office/powerpoint/2010/main" val="2900157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172C-C143-497E-ACC2-3FBBAA55E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8437" y="223365"/>
            <a:ext cx="7529723" cy="6330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0E480A-7920-4158-9B1D-4A1509099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206" y="94698"/>
            <a:ext cx="3947354" cy="1026159"/>
          </a:xfrm>
        </p:spPr>
        <p:txBody>
          <a:bodyPr anchor="b"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068157-24A3-45AB-BA96-8B8CCE68F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464" y="1289304"/>
            <a:ext cx="3963035" cy="5192923"/>
          </a:xfrm>
        </p:spPr>
        <p:txBody>
          <a:bodyPr/>
          <a:lstStyle>
            <a:lvl1pPr>
              <a:defRPr sz="2800"/>
            </a:lvl1pPr>
            <a:lvl2pPr marL="569913" indent="-228600">
              <a:defRPr sz="2800"/>
            </a:lvl2pPr>
            <a:lvl3pPr marL="914400" indent="-228600">
              <a:defRPr sz="2800"/>
            </a:lvl3pPr>
            <a:lvl4pPr marL="1258888" indent="-228600">
              <a:defRPr sz="2800"/>
            </a:lvl4pPr>
            <a:lvl5pPr marL="1541463" indent="-228600"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8A759C-C97F-4379-B04A-EC8987B73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5900" y="6542903"/>
            <a:ext cx="1600200" cy="178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81E65F-475D-46A4-89F7-38CBFC00A4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B58280-94AA-462B-8BE3-3D1E4565AFD2}"/>
              </a:ext>
            </a:extLst>
          </p:cNvPr>
          <p:cNvCxnSpPr>
            <a:cxnSpLocks/>
          </p:cNvCxnSpPr>
          <p:nvPr userDrawn="1"/>
        </p:nvCxnSpPr>
        <p:spPr>
          <a:xfrm>
            <a:off x="387367" y="1132089"/>
            <a:ext cx="3856566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B8A0B41C-B530-457A-9F4C-DC6E8E4184D8}"/>
              </a:ext>
            </a:extLst>
          </p:cNvPr>
          <p:cNvSpPr txBox="1">
            <a:spLocks/>
          </p:cNvSpPr>
          <p:nvPr userDrawn="1"/>
        </p:nvSpPr>
        <p:spPr>
          <a:xfrm>
            <a:off x="297940" y="6547104"/>
            <a:ext cx="3282696" cy="18453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2024 Swagelok Company.</a:t>
            </a:r>
          </a:p>
        </p:txBody>
      </p:sp>
    </p:spTree>
    <p:extLst>
      <p:ext uri="{BB962C8B-B14F-4D97-AF65-F5344CB8AC3E}">
        <p14:creationId xmlns:p14="http://schemas.microsoft.com/office/powerpoint/2010/main" val="275922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A9020C-6134-443C-B0F0-FB670A1D9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66509339-E118-4885-A3AD-4DA4891316BB}"/>
              </a:ext>
            </a:extLst>
          </p:cNvPr>
          <p:cNvSpPr txBox="1">
            <a:spLocks/>
          </p:cNvSpPr>
          <p:nvPr userDrawn="1"/>
        </p:nvSpPr>
        <p:spPr>
          <a:xfrm>
            <a:off x="472440" y="6547104"/>
            <a:ext cx="3282696" cy="1845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2024 Swagelok Company.</a:t>
            </a:r>
          </a:p>
        </p:txBody>
      </p:sp>
    </p:spTree>
    <p:extLst>
      <p:ext uri="{BB962C8B-B14F-4D97-AF65-F5344CB8AC3E}">
        <p14:creationId xmlns:p14="http://schemas.microsoft.com/office/powerpoint/2010/main" val="239227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EBB7A1-48C4-44E4-BCB5-146E2D68F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928" y="1741928"/>
            <a:ext cx="3374143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D1E5A-7A4B-4A27-9887-A625C511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78" y="247640"/>
            <a:ext cx="9957816" cy="874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11BFA-15E2-4B3F-A16F-F31E134C6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672" y="1289305"/>
            <a:ext cx="11523327" cy="520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5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8" r:id="rId5"/>
    <p:sldLayoutId id="214748366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  <p15:guide id="4" orient="horz" pos="624" userDrawn="1">
          <p15:clr>
            <a:srgbClr val="F26B43"/>
          </p15:clr>
        </p15:guide>
        <p15:guide id="5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6569059-F58D-BCC8-A56E-DADF7080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73" y="4588971"/>
            <a:ext cx="1828800" cy="1828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A3F01-EE63-F72E-7028-56D3019C1516}"/>
              </a:ext>
            </a:extLst>
          </p:cNvPr>
          <p:cNvSpPr txBox="1">
            <a:spLocks/>
          </p:cNvSpPr>
          <p:nvPr/>
        </p:nvSpPr>
        <p:spPr>
          <a:xfrm>
            <a:off x="1704040" y="2506579"/>
            <a:ext cx="7252138" cy="9224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dirty="0">
                <a:solidFill>
                  <a:srgbClr val="015893"/>
                </a:solidFill>
              </a:rPr>
              <a:t>Training Solutions for Hydrogen Smallbore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5D90A-E260-5CAD-DBD9-6663D7A05293}"/>
              </a:ext>
            </a:extLst>
          </p:cNvPr>
          <p:cNvSpPr txBox="1"/>
          <p:nvPr/>
        </p:nvSpPr>
        <p:spPr>
          <a:xfrm>
            <a:off x="546100" y="5165558"/>
            <a:ext cx="878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15893"/>
                </a:solidFill>
              </a:rPr>
              <a:t>Mitchell Brunt – Project Sales Manager</a:t>
            </a:r>
          </a:p>
          <a:p>
            <a:pPr algn="ctr"/>
            <a:r>
              <a:rPr lang="en-GB" sz="2400" i="1" dirty="0">
                <a:solidFill>
                  <a:srgbClr val="015893"/>
                </a:solidFill>
              </a:rPr>
              <a:t>Swagelok Manchester</a:t>
            </a:r>
          </a:p>
        </p:txBody>
      </p:sp>
    </p:spTree>
    <p:extLst>
      <p:ext uri="{BB962C8B-B14F-4D97-AF65-F5344CB8AC3E}">
        <p14:creationId xmlns:p14="http://schemas.microsoft.com/office/powerpoint/2010/main" val="427207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671630-D5D0-675B-772E-8AAD1BF1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060" y="1586942"/>
            <a:ext cx="4301619" cy="3849123"/>
          </a:xfrm>
        </p:spPr>
        <p:txBody>
          <a:bodyPr/>
          <a:lstStyle/>
          <a:p>
            <a:r>
              <a:rPr lang="en-GB" sz="2400" i="1" dirty="0"/>
              <a:t>Design</a:t>
            </a:r>
          </a:p>
          <a:p>
            <a:r>
              <a:rPr lang="en-GB" sz="2400" i="1" dirty="0"/>
              <a:t>Materials</a:t>
            </a:r>
          </a:p>
          <a:p>
            <a:r>
              <a:rPr lang="en-GB" sz="2400" i="1" dirty="0"/>
              <a:t>Installation</a:t>
            </a:r>
          </a:p>
          <a:p>
            <a:r>
              <a:rPr lang="en-GB" sz="2400" i="1" dirty="0"/>
              <a:t>Inspection</a:t>
            </a:r>
          </a:p>
          <a:p>
            <a:r>
              <a:rPr lang="en-GB" sz="2400" i="1" dirty="0"/>
              <a:t>Multiple Joint types</a:t>
            </a:r>
          </a:p>
          <a:p>
            <a:r>
              <a:rPr lang="en-GB" sz="2400" i="1" dirty="0"/>
              <a:t>Leak testing a system</a:t>
            </a:r>
          </a:p>
          <a:p>
            <a:r>
              <a:rPr lang="en-GB" sz="2400" i="1" dirty="0"/>
              <a:t>Knowledge and Practical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340D1-8A58-9CB1-CA49-368AAEB13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D62995-0A09-082D-44EF-C3DD73D1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5893"/>
                </a:solidFill>
              </a:rPr>
              <a:t>Focus for Swagelok Training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74BCBB3-6A43-99FC-5A78-0D73A6884AD5}"/>
              </a:ext>
            </a:extLst>
          </p:cNvPr>
          <p:cNvSpPr/>
          <p:nvPr/>
        </p:nvSpPr>
        <p:spPr>
          <a:xfrm>
            <a:off x="5994400" y="1972966"/>
            <a:ext cx="5437223" cy="2912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 dirty="0"/>
          </a:p>
        </p:txBody>
      </p:sp>
    </p:spTree>
    <p:extLst>
      <p:ext uri="{BB962C8B-B14F-4D97-AF65-F5344CB8AC3E}">
        <p14:creationId xmlns:p14="http://schemas.microsoft.com/office/powerpoint/2010/main" val="313254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6200971" y="4516292"/>
            <a:ext cx="5292869" cy="1482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16290">
              <a:spcBef>
                <a:spcPts val="80"/>
              </a:spcBef>
            </a:pPr>
            <a:r>
              <a:rPr spc="-4" dirty="0"/>
              <a:t>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FEAD9E-266D-BB37-7FF4-408979E5F8F6}"/>
              </a:ext>
            </a:extLst>
          </p:cNvPr>
          <p:cNvGrpSpPr/>
          <p:nvPr/>
        </p:nvGrpSpPr>
        <p:grpSpPr>
          <a:xfrm>
            <a:off x="9767447" y="202173"/>
            <a:ext cx="750986" cy="750986"/>
            <a:chOff x="1563974" y="2994284"/>
            <a:chExt cx="1231692" cy="1231692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6D297D6F-1DF6-EB6F-752E-BB0BB456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3974" y="2994284"/>
              <a:ext cx="1231692" cy="12316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65335F-D3B1-4537-8F1C-9031B50FF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2230" y="3074520"/>
              <a:ext cx="1122949" cy="1110807"/>
            </a:xfrm>
            <a:prstGeom prst="rect">
              <a:avLst/>
            </a:prstGeom>
          </p:spPr>
        </p:pic>
      </p:grpSp>
      <p:sp>
        <p:nvSpPr>
          <p:cNvPr id="14" name="object 3">
            <a:extLst>
              <a:ext uri="{FF2B5EF4-FFF2-40B4-BE49-F238E27FC236}">
                <a16:creationId xmlns:a16="http://schemas.microsoft.com/office/drawing/2014/main" id="{142C5B73-6B2A-EA51-CE04-941DEE1899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130" y="828689"/>
            <a:ext cx="10104617" cy="273725"/>
          </a:xfrm>
          <a:prstGeom prst="rect">
            <a:avLst/>
          </a:prstGeom>
        </p:spPr>
        <p:txBody>
          <a:bodyPr vert="horz" wrap="square" lIns="0" tIns="47240" rIns="0" bIns="0" rtlCol="0" anchor="b">
            <a:spAutoFit/>
          </a:bodyPr>
          <a:lstStyle/>
          <a:p>
            <a:pPr marL="7620" marR="3175">
              <a:lnSpc>
                <a:spcPts val="1539"/>
              </a:lnSpc>
              <a:spcBef>
                <a:spcPts val="372"/>
              </a:spcBef>
            </a:pPr>
            <a:r>
              <a:rPr lang="en-US" sz="2800" kern="1200" dirty="0">
                <a:solidFill>
                  <a:srgbClr val="005792"/>
                </a:solidFill>
                <a:latin typeface="Arial"/>
                <a:ea typeface="+mn-ea"/>
                <a:cs typeface="Arial"/>
              </a:rPr>
              <a:t>Advantages to Education/Training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78EAD-2DB3-D720-A486-ABBF23B042F6}"/>
              </a:ext>
            </a:extLst>
          </p:cNvPr>
          <p:cNvSpPr txBox="1"/>
          <p:nvPr/>
        </p:nvSpPr>
        <p:spPr>
          <a:xfrm>
            <a:off x="1176755" y="1728930"/>
            <a:ext cx="5024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Dismiss myths about 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Adapt skillsets to include Hydrogen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Improve system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Adoption of best practise in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Leak free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More productive site test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B709C-73CB-B747-6F6E-82321BDE9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971" y="1632039"/>
            <a:ext cx="5118300" cy="26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7462" y="3155625"/>
            <a:ext cx="4846209" cy="2450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6618" y="770372"/>
            <a:ext cx="8950582" cy="273725"/>
          </a:xfrm>
          <a:prstGeom prst="rect">
            <a:avLst/>
          </a:prstGeom>
        </p:spPr>
        <p:txBody>
          <a:bodyPr vert="horz" wrap="square" lIns="0" tIns="47240" rIns="0" bIns="0" rtlCol="0" anchor="b">
            <a:spAutoFit/>
          </a:bodyPr>
          <a:lstStyle/>
          <a:p>
            <a:pPr marL="8144" marR="3258">
              <a:lnSpc>
                <a:spcPts val="1539"/>
              </a:lnSpc>
              <a:spcBef>
                <a:spcPts val="372"/>
              </a:spcBef>
            </a:pPr>
            <a:r>
              <a:rPr lang="en-US" sz="2800" kern="1200" dirty="0">
                <a:solidFill>
                  <a:srgbClr val="00579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Site Services - Support for increased safety</a:t>
            </a:r>
            <a:endParaRPr sz="2800" kern="1200" dirty="0">
              <a:solidFill>
                <a:srgbClr val="00579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671186" y="10167668"/>
            <a:ext cx="3022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1">
              <a:spcBef>
                <a:spcPts val="125"/>
              </a:spcBef>
            </a:pPr>
            <a:fld id="{81D60167-4931-47E6-BA6A-407CBD079E47}" type="slidenum">
              <a:rPr lang="en-US" spc="-6" smtClean="0"/>
              <a:pPr marL="25401">
                <a:spcBef>
                  <a:spcPts val="125"/>
                </a:spcBef>
              </a:pPr>
              <a:t>12</a:t>
            </a:fld>
            <a:endParaRPr spc="-4" dirty="0"/>
          </a:p>
        </p:txBody>
      </p:sp>
      <p:pic>
        <p:nvPicPr>
          <p:cNvPr id="10" name="Picture 9" descr="A person sitting at a table&#10;&#10;Description automatically generated">
            <a:extLst>
              <a:ext uri="{FF2B5EF4-FFF2-40B4-BE49-F238E27FC236}">
                <a16:creationId xmlns:a16="http://schemas.microsoft.com/office/drawing/2014/main" id="{EBDBC4DC-2CCC-48AC-97D5-34FCD2BAE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26" y="1513354"/>
            <a:ext cx="2096243" cy="1397495"/>
          </a:xfrm>
          <a:prstGeom prst="rect">
            <a:avLst/>
          </a:prstGeom>
        </p:spPr>
      </p:pic>
      <p:pic>
        <p:nvPicPr>
          <p:cNvPr id="1026" name="Picture 2" descr="Swagelok leak detection services">
            <a:extLst>
              <a:ext uri="{FF2B5EF4-FFF2-40B4-BE49-F238E27FC236}">
                <a16:creationId xmlns:a16="http://schemas.microsoft.com/office/drawing/2014/main" id="{EF352BBF-6674-43B9-842A-FDC5686B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2" y="1657146"/>
            <a:ext cx="2391674" cy="12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4F4A6-81F2-011C-94D8-BA000A9B0C0A}"/>
              </a:ext>
            </a:extLst>
          </p:cNvPr>
          <p:cNvGrpSpPr/>
          <p:nvPr/>
        </p:nvGrpSpPr>
        <p:grpSpPr>
          <a:xfrm>
            <a:off x="9767447" y="202173"/>
            <a:ext cx="750986" cy="750986"/>
            <a:chOff x="1563974" y="2994284"/>
            <a:chExt cx="1231692" cy="1231692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FD74C21E-1CA1-DDED-87AC-46BC68838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3974" y="2994284"/>
              <a:ext cx="1231692" cy="12316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35BB9E-D7B0-AF01-8868-293BA4999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2230" y="3074520"/>
              <a:ext cx="1122949" cy="111080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DF113F2-E5A7-19BF-3A87-D245B84CE9D3}"/>
              </a:ext>
            </a:extLst>
          </p:cNvPr>
          <p:cNvSpPr txBox="1"/>
          <p:nvPr/>
        </p:nvSpPr>
        <p:spPr>
          <a:xfrm>
            <a:off x="1510731" y="1958730"/>
            <a:ext cx="31496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Global Field Engineer Support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Identify training needs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Monitor training effectiveness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Check site installations for best practise</a:t>
            </a:r>
          </a:p>
        </p:txBody>
      </p:sp>
    </p:spTree>
    <p:extLst>
      <p:ext uri="{BB962C8B-B14F-4D97-AF65-F5344CB8AC3E}">
        <p14:creationId xmlns:p14="http://schemas.microsoft.com/office/powerpoint/2010/main" val="90533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5D856F-59C7-44FA-BE36-E2C6B71EA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6A83E-F6E5-41FE-9E0B-784C6A2DAF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3675"/>
            <a:ext cx="1600200" cy="177800"/>
          </a:xfrm>
          <a:prstGeom prst="rect">
            <a:avLst/>
          </a:prstGeom>
        </p:spPr>
        <p:txBody>
          <a:bodyPr/>
          <a:lstStyle/>
          <a:p>
            <a:fld id="{4C81E65F-475D-46A4-89F7-38CBFC00A4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50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2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EEB02-1393-4391-888D-1FFE093BD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324FA8-2347-4533-BD52-4EE274302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15893"/>
                </a:solidFill>
              </a:rPr>
              <a:t>Swagelok Manchester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5D7CC5F-5ACE-41E9-965A-4C2FFB871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8" y="1289303"/>
            <a:ext cx="7658663" cy="5129251"/>
          </a:xfrm>
        </p:spPr>
        <p:txBody>
          <a:bodyPr/>
          <a:lstStyle/>
          <a:p>
            <a:endParaRPr lang="en-US" sz="2000" dirty="0"/>
          </a:p>
          <a:p>
            <a:pPr lvl="1"/>
            <a:r>
              <a:rPr lang="en-US" sz="2000" b="1" dirty="0"/>
              <a:t>Swagelok</a:t>
            </a:r>
            <a:r>
              <a:rPr lang="en-US" sz="2000" dirty="0"/>
              <a:t>, a $3bn Fluid system components supplier with a </a:t>
            </a:r>
            <a:r>
              <a:rPr lang="en-US" sz="2000" b="1" dirty="0"/>
              <a:t>global network </a:t>
            </a:r>
            <a:r>
              <a:rPr lang="en-US" sz="2000" dirty="0"/>
              <a:t>of Sales and Service Centres</a:t>
            </a:r>
          </a:p>
          <a:p>
            <a:pPr lvl="1"/>
            <a:r>
              <a:rPr lang="en-US" sz="2000" b="1" dirty="0"/>
              <a:t>Swagelok Manchester</a:t>
            </a:r>
            <a:r>
              <a:rPr lang="en-US" sz="2000" dirty="0"/>
              <a:t>, very active locally with hydrogen solutions </a:t>
            </a:r>
          </a:p>
          <a:p>
            <a:pPr lvl="2">
              <a:defRPr/>
            </a:pPr>
            <a:r>
              <a:rPr lang="en-GB" altLang="en-US" sz="2000" dirty="0"/>
              <a:t>Active member of Associations and trade bodies –  BCGA, UKHEA, IGEM, East Midlands Hydrogen Consortium, NW Hydrogen Alliance, Hydrogen UK.</a:t>
            </a:r>
          </a:p>
          <a:p>
            <a:pPr lvl="2">
              <a:defRPr/>
            </a:pPr>
            <a:r>
              <a:rPr lang="en-GB" altLang="en-US" sz="2000" dirty="0"/>
              <a:t>Swagelok products used on the UK’s first hydrogen train, plane, double decker bus, and hydrogen into natural gas blending project.</a:t>
            </a:r>
          </a:p>
          <a:p>
            <a:pPr lvl="2">
              <a:defRPr/>
            </a:pPr>
            <a:r>
              <a:rPr lang="en-GB" altLang="en-US" sz="2000" dirty="0"/>
              <a:t>Collaboration with a major gas cylinder manufacturer to deliver high profile hydrogen storage systems on FCEV projects.</a:t>
            </a:r>
          </a:p>
          <a:p>
            <a:pPr lvl="2">
              <a:defRPr/>
            </a:pPr>
            <a:r>
              <a:rPr lang="en-GB" altLang="en-US" sz="2000" dirty="0"/>
              <a:t>Active participation in projects relating to HAR1,HyNet, and </a:t>
            </a:r>
            <a:r>
              <a:rPr lang="en-GB" altLang="en-US" sz="2000" dirty="0" err="1"/>
              <a:t>HyNTS</a:t>
            </a:r>
            <a:r>
              <a:rPr lang="en-GB" altLang="en-US" sz="2000" dirty="0"/>
              <a:t> Future Grid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7F4894-0163-CCB9-C4F1-0AAE23D562B3}"/>
              </a:ext>
            </a:extLst>
          </p:cNvPr>
          <p:cNvGrpSpPr/>
          <p:nvPr/>
        </p:nvGrpSpPr>
        <p:grpSpPr>
          <a:xfrm>
            <a:off x="9767447" y="202173"/>
            <a:ext cx="750986" cy="750986"/>
            <a:chOff x="1563974" y="2994284"/>
            <a:chExt cx="1231692" cy="1231692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A7C6353C-895B-16A3-155B-666EE9A7C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974" y="2994284"/>
              <a:ext cx="1231692" cy="12316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10ACBB-173A-1526-3DEF-8F8DB7B92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2230" y="3074520"/>
              <a:ext cx="1122949" cy="111080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1B140BA-F733-BE4D-324B-6ED927446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821" y="2965117"/>
            <a:ext cx="3767521" cy="178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759EE16-10A0-484B-9476-6AEC6783D584}"/>
              </a:ext>
            </a:extLst>
          </p:cNvPr>
          <p:cNvGrpSpPr/>
          <p:nvPr/>
        </p:nvGrpSpPr>
        <p:grpSpPr>
          <a:xfrm>
            <a:off x="9767447" y="202173"/>
            <a:ext cx="750986" cy="750986"/>
            <a:chOff x="1563974" y="2994284"/>
            <a:chExt cx="1231692" cy="1231692"/>
          </a:xfrm>
        </p:grpSpPr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532C89BE-894F-3649-B72B-7DED57AB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974" y="2994284"/>
              <a:ext cx="1231692" cy="12316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F8FCD72-19D9-1840-AF68-CB59DB90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2230" y="3074520"/>
              <a:ext cx="1122949" cy="1110807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693D258-AC4F-44DB-BB54-513A95D7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15893"/>
                </a:solidFill>
              </a:rPr>
              <a:t>Hydrogen System Focus – Small Bore Tubing Systems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26D18A-B42F-4945-BAB0-9861755C8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4" r="2406"/>
          <a:stretch/>
        </p:blipFill>
        <p:spPr>
          <a:xfrm>
            <a:off x="286551" y="3815566"/>
            <a:ext cx="2406693" cy="1541744"/>
          </a:xfrm>
          <a:prstGeom prst="rect">
            <a:avLst/>
          </a:prstGeom>
        </p:spPr>
      </p:pic>
      <p:pic>
        <p:nvPicPr>
          <p:cNvPr id="14" name="Grafik 4" descr="Ein Bild, das LKW, Transport, Bus, weiß enthält.&#10;&#10;Automatisch generierte Beschreibung">
            <a:extLst>
              <a:ext uri="{FF2B5EF4-FFF2-40B4-BE49-F238E27FC236}">
                <a16:creationId xmlns:a16="http://schemas.microsoft.com/office/drawing/2014/main" id="{BE95C1AD-06D1-430D-A2D0-B0C21654DF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9149" r="8372"/>
          <a:stretch/>
        </p:blipFill>
        <p:spPr>
          <a:xfrm>
            <a:off x="9553326" y="2540100"/>
            <a:ext cx="2079327" cy="141815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0E6995D-A255-483D-B293-8890C90DF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17466" r="18595" b="6172"/>
          <a:stretch/>
        </p:blipFill>
        <p:spPr bwMode="auto">
          <a:xfrm>
            <a:off x="6479090" y="3963417"/>
            <a:ext cx="2226811" cy="13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52D9BF-3C44-4974-A94A-F485070DC0DF}"/>
              </a:ext>
            </a:extLst>
          </p:cNvPr>
          <p:cNvSpPr txBox="1"/>
          <p:nvPr/>
        </p:nvSpPr>
        <p:spPr>
          <a:xfrm>
            <a:off x="279401" y="1822489"/>
            <a:ext cx="1155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             		                 							           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3FD2450C-7235-44C6-B71D-7B26EE5C10E5}"/>
              </a:ext>
            </a:extLst>
          </p:cNvPr>
          <p:cNvGraphicFramePr>
            <a:graphicFrameLocks noGrp="1"/>
          </p:cNvGraphicFramePr>
          <p:nvPr/>
        </p:nvGraphicFramePr>
        <p:xfrm>
          <a:off x="228030" y="1422422"/>
          <a:ext cx="117170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7043">
                  <a:extLst>
                    <a:ext uri="{9D8B030D-6E8A-4147-A177-3AD203B41FA5}">
                      <a16:colId xmlns:a16="http://schemas.microsoft.com/office/drawing/2014/main" val="3412464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Hydrogen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225360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B8F598E9-FDEE-406E-9875-9C5387AB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3" y="3963417"/>
            <a:ext cx="2429633" cy="139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D3C04F-F9A1-49C5-869A-BBED22989CD8}"/>
              </a:ext>
            </a:extLst>
          </p:cNvPr>
          <p:cNvCxnSpPr/>
          <p:nvPr/>
        </p:nvCxnSpPr>
        <p:spPr>
          <a:xfrm>
            <a:off x="3073742" y="2191820"/>
            <a:ext cx="0" cy="3330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BC0231-E63F-4D6D-B78C-B57F683A0BC1}"/>
              </a:ext>
            </a:extLst>
          </p:cNvPr>
          <p:cNvCxnSpPr/>
          <p:nvPr/>
        </p:nvCxnSpPr>
        <p:spPr>
          <a:xfrm>
            <a:off x="6107099" y="2191821"/>
            <a:ext cx="0" cy="3330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48A565-87F9-4A22-A444-199A4148F2A3}"/>
              </a:ext>
            </a:extLst>
          </p:cNvPr>
          <p:cNvCxnSpPr/>
          <p:nvPr/>
        </p:nvCxnSpPr>
        <p:spPr>
          <a:xfrm>
            <a:off x="9158608" y="2191819"/>
            <a:ext cx="0" cy="3330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63AE8B-B3FB-4FA2-B6E2-C2FBBBA8AB5B}"/>
              </a:ext>
            </a:extLst>
          </p:cNvPr>
          <p:cNvSpPr txBox="1"/>
          <p:nvPr/>
        </p:nvSpPr>
        <p:spPr>
          <a:xfrm>
            <a:off x="453877" y="5522202"/>
            <a:ext cx="207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Electrolysis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73679D-F5EF-45B2-AF12-72694F439375}"/>
              </a:ext>
            </a:extLst>
          </p:cNvPr>
          <p:cNvSpPr txBox="1"/>
          <p:nvPr/>
        </p:nvSpPr>
        <p:spPr>
          <a:xfrm>
            <a:off x="2912727" y="5522201"/>
            <a:ext cx="318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Infrastructure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E9A3AE-7A4E-402F-972A-30B07C8A3930}"/>
              </a:ext>
            </a:extLst>
          </p:cNvPr>
          <p:cNvSpPr txBox="1"/>
          <p:nvPr/>
        </p:nvSpPr>
        <p:spPr>
          <a:xfrm>
            <a:off x="6263397" y="5516419"/>
            <a:ext cx="28498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 Pipeline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Refuelling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6DD2A8-3FBC-4DA4-A455-EDFC8CEB22EA}"/>
              </a:ext>
            </a:extLst>
          </p:cNvPr>
          <p:cNvSpPr txBox="1"/>
          <p:nvPr/>
        </p:nvSpPr>
        <p:spPr>
          <a:xfrm>
            <a:off x="9457726" y="5516419"/>
            <a:ext cx="2072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Heavy-duty Vehicles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D9F54C-B50B-4DCD-91D1-7D49F31B1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893" y="2641344"/>
            <a:ext cx="2007203" cy="1215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90A3B6-F456-441C-9830-DCC6688C4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1496" y="4069149"/>
            <a:ext cx="2702989" cy="1283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4DD705-4A4B-4E06-B61A-7D97E76F64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615" y="2551566"/>
            <a:ext cx="2235764" cy="126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E868C-621D-4C8A-88F9-7A3EC2996F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30" y="2633365"/>
            <a:ext cx="2815072" cy="1121175"/>
          </a:xfrm>
          <a:prstGeom prst="rect">
            <a:avLst/>
          </a:prstGeom>
        </p:spPr>
      </p:pic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03B222FD-F46F-49BA-9D6D-DA000FC21BF7}"/>
              </a:ext>
            </a:extLst>
          </p:cNvPr>
          <p:cNvSpPr txBox="1">
            <a:spLocks/>
          </p:cNvSpPr>
          <p:nvPr/>
        </p:nvSpPr>
        <p:spPr>
          <a:xfrm>
            <a:off x="5295900" y="6542903"/>
            <a:ext cx="1600200" cy="1785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C81E65F-475D-46A4-89F7-38CBFC00A4EB}" type="slidenum">
              <a:rPr lang="en-US" sz="1200" smtClean="0">
                <a:solidFill>
                  <a:srgbClr val="3642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3</a:t>
            </a:fld>
            <a:endParaRPr lang="en-US" sz="1200" dirty="0">
              <a:solidFill>
                <a:srgbClr val="3642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6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64E39-8DB8-4FF5-5616-E3341C05A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3FA83C-6BCB-4229-BD61-E64F0BB6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solidFill>
                  <a:srgbClr val="015893"/>
                </a:solidFill>
              </a:rPr>
              <a:t>Hydrogen Application Pressures</a:t>
            </a:r>
            <a:endParaRPr lang="en-US" sz="2800" dirty="0">
              <a:solidFill>
                <a:srgbClr val="01589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B457A-2267-B08E-37D3-DCEEDA5DD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" r="2406"/>
          <a:stretch/>
        </p:blipFill>
        <p:spPr>
          <a:xfrm>
            <a:off x="532793" y="2498360"/>
            <a:ext cx="1652272" cy="1058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4E34BE-A352-58BE-B3D7-78B559CB595A}"/>
              </a:ext>
            </a:extLst>
          </p:cNvPr>
          <p:cNvSpPr/>
          <p:nvPr/>
        </p:nvSpPr>
        <p:spPr>
          <a:xfrm>
            <a:off x="499403" y="1390923"/>
            <a:ext cx="3543828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Pressure Applications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F05AA-0893-820F-6333-DB5DF4DE84CC}"/>
              </a:ext>
            </a:extLst>
          </p:cNvPr>
          <p:cNvSpPr/>
          <p:nvPr/>
        </p:nvSpPr>
        <p:spPr>
          <a:xfrm>
            <a:off x="4215735" y="1390923"/>
            <a:ext cx="7284369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High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Pressure Applications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1C3029-667F-C0F3-6398-E9345C5EE5A9}"/>
              </a:ext>
            </a:extLst>
          </p:cNvPr>
          <p:cNvSpPr/>
          <p:nvPr/>
        </p:nvSpPr>
        <p:spPr>
          <a:xfrm>
            <a:off x="499403" y="1961232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40AB0-13CF-D172-2E60-AF70B245F1DB}"/>
              </a:ext>
            </a:extLst>
          </p:cNvPr>
          <p:cNvSpPr/>
          <p:nvPr/>
        </p:nvSpPr>
        <p:spPr>
          <a:xfrm>
            <a:off x="2357569" y="1961232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E9916-1D0D-06A8-08B8-5261EEB2AE7B}"/>
              </a:ext>
            </a:extLst>
          </p:cNvPr>
          <p:cNvSpPr/>
          <p:nvPr/>
        </p:nvSpPr>
        <p:spPr>
          <a:xfrm>
            <a:off x="4215735" y="1961232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EF52F6-89FC-A52F-7AD0-24CCB93A187B}"/>
              </a:ext>
            </a:extLst>
          </p:cNvPr>
          <p:cNvSpPr/>
          <p:nvPr/>
        </p:nvSpPr>
        <p:spPr>
          <a:xfrm>
            <a:off x="532794" y="3556817"/>
            <a:ext cx="1652271" cy="10584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up to 40 bar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C448D0-EC0E-72F1-D9F9-D22DC9B38926}"/>
              </a:ext>
            </a:extLst>
          </p:cNvPr>
          <p:cNvSpPr/>
          <p:nvPr/>
        </p:nvSpPr>
        <p:spPr>
          <a:xfrm>
            <a:off x="2357569" y="3556817"/>
            <a:ext cx="1652271" cy="1051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up to 85 bar</a:t>
            </a:r>
          </a:p>
          <a:p>
            <a:endParaRPr lang="en-US" sz="1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DA9206-6026-012F-8AD3-63F20EE3DB36}"/>
              </a:ext>
            </a:extLst>
          </p:cNvPr>
          <p:cNvSpPr/>
          <p:nvPr/>
        </p:nvSpPr>
        <p:spPr>
          <a:xfrm>
            <a:off x="4215735" y="3556817"/>
            <a:ext cx="1652271" cy="1051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typically 350 bar up to 1000 bar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B08721-B68A-CAB9-B1E8-560EB3C43362}"/>
              </a:ext>
            </a:extLst>
          </p:cNvPr>
          <p:cNvSpPr/>
          <p:nvPr/>
        </p:nvSpPr>
        <p:spPr>
          <a:xfrm>
            <a:off x="7955221" y="1960610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 pipeline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3A40B9-AA6C-D9A9-7B47-C0E71F7AF1DA}"/>
              </a:ext>
            </a:extLst>
          </p:cNvPr>
          <p:cNvSpPr/>
          <p:nvPr/>
        </p:nvSpPr>
        <p:spPr>
          <a:xfrm>
            <a:off x="6053269" y="1961663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96263-4022-FAD8-D150-F941537CCDDE}"/>
              </a:ext>
            </a:extLst>
          </p:cNvPr>
          <p:cNvSpPr/>
          <p:nvPr/>
        </p:nvSpPr>
        <p:spPr>
          <a:xfrm>
            <a:off x="9814442" y="1961232"/>
            <a:ext cx="1685662" cy="44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On-Vehicle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34ACA7-A589-2AA8-C03C-0288A1735050}"/>
              </a:ext>
            </a:extLst>
          </p:cNvPr>
          <p:cNvSpPr/>
          <p:nvPr/>
        </p:nvSpPr>
        <p:spPr>
          <a:xfrm>
            <a:off x="7994521" y="3553302"/>
            <a:ext cx="1652271" cy="10514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typically 350 bar up to 1000 bar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Challenges: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Vibration 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293F6E-5A85-66BB-764F-928BDC1591E6}"/>
              </a:ext>
            </a:extLst>
          </p:cNvPr>
          <p:cNvSpPr/>
          <p:nvPr/>
        </p:nvSpPr>
        <p:spPr>
          <a:xfrm>
            <a:off x="6117945" y="3549789"/>
            <a:ext cx="1652271" cy="10584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typically 350 bar or 700 bar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21663E-6FE2-921D-D93D-B070EE9E8DED}"/>
              </a:ext>
            </a:extLst>
          </p:cNvPr>
          <p:cNvSpPr/>
          <p:nvPr/>
        </p:nvSpPr>
        <p:spPr>
          <a:xfrm>
            <a:off x="9809064" y="3527968"/>
            <a:ext cx="1652271" cy="1051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tx1"/>
                </a:solidFill>
              </a:rPr>
              <a:t>Pressures typically 350 bar or 700 bar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Challenges: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Vibration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Certification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C82A6F1-E83C-FB8E-A482-F83B15CC6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17466" r="18595" b="6172"/>
          <a:stretch/>
        </p:blipFill>
        <p:spPr bwMode="auto">
          <a:xfrm>
            <a:off x="6027105" y="2445680"/>
            <a:ext cx="1685663" cy="10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5F4A20-DE7C-6416-C860-F95DEE52D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037" y="2423438"/>
            <a:ext cx="1736029" cy="1051429"/>
          </a:xfrm>
          <a:prstGeom prst="rect">
            <a:avLst/>
          </a:prstGeom>
        </p:spPr>
      </p:pic>
      <p:pic>
        <p:nvPicPr>
          <p:cNvPr id="27" name="Grafik 4" descr="Ein Bild, das LKW, Transport, Bus, weiß enthält.&#10;&#10;Automatisch generierte Beschreibung">
            <a:extLst>
              <a:ext uri="{FF2B5EF4-FFF2-40B4-BE49-F238E27FC236}">
                <a16:creationId xmlns:a16="http://schemas.microsoft.com/office/drawing/2014/main" id="{83E23E8C-74A4-398F-9BCC-A0568A414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9149" r="8372"/>
          <a:stretch/>
        </p:blipFill>
        <p:spPr>
          <a:xfrm>
            <a:off x="9831137" y="2511873"/>
            <a:ext cx="1489820" cy="1016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540222-1DB6-BD26-535E-767ACD01A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65" t="17417" b="11134"/>
          <a:stretch/>
        </p:blipFill>
        <p:spPr>
          <a:xfrm>
            <a:off x="4390558" y="2479377"/>
            <a:ext cx="1203843" cy="10049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1E6FC1A-8FA2-7029-54EF-02D0AC53C19B}"/>
              </a:ext>
            </a:extLst>
          </p:cNvPr>
          <p:cNvGrpSpPr/>
          <p:nvPr/>
        </p:nvGrpSpPr>
        <p:grpSpPr>
          <a:xfrm>
            <a:off x="9767447" y="202173"/>
            <a:ext cx="750986" cy="750986"/>
            <a:chOff x="1563974" y="2994284"/>
            <a:chExt cx="1231692" cy="1231692"/>
          </a:xfrm>
        </p:grpSpPr>
        <p:pic>
          <p:nvPicPr>
            <p:cNvPr id="30" name="Picture 29" descr="Shape, circle&#10;&#10;Description automatically generated">
              <a:extLst>
                <a:ext uri="{FF2B5EF4-FFF2-40B4-BE49-F238E27FC236}">
                  <a16:creationId xmlns:a16="http://schemas.microsoft.com/office/drawing/2014/main" id="{8A4993F4-C015-A079-DF31-6D48D0E3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3974" y="2994284"/>
              <a:ext cx="1231692" cy="12316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ECDF4F4-7B27-5892-9A98-2A9C6336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2230" y="3074520"/>
              <a:ext cx="1122949" cy="111080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413FD85-CC5B-E4D4-3906-33E47AC4F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840" y="2497313"/>
            <a:ext cx="1619250" cy="1004986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78EF8750-9442-53BF-1CFA-596CCE0C2131}"/>
              </a:ext>
            </a:extLst>
          </p:cNvPr>
          <p:cNvSpPr/>
          <p:nvPr/>
        </p:nvSpPr>
        <p:spPr>
          <a:xfrm>
            <a:off x="499403" y="5234940"/>
            <a:ext cx="1100070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E824A-679C-3096-C5A0-8672A687812A}"/>
              </a:ext>
            </a:extLst>
          </p:cNvPr>
          <p:cNvSpPr txBox="1"/>
          <p:nvPr/>
        </p:nvSpPr>
        <p:spPr>
          <a:xfrm>
            <a:off x="499403" y="5741581"/>
            <a:ext cx="1096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Increase in importance in design choices</a:t>
            </a:r>
          </a:p>
        </p:txBody>
      </p:sp>
    </p:spTree>
    <p:extLst>
      <p:ext uri="{BB962C8B-B14F-4D97-AF65-F5344CB8AC3E}">
        <p14:creationId xmlns:p14="http://schemas.microsoft.com/office/powerpoint/2010/main" val="389570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DEB43-139E-02D4-4400-1CDBD22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06" y="94698"/>
            <a:ext cx="3947354" cy="1026159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015893"/>
                </a:solidFill>
              </a:rPr>
              <a:t>Product offering</a:t>
            </a:r>
            <a:endParaRPr lang="en-US" dirty="0">
              <a:solidFill>
                <a:srgbClr val="015893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C86B1D7-3D40-5BC7-3F9A-46218FB1D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65125" y="5998399"/>
            <a:ext cx="3943095" cy="674371"/>
          </a:xfrm>
        </p:spPr>
        <p:txBody>
          <a:bodyPr/>
          <a:lstStyle/>
          <a:p>
            <a:pPr marL="3175" indent="0">
              <a:buNone/>
            </a:pP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F3105C7-07DC-7615-F840-F5B2400FE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5900" y="6542903"/>
            <a:ext cx="1600200" cy="178572"/>
          </a:xfrm>
        </p:spPr>
        <p:txBody>
          <a:bodyPr/>
          <a:lstStyle/>
          <a:p>
            <a:pPr>
              <a:spcAft>
                <a:spcPts val="600"/>
              </a:spcAft>
            </a:pPr>
            <a:fld id="{4C81E65F-475D-46A4-89F7-38CBFC00A4EB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8" name="Picture 7" descr="A picture containing indoor, items, arranged&#10;&#10;Description automatically generated">
            <a:extLst>
              <a:ext uri="{FF2B5EF4-FFF2-40B4-BE49-F238E27FC236}">
                <a16:creationId xmlns:a16="http://schemas.microsoft.com/office/drawing/2014/main" id="{0C8DE03B-F131-1291-6284-09E45A0E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4" y="1433903"/>
            <a:ext cx="2500132" cy="199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9C140B-C5E0-E37A-2F7A-1699345F5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167" y="3630452"/>
            <a:ext cx="1767993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7B4CCB-4BF9-5879-6556-31FACCBA3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49" y="4898040"/>
            <a:ext cx="2012224" cy="1521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72A39-DB66-EAF6-CC46-9534E6ECF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118" y="1806693"/>
            <a:ext cx="2151168" cy="1408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31A47A-5033-5A69-3AC3-D409FE44C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142" y="4023908"/>
            <a:ext cx="2030144" cy="2395570"/>
          </a:xfrm>
          <a:prstGeom prst="rect">
            <a:avLst/>
          </a:prstGeom>
        </p:spPr>
      </p:pic>
      <p:pic>
        <p:nvPicPr>
          <p:cNvPr id="4" name="Picture 3" descr="A diagram of a hydrogen-powered vehicle&#10;&#10;Description automatically generated with medium confidence">
            <a:extLst>
              <a:ext uri="{FF2B5EF4-FFF2-40B4-BE49-F238E27FC236}">
                <a16:creationId xmlns:a16="http://schemas.microsoft.com/office/drawing/2014/main" id="{6350DF4A-F186-034B-D1E3-802FC4D87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55" y="463958"/>
            <a:ext cx="4363778" cy="61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4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BF6B4-0C42-4AA9-B5C6-BD9D7951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9" y="1289303"/>
            <a:ext cx="5808841" cy="5046183"/>
          </a:xfrm>
        </p:spPr>
        <p:txBody>
          <a:bodyPr/>
          <a:lstStyle/>
          <a:p>
            <a:endParaRPr lang="en-GB" dirty="0"/>
          </a:p>
          <a:p>
            <a:pPr marL="3175" indent="0">
              <a:buNone/>
            </a:pPr>
            <a:r>
              <a:rPr lang="en-GB" dirty="0"/>
              <a:t>Design Considerations:</a:t>
            </a:r>
          </a:p>
          <a:p>
            <a:pPr marL="3175" indent="0">
              <a:buNone/>
            </a:pPr>
            <a:r>
              <a:rPr lang="en-GB" dirty="0"/>
              <a:t>	</a:t>
            </a:r>
          </a:p>
          <a:p>
            <a:pPr lvl="2"/>
            <a:r>
              <a:rPr lang="en-GB" sz="2400" dirty="0"/>
              <a:t>Welds - hot work/permits/time/maintainability </a:t>
            </a:r>
          </a:p>
          <a:p>
            <a:pPr lvl="2"/>
            <a:r>
              <a:rPr lang="en-GB" sz="2400" dirty="0"/>
              <a:t>Tubing and tube fitting solutions</a:t>
            </a:r>
          </a:p>
          <a:p>
            <a:pPr lvl="2"/>
            <a:r>
              <a:rPr lang="en-GB" sz="2400" dirty="0"/>
              <a:t>Tube bending advantages</a:t>
            </a:r>
          </a:p>
          <a:p>
            <a:pPr lvl="2"/>
            <a:r>
              <a:rPr lang="en-GB" sz="2400" dirty="0"/>
              <a:t>Threads to be avoided/careful attention</a:t>
            </a:r>
          </a:p>
          <a:p>
            <a:pPr lvl="2"/>
            <a:r>
              <a:rPr lang="en-GB" sz="2400" dirty="0"/>
              <a:t>Material choices - metals &amp; non metals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DD0B0-F756-A523-128B-94CC3B36A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4B6A8-477E-EAA9-F438-67600333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5893"/>
                </a:solidFill>
              </a:rPr>
              <a:t>Is there enough hydrogen SYSTEM expertise ?</a:t>
            </a:r>
          </a:p>
        </p:txBody>
      </p:sp>
      <p:pic>
        <p:nvPicPr>
          <p:cNvPr id="5" name="Picture 2" descr="People working on blueprints">
            <a:extLst>
              <a:ext uri="{FF2B5EF4-FFF2-40B4-BE49-F238E27FC236}">
                <a16:creationId xmlns:a16="http://schemas.microsoft.com/office/drawing/2014/main" id="{E9A46A1C-273E-4C55-4A2C-45A1FDDFA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66" y="2435290"/>
            <a:ext cx="5168959" cy="34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DD0B0-F756-A523-128B-94CC3B36A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95900" y="6542903"/>
            <a:ext cx="1600200" cy="1785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C81E65F-475D-46A4-89F7-38CBFC00A4E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4B6A8-477E-EAA9-F438-67600333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78" y="247640"/>
            <a:ext cx="9955203" cy="874395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rgbClr val="015893"/>
                </a:solidFill>
              </a:rPr>
              <a:t>Is there enough hydrogen SYSTEM expertise 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BF6B4-0C42-4AA9-B5C6-BD9D7951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9" y="1289303"/>
            <a:ext cx="5669280" cy="5193937"/>
          </a:xfrm>
        </p:spPr>
        <p:txBody>
          <a:bodyPr>
            <a:normAutofit/>
          </a:bodyPr>
          <a:lstStyle/>
          <a:p>
            <a:pPr marL="3175" indent="0">
              <a:buNone/>
            </a:pPr>
            <a:endParaRPr lang="en-GB" dirty="0"/>
          </a:p>
          <a:p>
            <a:pPr marL="3175" indent="0">
              <a:buNone/>
            </a:pPr>
            <a:r>
              <a:rPr lang="en-GB" dirty="0"/>
              <a:t>Installation Practices:</a:t>
            </a:r>
          </a:p>
          <a:p>
            <a:pPr marL="3175" indent="0">
              <a:buNone/>
            </a:pPr>
            <a:endParaRPr lang="en-GB" dirty="0"/>
          </a:p>
          <a:p>
            <a:pPr lvl="2"/>
            <a:r>
              <a:rPr lang="en-GB" dirty="0"/>
              <a:t>Advantages of tube bending</a:t>
            </a:r>
          </a:p>
          <a:p>
            <a:pPr lvl="2"/>
            <a:r>
              <a:rPr lang="en-GB" dirty="0"/>
              <a:t>Installation of threads</a:t>
            </a:r>
          </a:p>
          <a:p>
            <a:pPr lvl="2"/>
            <a:r>
              <a:rPr lang="en-GB" dirty="0"/>
              <a:t>Different technologies – different procedures</a:t>
            </a:r>
          </a:p>
          <a:p>
            <a:pPr lvl="2"/>
            <a:r>
              <a:rPr lang="en-GB" dirty="0"/>
              <a:t>Inspection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 descr="Men wearing hard hats and holding hands&#10;&#10;Description automatically generated">
            <a:extLst>
              <a:ext uri="{FF2B5EF4-FFF2-40B4-BE49-F238E27FC236}">
                <a16:creationId xmlns:a16="http://schemas.microsoft.com/office/drawing/2014/main" id="{7617AE38-C6CF-9116-71A2-41788152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66" y="1549928"/>
            <a:ext cx="6123166" cy="46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BF6B4-0C42-4AA9-B5C6-BD9D7951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59" y="1289303"/>
            <a:ext cx="5491342" cy="5178949"/>
          </a:xfrm>
        </p:spPr>
        <p:txBody>
          <a:bodyPr/>
          <a:lstStyle/>
          <a:p>
            <a:pPr marL="3175" indent="0">
              <a:buNone/>
            </a:pPr>
            <a:endParaRPr lang="en-GB" dirty="0"/>
          </a:p>
          <a:p>
            <a:pPr marL="3175" indent="0">
              <a:buNone/>
            </a:pPr>
            <a:r>
              <a:rPr lang="en-GB" dirty="0"/>
              <a:t>Testing &amp; Commissioning:</a:t>
            </a:r>
          </a:p>
          <a:p>
            <a:endParaRPr lang="en-GB" dirty="0"/>
          </a:p>
          <a:p>
            <a:pPr lvl="1"/>
            <a:r>
              <a:rPr lang="en-GB" sz="2400" dirty="0"/>
              <a:t>Hydrostatic testing – high pressure traditional method</a:t>
            </a:r>
          </a:p>
          <a:p>
            <a:pPr lvl="1"/>
            <a:r>
              <a:rPr lang="en-GB" sz="2400" dirty="0"/>
              <a:t>Nitrogen testing – molecule size difference </a:t>
            </a:r>
          </a:p>
          <a:p>
            <a:pPr lvl="1"/>
            <a:r>
              <a:rPr lang="en-GB" sz="2400" dirty="0"/>
              <a:t>Traditional leak detection fluids don’t show small leaks </a:t>
            </a:r>
          </a:p>
          <a:p>
            <a:pPr lvl="1"/>
            <a:r>
              <a:rPr lang="en-GB" sz="2400" dirty="0"/>
              <a:t>Helium / Hydrogen testing </a:t>
            </a:r>
          </a:p>
          <a:p>
            <a:pPr lvl="1"/>
            <a:r>
              <a:rPr lang="en-GB" sz="2400" dirty="0"/>
              <a:t>Leak detection equipment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DD0B0-F756-A523-128B-94CC3B36A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4B6A8-477E-EAA9-F438-67600333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5893"/>
                </a:solidFill>
              </a:rPr>
              <a:t>Is there enough hydrogen SYSTEM expertise ?</a:t>
            </a:r>
          </a:p>
        </p:txBody>
      </p:sp>
      <p:grpSp>
        <p:nvGrpSpPr>
          <p:cNvPr id="5" name="Group 2723">
            <a:extLst>
              <a:ext uri="{FF2B5EF4-FFF2-40B4-BE49-F238E27FC236}">
                <a16:creationId xmlns:a16="http://schemas.microsoft.com/office/drawing/2014/main" id="{B8946022-07DF-EBB1-4CB1-81DDA186ED1F}"/>
              </a:ext>
            </a:extLst>
          </p:cNvPr>
          <p:cNvGrpSpPr>
            <a:grpSpLocks/>
          </p:cNvGrpSpPr>
          <p:nvPr/>
        </p:nvGrpSpPr>
        <p:grpSpPr bwMode="auto">
          <a:xfrm>
            <a:off x="5964901" y="1300607"/>
            <a:ext cx="5491342" cy="5167645"/>
            <a:chOff x="663" y="0"/>
            <a:chExt cx="4562" cy="4140"/>
          </a:xfrm>
        </p:grpSpPr>
        <p:sp>
          <p:nvSpPr>
            <p:cNvPr id="6" name="Rectangle 2054">
              <a:extLst>
                <a:ext uri="{FF2B5EF4-FFF2-40B4-BE49-F238E27FC236}">
                  <a16:creationId xmlns:a16="http://schemas.microsoft.com/office/drawing/2014/main" id="{E8A62FC2-7179-8425-C306-B2AFF9E19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2839"/>
              <a:ext cx="134" cy="5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2056">
              <a:extLst>
                <a:ext uri="{FF2B5EF4-FFF2-40B4-BE49-F238E27FC236}">
                  <a16:creationId xmlns:a16="http://schemas.microsoft.com/office/drawing/2014/main" id="{7A316C83-D9C0-653C-300B-4CFCB37B1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641"/>
              <a:ext cx="5" cy="216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2057">
              <a:extLst>
                <a:ext uri="{FF2B5EF4-FFF2-40B4-BE49-F238E27FC236}">
                  <a16:creationId xmlns:a16="http://schemas.microsoft.com/office/drawing/2014/main" id="{F06C6FF7-A8CB-B293-5750-E62545A04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994"/>
              <a:ext cx="1182" cy="681"/>
            </a:xfrm>
            <a:prstGeom prst="rect">
              <a:avLst/>
            </a:pr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2058">
              <a:extLst>
                <a:ext uri="{FF2B5EF4-FFF2-40B4-BE49-F238E27FC236}">
                  <a16:creationId xmlns:a16="http://schemas.microsoft.com/office/drawing/2014/main" id="{AA54518D-1DE5-8D91-27B5-BED16C5D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994"/>
              <a:ext cx="1182" cy="68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2059">
              <a:extLst>
                <a:ext uri="{FF2B5EF4-FFF2-40B4-BE49-F238E27FC236}">
                  <a16:creationId xmlns:a16="http://schemas.microsoft.com/office/drawing/2014/main" id="{01EA94E6-DBD9-979D-0048-F89F49FD5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006"/>
              <a:ext cx="1136" cy="656"/>
            </a:xfrm>
            <a:prstGeom prst="rect">
              <a:avLst/>
            </a:prstGeom>
            <a:solidFill>
              <a:srgbClr val="7A8A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2060">
              <a:extLst>
                <a:ext uri="{FF2B5EF4-FFF2-40B4-BE49-F238E27FC236}">
                  <a16:creationId xmlns:a16="http://schemas.microsoft.com/office/drawing/2014/main" id="{A8D6586D-A502-BBC0-B874-ED1973A2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006"/>
              <a:ext cx="1136" cy="65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2061">
              <a:extLst>
                <a:ext uri="{FF2B5EF4-FFF2-40B4-BE49-F238E27FC236}">
                  <a16:creationId xmlns:a16="http://schemas.microsoft.com/office/drawing/2014/main" id="{0389DFB8-82DD-7CF2-B255-6BE69A663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3076"/>
              <a:ext cx="515" cy="261"/>
            </a:xfrm>
            <a:custGeom>
              <a:avLst/>
              <a:gdLst>
                <a:gd name="T0" fmla="*/ 0 w 507"/>
                <a:gd name="T1" fmla="*/ 0 h 248"/>
                <a:gd name="T2" fmla="*/ 715 w 507"/>
                <a:gd name="T3" fmla="*/ 0 h 248"/>
                <a:gd name="T4" fmla="*/ 686 w 507"/>
                <a:gd name="T5" fmla="*/ 766 h 248"/>
                <a:gd name="T6" fmla="*/ 19 w 507"/>
                <a:gd name="T7" fmla="*/ 766 h 248"/>
                <a:gd name="T8" fmla="*/ 0 w 507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7" h="248">
                  <a:moveTo>
                    <a:pt x="0" y="0"/>
                  </a:moveTo>
                  <a:lnTo>
                    <a:pt x="507" y="0"/>
                  </a:lnTo>
                  <a:lnTo>
                    <a:pt x="486" y="248"/>
                  </a:lnTo>
                  <a:lnTo>
                    <a:pt x="19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2062">
              <a:extLst>
                <a:ext uri="{FF2B5EF4-FFF2-40B4-BE49-F238E27FC236}">
                  <a16:creationId xmlns:a16="http://schemas.microsoft.com/office/drawing/2014/main" id="{AD6D1507-D3D4-22B0-4599-0FA3F394C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3076"/>
              <a:ext cx="515" cy="261"/>
            </a:xfrm>
            <a:custGeom>
              <a:avLst/>
              <a:gdLst>
                <a:gd name="T0" fmla="*/ 0 w 507"/>
                <a:gd name="T1" fmla="*/ 0 h 248"/>
                <a:gd name="T2" fmla="*/ 715 w 507"/>
                <a:gd name="T3" fmla="*/ 0 h 248"/>
                <a:gd name="T4" fmla="*/ 686 w 507"/>
                <a:gd name="T5" fmla="*/ 766 h 248"/>
                <a:gd name="T6" fmla="*/ 19 w 507"/>
                <a:gd name="T7" fmla="*/ 766 h 248"/>
                <a:gd name="T8" fmla="*/ 0 w 507"/>
                <a:gd name="T9" fmla="*/ 0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7" h="248">
                  <a:moveTo>
                    <a:pt x="0" y="0"/>
                  </a:moveTo>
                  <a:lnTo>
                    <a:pt x="507" y="0"/>
                  </a:lnTo>
                  <a:lnTo>
                    <a:pt x="486" y="248"/>
                  </a:lnTo>
                  <a:lnTo>
                    <a:pt x="19" y="24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2063">
              <a:extLst>
                <a:ext uri="{FF2B5EF4-FFF2-40B4-BE49-F238E27FC236}">
                  <a16:creationId xmlns:a16="http://schemas.microsoft.com/office/drawing/2014/main" id="{0A418E32-DEFE-A85B-3C99-FC1D9677D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" y="3088"/>
              <a:ext cx="474" cy="184"/>
            </a:xfrm>
            <a:custGeom>
              <a:avLst/>
              <a:gdLst>
                <a:gd name="T0" fmla="*/ 0 w 467"/>
                <a:gd name="T1" fmla="*/ 0 h 175"/>
                <a:gd name="T2" fmla="*/ 647 w 467"/>
                <a:gd name="T3" fmla="*/ 0 h 175"/>
                <a:gd name="T4" fmla="*/ 627 w 467"/>
                <a:gd name="T5" fmla="*/ 525 h 175"/>
                <a:gd name="T6" fmla="*/ 15 w 467"/>
                <a:gd name="T7" fmla="*/ 525 h 175"/>
                <a:gd name="T8" fmla="*/ 0 w 467"/>
                <a:gd name="T9" fmla="*/ 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7" h="175">
                  <a:moveTo>
                    <a:pt x="0" y="0"/>
                  </a:moveTo>
                  <a:lnTo>
                    <a:pt x="467" y="0"/>
                  </a:lnTo>
                  <a:lnTo>
                    <a:pt x="452" y="175"/>
                  </a:lnTo>
                  <a:lnTo>
                    <a:pt x="15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2064">
              <a:extLst>
                <a:ext uri="{FF2B5EF4-FFF2-40B4-BE49-F238E27FC236}">
                  <a16:creationId xmlns:a16="http://schemas.microsoft.com/office/drawing/2014/main" id="{831A50E8-5B2E-47FE-23B9-966278A5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" y="3088"/>
              <a:ext cx="474" cy="184"/>
            </a:xfrm>
            <a:custGeom>
              <a:avLst/>
              <a:gdLst>
                <a:gd name="T0" fmla="*/ 0 w 467"/>
                <a:gd name="T1" fmla="*/ 0 h 175"/>
                <a:gd name="T2" fmla="*/ 647 w 467"/>
                <a:gd name="T3" fmla="*/ 0 h 175"/>
                <a:gd name="T4" fmla="*/ 627 w 467"/>
                <a:gd name="T5" fmla="*/ 525 h 175"/>
                <a:gd name="T6" fmla="*/ 15 w 467"/>
                <a:gd name="T7" fmla="*/ 525 h 175"/>
                <a:gd name="T8" fmla="*/ 0 w 467"/>
                <a:gd name="T9" fmla="*/ 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7" h="175">
                  <a:moveTo>
                    <a:pt x="0" y="0"/>
                  </a:moveTo>
                  <a:lnTo>
                    <a:pt x="467" y="0"/>
                  </a:lnTo>
                  <a:lnTo>
                    <a:pt x="452" y="175"/>
                  </a:lnTo>
                  <a:lnTo>
                    <a:pt x="15" y="17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2065">
              <a:extLst>
                <a:ext uri="{FF2B5EF4-FFF2-40B4-BE49-F238E27FC236}">
                  <a16:creationId xmlns:a16="http://schemas.microsoft.com/office/drawing/2014/main" id="{5253024A-DB7C-34DD-356B-505E64DC5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3296"/>
              <a:ext cx="25" cy="23"/>
            </a:xfrm>
            <a:custGeom>
              <a:avLst/>
              <a:gdLst>
                <a:gd name="T0" fmla="*/ 11 w 25"/>
                <a:gd name="T1" fmla="*/ 0 h 22"/>
                <a:gd name="T2" fmla="*/ 16 w 25"/>
                <a:gd name="T3" fmla="*/ 1 h 22"/>
                <a:gd name="T4" fmla="*/ 21 w 25"/>
                <a:gd name="T5" fmla="*/ 3 h 22"/>
                <a:gd name="T6" fmla="*/ 23 w 25"/>
                <a:gd name="T7" fmla="*/ 7 h 22"/>
                <a:gd name="T8" fmla="*/ 25 w 25"/>
                <a:gd name="T9" fmla="*/ 35 h 22"/>
                <a:gd name="T10" fmla="*/ 23 w 25"/>
                <a:gd name="T11" fmla="*/ 43 h 22"/>
                <a:gd name="T12" fmla="*/ 21 w 25"/>
                <a:gd name="T13" fmla="*/ 49 h 22"/>
                <a:gd name="T14" fmla="*/ 16 w 25"/>
                <a:gd name="T15" fmla="*/ 55 h 22"/>
                <a:gd name="T16" fmla="*/ 11 w 25"/>
                <a:gd name="T17" fmla="*/ 55 h 22"/>
                <a:gd name="T18" fmla="*/ 6 w 25"/>
                <a:gd name="T19" fmla="*/ 55 h 22"/>
                <a:gd name="T20" fmla="*/ 3 w 25"/>
                <a:gd name="T21" fmla="*/ 49 h 22"/>
                <a:gd name="T22" fmla="*/ 0 w 25"/>
                <a:gd name="T23" fmla="*/ 43 h 22"/>
                <a:gd name="T24" fmla="*/ 0 w 25"/>
                <a:gd name="T25" fmla="*/ 35 h 22"/>
                <a:gd name="T26" fmla="*/ 0 w 25"/>
                <a:gd name="T27" fmla="*/ 7 h 22"/>
                <a:gd name="T28" fmla="*/ 3 w 25"/>
                <a:gd name="T29" fmla="*/ 3 h 22"/>
                <a:gd name="T30" fmla="*/ 6 w 25"/>
                <a:gd name="T31" fmla="*/ 1 h 22"/>
                <a:gd name="T32" fmla="*/ 11 w 2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2">
                  <a:moveTo>
                    <a:pt x="11" y="0"/>
                  </a:move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2066">
              <a:extLst>
                <a:ext uri="{FF2B5EF4-FFF2-40B4-BE49-F238E27FC236}">
                  <a16:creationId xmlns:a16="http://schemas.microsoft.com/office/drawing/2014/main" id="{19EBF77F-C622-65B1-FE84-A5024905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3296"/>
              <a:ext cx="25" cy="23"/>
            </a:xfrm>
            <a:custGeom>
              <a:avLst/>
              <a:gdLst>
                <a:gd name="T0" fmla="*/ 11 w 25"/>
                <a:gd name="T1" fmla="*/ 0 h 22"/>
                <a:gd name="T2" fmla="*/ 16 w 25"/>
                <a:gd name="T3" fmla="*/ 1 h 22"/>
                <a:gd name="T4" fmla="*/ 21 w 25"/>
                <a:gd name="T5" fmla="*/ 3 h 22"/>
                <a:gd name="T6" fmla="*/ 23 w 25"/>
                <a:gd name="T7" fmla="*/ 7 h 22"/>
                <a:gd name="T8" fmla="*/ 25 w 25"/>
                <a:gd name="T9" fmla="*/ 35 h 22"/>
                <a:gd name="T10" fmla="*/ 23 w 25"/>
                <a:gd name="T11" fmla="*/ 43 h 22"/>
                <a:gd name="T12" fmla="*/ 21 w 25"/>
                <a:gd name="T13" fmla="*/ 49 h 22"/>
                <a:gd name="T14" fmla="*/ 16 w 25"/>
                <a:gd name="T15" fmla="*/ 55 h 22"/>
                <a:gd name="T16" fmla="*/ 11 w 25"/>
                <a:gd name="T17" fmla="*/ 55 h 22"/>
                <a:gd name="T18" fmla="*/ 6 w 25"/>
                <a:gd name="T19" fmla="*/ 55 h 22"/>
                <a:gd name="T20" fmla="*/ 3 w 25"/>
                <a:gd name="T21" fmla="*/ 49 h 22"/>
                <a:gd name="T22" fmla="*/ 0 w 25"/>
                <a:gd name="T23" fmla="*/ 43 h 22"/>
                <a:gd name="T24" fmla="*/ 0 w 25"/>
                <a:gd name="T25" fmla="*/ 35 h 22"/>
                <a:gd name="T26" fmla="*/ 0 w 25"/>
                <a:gd name="T27" fmla="*/ 7 h 22"/>
                <a:gd name="T28" fmla="*/ 3 w 25"/>
                <a:gd name="T29" fmla="*/ 3 h 22"/>
                <a:gd name="T30" fmla="*/ 6 w 25"/>
                <a:gd name="T31" fmla="*/ 1 h 22"/>
                <a:gd name="T32" fmla="*/ 11 w 2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2">
                  <a:moveTo>
                    <a:pt x="11" y="0"/>
                  </a:move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2067">
              <a:extLst>
                <a:ext uri="{FF2B5EF4-FFF2-40B4-BE49-F238E27FC236}">
                  <a16:creationId xmlns:a16="http://schemas.microsoft.com/office/drawing/2014/main" id="{F054857A-AA55-71BC-AB84-8FB5EDF62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" y="3135"/>
              <a:ext cx="358" cy="38"/>
            </a:xfrm>
            <a:custGeom>
              <a:avLst/>
              <a:gdLst>
                <a:gd name="T0" fmla="*/ 0 w 352"/>
                <a:gd name="T1" fmla="*/ 117 h 36"/>
                <a:gd name="T2" fmla="*/ 0 w 352"/>
                <a:gd name="T3" fmla="*/ 109 h 36"/>
                <a:gd name="T4" fmla="*/ 3 w 352"/>
                <a:gd name="T5" fmla="*/ 94 h 36"/>
                <a:gd name="T6" fmla="*/ 7 w 352"/>
                <a:gd name="T7" fmla="*/ 83 h 36"/>
                <a:gd name="T8" fmla="*/ 13 w 352"/>
                <a:gd name="T9" fmla="*/ 71 h 36"/>
                <a:gd name="T10" fmla="*/ 52 w 352"/>
                <a:gd name="T11" fmla="*/ 51 h 36"/>
                <a:gd name="T12" fmla="*/ 74 w 352"/>
                <a:gd name="T13" fmla="*/ 37 h 36"/>
                <a:gd name="T14" fmla="*/ 110 w 352"/>
                <a:gd name="T15" fmla="*/ 6 h 36"/>
                <a:gd name="T16" fmla="*/ 153 w 352"/>
                <a:gd name="T17" fmla="*/ 3 h 36"/>
                <a:gd name="T18" fmla="*/ 202 w 352"/>
                <a:gd name="T19" fmla="*/ 1 h 36"/>
                <a:gd name="T20" fmla="*/ 252 w 352"/>
                <a:gd name="T21" fmla="*/ 0 h 36"/>
                <a:gd name="T22" fmla="*/ 306 w 352"/>
                <a:gd name="T23" fmla="*/ 1 h 36"/>
                <a:gd name="T24" fmla="*/ 354 w 352"/>
                <a:gd name="T25" fmla="*/ 3 h 36"/>
                <a:gd name="T26" fmla="*/ 398 w 352"/>
                <a:gd name="T27" fmla="*/ 6 h 36"/>
                <a:gd name="T28" fmla="*/ 435 w 352"/>
                <a:gd name="T29" fmla="*/ 37 h 36"/>
                <a:gd name="T30" fmla="*/ 467 w 352"/>
                <a:gd name="T31" fmla="*/ 51 h 36"/>
                <a:gd name="T32" fmla="*/ 489 w 352"/>
                <a:gd name="T33" fmla="*/ 71 h 36"/>
                <a:gd name="T34" fmla="*/ 498 w 352"/>
                <a:gd name="T35" fmla="*/ 83 h 36"/>
                <a:gd name="T36" fmla="*/ 502 w 352"/>
                <a:gd name="T37" fmla="*/ 94 h 36"/>
                <a:gd name="T38" fmla="*/ 508 w 352"/>
                <a:gd name="T39" fmla="*/ 109 h 36"/>
                <a:gd name="T40" fmla="*/ 510 w 352"/>
                <a:gd name="T41" fmla="*/ 11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52" h="36">
                  <a:moveTo>
                    <a:pt x="0" y="36"/>
                  </a:moveTo>
                  <a:lnTo>
                    <a:pt x="0" y="33"/>
                  </a:lnTo>
                  <a:lnTo>
                    <a:pt x="3" y="28"/>
                  </a:lnTo>
                  <a:lnTo>
                    <a:pt x="7" y="25"/>
                  </a:lnTo>
                  <a:lnTo>
                    <a:pt x="13" y="22"/>
                  </a:lnTo>
                  <a:lnTo>
                    <a:pt x="30" y="16"/>
                  </a:lnTo>
                  <a:lnTo>
                    <a:pt x="52" y="10"/>
                  </a:lnTo>
                  <a:lnTo>
                    <a:pt x="77" y="6"/>
                  </a:lnTo>
                  <a:lnTo>
                    <a:pt x="107" y="3"/>
                  </a:lnTo>
                  <a:lnTo>
                    <a:pt x="140" y="1"/>
                  </a:lnTo>
                  <a:lnTo>
                    <a:pt x="175" y="0"/>
                  </a:lnTo>
                  <a:lnTo>
                    <a:pt x="210" y="1"/>
                  </a:lnTo>
                  <a:lnTo>
                    <a:pt x="244" y="3"/>
                  </a:lnTo>
                  <a:lnTo>
                    <a:pt x="274" y="6"/>
                  </a:lnTo>
                  <a:lnTo>
                    <a:pt x="301" y="10"/>
                  </a:lnTo>
                  <a:lnTo>
                    <a:pt x="322" y="16"/>
                  </a:lnTo>
                  <a:lnTo>
                    <a:pt x="337" y="22"/>
                  </a:lnTo>
                  <a:lnTo>
                    <a:pt x="344" y="25"/>
                  </a:lnTo>
                  <a:lnTo>
                    <a:pt x="347" y="28"/>
                  </a:lnTo>
                  <a:lnTo>
                    <a:pt x="351" y="33"/>
                  </a:lnTo>
                  <a:lnTo>
                    <a:pt x="352" y="3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Line 2068">
              <a:extLst>
                <a:ext uri="{FF2B5EF4-FFF2-40B4-BE49-F238E27FC236}">
                  <a16:creationId xmlns:a16="http://schemas.microsoft.com/office/drawing/2014/main" id="{0A6D33EC-7A90-2FFD-3C0D-0205696C2D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68" y="3124"/>
              <a:ext cx="113" cy="145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2069">
              <a:extLst>
                <a:ext uri="{FF2B5EF4-FFF2-40B4-BE49-F238E27FC236}">
                  <a16:creationId xmlns:a16="http://schemas.microsoft.com/office/drawing/2014/main" id="{BB154109-725C-D0BE-7531-092491D67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076"/>
              <a:ext cx="216" cy="125"/>
            </a:xfrm>
            <a:custGeom>
              <a:avLst/>
              <a:gdLst>
                <a:gd name="T0" fmla="*/ 0 w 213"/>
                <a:gd name="T1" fmla="*/ 0 h 119"/>
                <a:gd name="T2" fmla="*/ 289 w 213"/>
                <a:gd name="T3" fmla="*/ 0 h 119"/>
                <a:gd name="T4" fmla="*/ 277 w 213"/>
                <a:gd name="T5" fmla="*/ 351 h 119"/>
                <a:gd name="T6" fmla="*/ 7 w 213"/>
                <a:gd name="T7" fmla="*/ 351 h 119"/>
                <a:gd name="T8" fmla="*/ 0 w 213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3" h="119">
                  <a:moveTo>
                    <a:pt x="0" y="0"/>
                  </a:moveTo>
                  <a:lnTo>
                    <a:pt x="213" y="0"/>
                  </a:lnTo>
                  <a:lnTo>
                    <a:pt x="204" y="119"/>
                  </a:lnTo>
                  <a:lnTo>
                    <a:pt x="7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070">
              <a:extLst>
                <a:ext uri="{FF2B5EF4-FFF2-40B4-BE49-F238E27FC236}">
                  <a16:creationId xmlns:a16="http://schemas.microsoft.com/office/drawing/2014/main" id="{999DCDA1-2935-64D5-2459-1D72C44DC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076"/>
              <a:ext cx="216" cy="125"/>
            </a:xfrm>
            <a:custGeom>
              <a:avLst/>
              <a:gdLst>
                <a:gd name="T0" fmla="*/ 0 w 213"/>
                <a:gd name="T1" fmla="*/ 0 h 119"/>
                <a:gd name="T2" fmla="*/ 289 w 213"/>
                <a:gd name="T3" fmla="*/ 0 h 119"/>
                <a:gd name="T4" fmla="*/ 277 w 213"/>
                <a:gd name="T5" fmla="*/ 351 h 119"/>
                <a:gd name="T6" fmla="*/ 7 w 213"/>
                <a:gd name="T7" fmla="*/ 351 h 119"/>
                <a:gd name="T8" fmla="*/ 0 w 213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3" h="119">
                  <a:moveTo>
                    <a:pt x="0" y="0"/>
                  </a:moveTo>
                  <a:lnTo>
                    <a:pt x="213" y="0"/>
                  </a:lnTo>
                  <a:lnTo>
                    <a:pt x="204" y="119"/>
                  </a:lnTo>
                  <a:lnTo>
                    <a:pt x="7" y="11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2071">
              <a:extLst>
                <a:ext uri="{FF2B5EF4-FFF2-40B4-BE49-F238E27FC236}">
                  <a16:creationId xmlns:a16="http://schemas.microsoft.com/office/drawing/2014/main" id="{ABED0D89-8198-E80F-4081-ACD85F85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082"/>
              <a:ext cx="200" cy="88"/>
            </a:xfrm>
            <a:custGeom>
              <a:avLst/>
              <a:gdLst>
                <a:gd name="T0" fmla="*/ 0 w 197"/>
                <a:gd name="T1" fmla="*/ 0 h 84"/>
                <a:gd name="T2" fmla="*/ 274 w 197"/>
                <a:gd name="T3" fmla="*/ 0 h 84"/>
                <a:gd name="T4" fmla="*/ 266 w 197"/>
                <a:gd name="T5" fmla="*/ 234 h 84"/>
                <a:gd name="T6" fmla="*/ 7 w 197"/>
                <a:gd name="T7" fmla="*/ 234 h 84"/>
                <a:gd name="T8" fmla="*/ 0 w 197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" h="84">
                  <a:moveTo>
                    <a:pt x="0" y="0"/>
                  </a:moveTo>
                  <a:lnTo>
                    <a:pt x="197" y="0"/>
                  </a:lnTo>
                  <a:lnTo>
                    <a:pt x="191" y="84"/>
                  </a:lnTo>
                  <a:lnTo>
                    <a:pt x="7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2072">
              <a:extLst>
                <a:ext uri="{FF2B5EF4-FFF2-40B4-BE49-F238E27FC236}">
                  <a16:creationId xmlns:a16="http://schemas.microsoft.com/office/drawing/2014/main" id="{73FF5C11-3881-5882-E777-523E7F24D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082"/>
              <a:ext cx="200" cy="88"/>
            </a:xfrm>
            <a:custGeom>
              <a:avLst/>
              <a:gdLst>
                <a:gd name="T0" fmla="*/ 0 w 197"/>
                <a:gd name="T1" fmla="*/ 0 h 84"/>
                <a:gd name="T2" fmla="*/ 274 w 197"/>
                <a:gd name="T3" fmla="*/ 0 h 84"/>
                <a:gd name="T4" fmla="*/ 266 w 197"/>
                <a:gd name="T5" fmla="*/ 234 h 84"/>
                <a:gd name="T6" fmla="*/ 7 w 197"/>
                <a:gd name="T7" fmla="*/ 234 h 84"/>
                <a:gd name="T8" fmla="*/ 0 w 197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7" h="84">
                  <a:moveTo>
                    <a:pt x="0" y="0"/>
                  </a:moveTo>
                  <a:lnTo>
                    <a:pt x="197" y="0"/>
                  </a:lnTo>
                  <a:lnTo>
                    <a:pt x="191" y="84"/>
                  </a:lnTo>
                  <a:lnTo>
                    <a:pt x="7" y="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2073">
              <a:extLst>
                <a:ext uri="{FF2B5EF4-FFF2-40B4-BE49-F238E27FC236}">
                  <a16:creationId xmlns:a16="http://schemas.microsoft.com/office/drawing/2014/main" id="{A1C99ACA-51DF-C914-882E-6E97EDEE4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3180"/>
              <a:ext cx="10" cy="12"/>
            </a:xfrm>
            <a:custGeom>
              <a:avLst/>
              <a:gdLst>
                <a:gd name="T0" fmla="*/ 5 w 10"/>
                <a:gd name="T1" fmla="*/ 0 h 11"/>
                <a:gd name="T2" fmla="*/ 9 w 10"/>
                <a:gd name="T3" fmla="*/ 2 h 11"/>
                <a:gd name="T4" fmla="*/ 10 w 10"/>
                <a:gd name="T5" fmla="*/ 45 h 11"/>
                <a:gd name="T6" fmla="*/ 9 w 10"/>
                <a:gd name="T7" fmla="*/ 58 h 11"/>
                <a:gd name="T8" fmla="*/ 5 w 10"/>
                <a:gd name="T9" fmla="*/ 69 h 11"/>
                <a:gd name="T10" fmla="*/ 2 w 10"/>
                <a:gd name="T11" fmla="*/ 58 h 11"/>
                <a:gd name="T12" fmla="*/ 0 w 10"/>
                <a:gd name="T13" fmla="*/ 45 h 11"/>
                <a:gd name="T14" fmla="*/ 2 w 10"/>
                <a:gd name="T15" fmla="*/ 2 h 11"/>
                <a:gd name="T16" fmla="*/ 5 w 10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9" y="2"/>
                  </a:lnTo>
                  <a:lnTo>
                    <a:pt x="10" y="6"/>
                  </a:lnTo>
                  <a:lnTo>
                    <a:pt x="9" y="9"/>
                  </a:lnTo>
                  <a:lnTo>
                    <a:pt x="5" y="11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2074">
              <a:extLst>
                <a:ext uri="{FF2B5EF4-FFF2-40B4-BE49-F238E27FC236}">
                  <a16:creationId xmlns:a16="http://schemas.microsoft.com/office/drawing/2014/main" id="{72A55AB8-225F-873C-074F-1E5D27D4C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3180"/>
              <a:ext cx="10" cy="12"/>
            </a:xfrm>
            <a:custGeom>
              <a:avLst/>
              <a:gdLst>
                <a:gd name="T0" fmla="*/ 5 w 10"/>
                <a:gd name="T1" fmla="*/ 0 h 11"/>
                <a:gd name="T2" fmla="*/ 9 w 10"/>
                <a:gd name="T3" fmla="*/ 2 h 11"/>
                <a:gd name="T4" fmla="*/ 10 w 10"/>
                <a:gd name="T5" fmla="*/ 45 h 11"/>
                <a:gd name="T6" fmla="*/ 9 w 10"/>
                <a:gd name="T7" fmla="*/ 58 h 11"/>
                <a:gd name="T8" fmla="*/ 5 w 10"/>
                <a:gd name="T9" fmla="*/ 69 h 11"/>
                <a:gd name="T10" fmla="*/ 2 w 10"/>
                <a:gd name="T11" fmla="*/ 58 h 11"/>
                <a:gd name="T12" fmla="*/ 0 w 10"/>
                <a:gd name="T13" fmla="*/ 45 h 11"/>
                <a:gd name="T14" fmla="*/ 2 w 10"/>
                <a:gd name="T15" fmla="*/ 2 h 11"/>
                <a:gd name="T16" fmla="*/ 5 w 10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1">
                  <a:moveTo>
                    <a:pt x="5" y="0"/>
                  </a:moveTo>
                  <a:lnTo>
                    <a:pt x="9" y="2"/>
                  </a:lnTo>
                  <a:lnTo>
                    <a:pt x="10" y="6"/>
                  </a:lnTo>
                  <a:lnTo>
                    <a:pt x="9" y="9"/>
                  </a:lnTo>
                  <a:lnTo>
                    <a:pt x="5" y="11"/>
                  </a:lnTo>
                  <a:lnTo>
                    <a:pt x="2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2075">
              <a:extLst>
                <a:ext uri="{FF2B5EF4-FFF2-40B4-BE49-F238E27FC236}">
                  <a16:creationId xmlns:a16="http://schemas.microsoft.com/office/drawing/2014/main" id="{1AD742C3-05E7-D7EC-AFAC-13AFF5551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" y="3105"/>
              <a:ext cx="151" cy="18"/>
            </a:xfrm>
            <a:custGeom>
              <a:avLst/>
              <a:gdLst>
                <a:gd name="T0" fmla="*/ 0 w 149"/>
                <a:gd name="T1" fmla="*/ 56 h 17"/>
                <a:gd name="T2" fmla="*/ 2 w 149"/>
                <a:gd name="T3" fmla="*/ 47 h 17"/>
                <a:gd name="T4" fmla="*/ 7 w 149"/>
                <a:gd name="T5" fmla="*/ 36 h 17"/>
                <a:gd name="T6" fmla="*/ 14 w 149"/>
                <a:gd name="T7" fmla="*/ 8 h 17"/>
                <a:gd name="T8" fmla="*/ 22 w 149"/>
                <a:gd name="T9" fmla="*/ 5 h 17"/>
                <a:gd name="T10" fmla="*/ 67 w 149"/>
                <a:gd name="T11" fmla="*/ 2 h 17"/>
                <a:gd name="T12" fmla="*/ 97 w 149"/>
                <a:gd name="T13" fmla="*/ 0 h 17"/>
                <a:gd name="T14" fmla="*/ 140 w 149"/>
                <a:gd name="T15" fmla="*/ 2 h 17"/>
                <a:gd name="T16" fmla="*/ 171 w 149"/>
                <a:gd name="T17" fmla="*/ 5 h 17"/>
                <a:gd name="T18" fmla="*/ 180 w 149"/>
                <a:gd name="T19" fmla="*/ 8 h 17"/>
                <a:gd name="T20" fmla="*/ 186 w 149"/>
                <a:gd name="T21" fmla="*/ 36 h 17"/>
                <a:gd name="T22" fmla="*/ 193 w 149"/>
                <a:gd name="T23" fmla="*/ 47 h 17"/>
                <a:gd name="T24" fmla="*/ 196 w 149"/>
                <a:gd name="T25" fmla="*/ 56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9" h="17">
                  <a:moveTo>
                    <a:pt x="0" y="17"/>
                  </a:moveTo>
                  <a:lnTo>
                    <a:pt x="2" y="14"/>
                  </a:lnTo>
                  <a:lnTo>
                    <a:pt x="7" y="9"/>
                  </a:lnTo>
                  <a:lnTo>
                    <a:pt x="14" y="8"/>
                  </a:lnTo>
                  <a:lnTo>
                    <a:pt x="22" y="5"/>
                  </a:lnTo>
                  <a:lnTo>
                    <a:pt x="45" y="2"/>
                  </a:lnTo>
                  <a:lnTo>
                    <a:pt x="75" y="0"/>
                  </a:lnTo>
                  <a:lnTo>
                    <a:pt x="104" y="2"/>
                  </a:lnTo>
                  <a:lnTo>
                    <a:pt x="127" y="5"/>
                  </a:lnTo>
                  <a:lnTo>
                    <a:pt x="136" y="8"/>
                  </a:lnTo>
                  <a:lnTo>
                    <a:pt x="142" y="9"/>
                  </a:lnTo>
                  <a:lnTo>
                    <a:pt x="147" y="14"/>
                  </a:lnTo>
                  <a:lnTo>
                    <a:pt x="149" y="1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2076">
              <a:extLst>
                <a:ext uri="{FF2B5EF4-FFF2-40B4-BE49-F238E27FC236}">
                  <a16:creationId xmlns:a16="http://schemas.microsoft.com/office/drawing/2014/main" id="{066E908F-EB39-FE88-3086-6CC17F5B73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6" y="3092"/>
              <a:ext cx="31" cy="76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077">
              <a:extLst>
                <a:ext uri="{FF2B5EF4-FFF2-40B4-BE49-F238E27FC236}">
                  <a16:creationId xmlns:a16="http://schemas.microsoft.com/office/drawing/2014/main" id="{AA3CEFA3-0D79-AE8B-F0D3-6421B9094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" y="3423"/>
              <a:ext cx="181" cy="168"/>
            </a:xfrm>
            <a:custGeom>
              <a:avLst/>
              <a:gdLst>
                <a:gd name="T0" fmla="*/ 131 w 178"/>
                <a:gd name="T1" fmla="*/ 0 h 160"/>
                <a:gd name="T2" fmla="*/ 142 w 178"/>
                <a:gd name="T3" fmla="*/ 0 h 160"/>
                <a:gd name="T4" fmla="*/ 150 w 178"/>
                <a:gd name="T5" fmla="*/ 1 h 160"/>
                <a:gd name="T6" fmla="*/ 164 w 178"/>
                <a:gd name="T7" fmla="*/ 3 h 160"/>
                <a:gd name="T8" fmla="*/ 176 w 178"/>
                <a:gd name="T9" fmla="*/ 6 h 160"/>
                <a:gd name="T10" fmla="*/ 198 w 178"/>
                <a:gd name="T11" fmla="*/ 40 h 160"/>
                <a:gd name="T12" fmla="*/ 221 w 178"/>
                <a:gd name="T13" fmla="*/ 68 h 160"/>
                <a:gd name="T14" fmla="*/ 236 w 178"/>
                <a:gd name="T15" fmla="*/ 106 h 160"/>
                <a:gd name="T16" fmla="*/ 248 w 178"/>
                <a:gd name="T17" fmla="*/ 144 h 160"/>
                <a:gd name="T18" fmla="*/ 252 w 178"/>
                <a:gd name="T19" fmla="*/ 167 h 160"/>
                <a:gd name="T20" fmla="*/ 254 w 178"/>
                <a:gd name="T21" fmla="*/ 189 h 160"/>
                <a:gd name="T22" fmla="*/ 256 w 178"/>
                <a:gd name="T23" fmla="*/ 213 h 160"/>
                <a:gd name="T24" fmla="*/ 256 w 178"/>
                <a:gd name="T25" fmla="*/ 236 h 160"/>
                <a:gd name="T26" fmla="*/ 256 w 178"/>
                <a:gd name="T27" fmla="*/ 259 h 160"/>
                <a:gd name="T28" fmla="*/ 254 w 178"/>
                <a:gd name="T29" fmla="*/ 286 h 160"/>
                <a:gd name="T30" fmla="*/ 252 w 178"/>
                <a:gd name="T31" fmla="*/ 307 h 160"/>
                <a:gd name="T32" fmla="*/ 248 w 178"/>
                <a:gd name="T33" fmla="*/ 331 h 160"/>
                <a:gd name="T34" fmla="*/ 236 w 178"/>
                <a:gd name="T35" fmla="*/ 368 h 160"/>
                <a:gd name="T36" fmla="*/ 221 w 178"/>
                <a:gd name="T37" fmla="*/ 403 h 160"/>
                <a:gd name="T38" fmla="*/ 198 w 178"/>
                <a:gd name="T39" fmla="*/ 432 h 160"/>
                <a:gd name="T40" fmla="*/ 176 w 178"/>
                <a:gd name="T41" fmla="*/ 454 h 160"/>
                <a:gd name="T42" fmla="*/ 164 w 178"/>
                <a:gd name="T43" fmla="*/ 462 h 160"/>
                <a:gd name="T44" fmla="*/ 150 w 178"/>
                <a:gd name="T45" fmla="*/ 465 h 160"/>
                <a:gd name="T46" fmla="*/ 142 w 178"/>
                <a:gd name="T47" fmla="*/ 466 h 160"/>
                <a:gd name="T48" fmla="*/ 131 w 178"/>
                <a:gd name="T49" fmla="*/ 466 h 160"/>
                <a:gd name="T50" fmla="*/ 115 w 178"/>
                <a:gd name="T51" fmla="*/ 466 h 160"/>
                <a:gd name="T52" fmla="*/ 97 w 178"/>
                <a:gd name="T53" fmla="*/ 465 h 160"/>
                <a:gd name="T54" fmla="*/ 83 w 178"/>
                <a:gd name="T55" fmla="*/ 462 h 160"/>
                <a:gd name="T56" fmla="*/ 75 w 178"/>
                <a:gd name="T57" fmla="*/ 454 h 160"/>
                <a:gd name="T58" fmla="*/ 60 w 178"/>
                <a:gd name="T59" fmla="*/ 432 h 160"/>
                <a:gd name="T60" fmla="*/ 25 w 178"/>
                <a:gd name="T61" fmla="*/ 403 h 160"/>
                <a:gd name="T62" fmla="*/ 15 w 178"/>
                <a:gd name="T63" fmla="*/ 368 h 160"/>
                <a:gd name="T64" fmla="*/ 6 w 178"/>
                <a:gd name="T65" fmla="*/ 331 h 160"/>
                <a:gd name="T66" fmla="*/ 3 w 178"/>
                <a:gd name="T67" fmla="*/ 307 h 160"/>
                <a:gd name="T68" fmla="*/ 1 w 178"/>
                <a:gd name="T69" fmla="*/ 286 h 160"/>
                <a:gd name="T70" fmla="*/ 0 w 178"/>
                <a:gd name="T71" fmla="*/ 259 h 160"/>
                <a:gd name="T72" fmla="*/ 0 w 178"/>
                <a:gd name="T73" fmla="*/ 236 h 160"/>
                <a:gd name="T74" fmla="*/ 0 w 178"/>
                <a:gd name="T75" fmla="*/ 213 h 160"/>
                <a:gd name="T76" fmla="*/ 1 w 178"/>
                <a:gd name="T77" fmla="*/ 189 h 160"/>
                <a:gd name="T78" fmla="*/ 3 w 178"/>
                <a:gd name="T79" fmla="*/ 167 h 160"/>
                <a:gd name="T80" fmla="*/ 6 w 178"/>
                <a:gd name="T81" fmla="*/ 144 h 160"/>
                <a:gd name="T82" fmla="*/ 15 w 178"/>
                <a:gd name="T83" fmla="*/ 106 h 160"/>
                <a:gd name="T84" fmla="*/ 25 w 178"/>
                <a:gd name="T85" fmla="*/ 68 h 160"/>
                <a:gd name="T86" fmla="*/ 60 w 178"/>
                <a:gd name="T87" fmla="*/ 40 h 160"/>
                <a:gd name="T88" fmla="*/ 75 w 178"/>
                <a:gd name="T89" fmla="*/ 6 h 160"/>
                <a:gd name="T90" fmla="*/ 83 w 178"/>
                <a:gd name="T91" fmla="*/ 3 h 160"/>
                <a:gd name="T92" fmla="*/ 97 w 178"/>
                <a:gd name="T93" fmla="*/ 1 h 160"/>
                <a:gd name="T94" fmla="*/ 115 w 178"/>
                <a:gd name="T95" fmla="*/ 0 h 160"/>
                <a:gd name="T96" fmla="*/ 131 w 178"/>
                <a:gd name="T97" fmla="*/ 0 h 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8" h="160">
                  <a:moveTo>
                    <a:pt x="88" y="0"/>
                  </a:moveTo>
                  <a:lnTo>
                    <a:pt x="98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3" y="6"/>
                  </a:lnTo>
                  <a:lnTo>
                    <a:pt x="138" y="13"/>
                  </a:lnTo>
                  <a:lnTo>
                    <a:pt x="152" y="24"/>
                  </a:lnTo>
                  <a:lnTo>
                    <a:pt x="163" y="36"/>
                  </a:lnTo>
                  <a:lnTo>
                    <a:pt x="172" y="49"/>
                  </a:lnTo>
                  <a:lnTo>
                    <a:pt x="175" y="57"/>
                  </a:lnTo>
                  <a:lnTo>
                    <a:pt x="177" y="64"/>
                  </a:lnTo>
                  <a:lnTo>
                    <a:pt x="178" y="72"/>
                  </a:lnTo>
                  <a:lnTo>
                    <a:pt x="178" y="81"/>
                  </a:lnTo>
                  <a:lnTo>
                    <a:pt x="178" y="88"/>
                  </a:lnTo>
                  <a:lnTo>
                    <a:pt x="177" y="97"/>
                  </a:lnTo>
                  <a:lnTo>
                    <a:pt x="175" y="105"/>
                  </a:lnTo>
                  <a:lnTo>
                    <a:pt x="172" y="112"/>
                  </a:lnTo>
                  <a:lnTo>
                    <a:pt x="163" y="126"/>
                  </a:lnTo>
                  <a:lnTo>
                    <a:pt x="152" y="138"/>
                  </a:lnTo>
                  <a:lnTo>
                    <a:pt x="138" y="147"/>
                  </a:lnTo>
                  <a:lnTo>
                    <a:pt x="123" y="154"/>
                  </a:lnTo>
                  <a:lnTo>
                    <a:pt x="115" y="157"/>
                  </a:lnTo>
                  <a:lnTo>
                    <a:pt x="106" y="159"/>
                  </a:lnTo>
                  <a:lnTo>
                    <a:pt x="98" y="160"/>
                  </a:lnTo>
                  <a:lnTo>
                    <a:pt x="88" y="160"/>
                  </a:lnTo>
                  <a:lnTo>
                    <a:pt x="80" y="160"/>
                  </a:lnTo>
                  <a:lnTo>
                    <a:pt x="71" y="159"/>
                  </a:lnTo>
                  <a:lnTo>
                    <a:pt x="61" y="157"/>
                  </a:lnTo>
                  <a:lnTo>
                    <a:pt x="53" y="154"/>
                  </a:lnTo>
                  <a:lnTo>
                    <a:pt x="38" y="147"/>
                  </a:lnTo>
                  <a:lnTo>
                    <a:pt x="25" y="138"/>
                  </a:lnTo>
                  <a:lnTo>
                    <a:pt x="15" y="126"/>
                  </a:lnTo>
                  <a:lnTo>
                    <a:pt x="6" y="112"/>
                  </a:lnTo>
                  <a:lnTo>
                    <a:pt x="3" y="105"/>
                  </a:lnTo>
                  <a:lnTo>
                    <a:pt x="1" y="97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3" y="57"/>
                  </a:lnTo>
                  <a:lnTo>
                    <a:pt x="6" y="49"/>
                  </a:lnTo>
                  <a:lnTo>
                    <a:pt x="15" y="36"/>
                  </a:lnTo>
                  <a:lnTo>
                    <a:pt x="25" y="24"/>
                  </a:lnTo>
                  <a:lnTo>
                    <a:pt x="38" y="13"/>
                  </a:lnTo>
                  <a:lnTo>
                    <a:pt x="53" y="6"/>
                  </a:lnTo>
                  <a:lnTo>
                    <a:pt x="61" y="3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078">
              <a:extLst>
                <a:ext uri="{FF2B5EF4-FFF2-40B4-BE49-F238E27FC236}">
                  <a16:creationId xmlns:a16="http://schemas.microsoft.com/office/drawing/2014/main" id="{6B8EA11C-78EA-C459-0C1B-C1705CA0C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" y="3423"/>
              <a:ext cx="181" cy="168"/>
            </a:xfrm>
            <a:custGeom>
              <a:avLst/>
              <a:gdLst>
                <a:gd name="T0" fmla="*/ 131 w 178"/>
                <a:gd name="T1" fmla="*/ 0 h 160"/>
                <a:gd name="T2" fmla="*/ 142 w 178"/>
                <a:gd name="T3" fmla="*/ 0 h 160"/>
                <a:gd name="T4" fmla="*/ 150 w 178"/>
                <a:gd name="T5" fmla="*/ 1 h 160"/>
                <a:gd name="T6" fmla="*/ 164 w 178"/>
                <a:gd name="T7" fmla="*/ 3 h 160"/>
                <a:gd name="T8" fmla="*/ 176 w 178"/>
                <a:gd name="T9" fmla="*/ 6 h 160"/>
                <a:gd name="T10" fmla="*/ 198 w 178"/>
                <a:gd name="T11" fmla="*/ 40 h 160"/>
                <a:gd name="T12" fmla="*/ 221 w 178"/>
                <a:gd name="T13" fmla="*/ 68 h 160"/>
                <a:gd name="T14" fmla="*/ 236 w 178"/>
                <a:gd name="T15" fmla="*/ 106 h 160"/>
                <a:gd name="T16" fmla="*/ 248 w 178"/>
                <a:gd name="T17" fmla="*/ 144 h 160"/>
                <a:gd name="T18" fmla="*/ 252 w 178"/>
                <a:gd name="T19" fmla="*/ 167 h 160"/>
                <a:gd name="T20" fmla="*/ 254 w 178"/>
                <a:gd name="T21" fmla="*/ 189 h 160"/>
                <a:gd name="T22" fmla="*/ 256 w 178"/>
                <a:gd name="T23" fmla="*/ 213 h 160"/>
                <a:gd name="T24" fmla="*/ 256 w 178"/>
                <a:gd name="T25" fmla="*/ 236 h 160"/>
                <a:gd name="T26" fmla="*/ 256 w 178"/>
                <a:gd name="T27" fmla="*/ 259 h 160"/>
                <a:gd name="T28" fmla="*/ 254 w 178"/>
                <a:gd name="T29" fmla="*/ 286 h 160"/>
                <a:gd name="T30" fmla="*/ 252 w 178"/>
                <a:gd name="T31" fmla="*/ 307 h 160"/>
                <a:gd name="T32" fmla="*/ 248 w 178"/>
                <a:gd name="T33" fmla="*/ 331 h 160"/>
                <a:gd name="T34" fmla="*/ 236 w 178"/>
                <a:gd name="T35" fmla="*/ 368 h 160"/>
                <a:gd name="T36" fmla="*/ 221 w 178"/>
                <a:gd name="T37" fmla="*/ 403 h 160"/>
                <a:gd name="T38" fmla="*/ 198 w 178"/>
                <a:gd name="T39" fmla="*/ 432 h 160"/>
                <a:gd name="T40" fmla="*/ 176 w 178"/>
                <a:gd name="T41" fmla="*/ 454 h 160"/>
                <a:gd name="T42" fmla="*/ 164 w 178"/>
                <a:gd name="T43" fmla="*/ 462 h 160"/>
                <a:gd name="T44" fmla="*/ 150 w 178"/>
                <a:gd name="T45" fmla="*/ 465 h 160"/>
                <a:gd name="T46" fmla="*/ 142 w 178"/>
                <a:gd name="T47" fmla="*/ 466 h 160"/>
                <a:gd name="T48" fmla="*/ 131 w 178"/>
                <a:gd name="T49" fmla="*/ 466 h 160"/>
                <a:gd name="T50" fmla="*/ 115 w 178"/>
                <a:gd name="T51" fmla="*/ 466 h 160"/>
                <a:gd name="T52" fmla="*/ 97 w 178"/>
                <a:gd name="T53" fmla="*/ 465 h 160"/>
                <a:gd name="T54" fmla="*/ 83 w 178"/>
                <a:gd name="T55" fmla="*/ 462 h 160"/>
                <a:gd name="T56" fmla="*/ 75 w 178"/>
                <a:gd name="T57" fmla="*/ 454 h 160"/>
                <a:gd name="T58" fmla="*/ 60 w 178"/>
                <a:gd name="T59" fmla="*/ 432 h 160"/>
                <a:gd name="T60" fmla="*/ 25 w 178"/>
                <a:gd name="T61" fmla="*/ 403 h 160"/>
                <a:gd name="T62" fmla="*/ 15 w 178"/>
                <a:gd name="T63" fmla="*/ 368 h 160"/>
                <a:gd name="T64" fmla="*/ 6 w 178"/>
                <a:gd name="T65" fmla="*/ 331 h 160"/>
                <a:gd name="T66" fmla="*/ 3 w 178"/>
                <a:gd name="T67" fmla="*/ 307 h 160"/>
                <a:gd name="T68" fmla="*/ 1 w 178"/>
                <a:gd name="T69" fmla="*/ 286 h 160"/>
                <a:gd name="T70" fmla="*/ 0 w 178"/>
                <a:gd name="T71" fmla="*/ 259 h 160"/>
                <a:gd name="T72" fmla="*/ 0 w 178"/>
                <a:gd name="T73" fmla="*/ 236 h 160"/>
                <a:gd name="T74" fmla="*/ 0 w 178"/>
                <a:gd name="T75" fmla="*/ 213 h 160"/>
                <a:gd name="T76" fmla="*/ 1 w 178"/>
                <a:gd name="T77" fmla="*/ 189 h 160"/>
                <a:gd name="T78" fmla="*/ 3 w 178"/>
                <a:gd name="T79" fmla="*/ 167 h 160"/>
                <a:gd name="T80" fmla="*/ 6 w 178"/>
                <a:gd name="T81" fmla="*/ 144 h 160"/>
                <a:gd name="T82" fmla="*/ 15 w 178"/>
                <a:gd name="T83" fmla="*/ 106 h 160"/>
                <a:gd name="T84" fmla="*/ 25 w 178"/>
                <a:gd name="T85" fmla="*/ 68 h 160"/>
                <a:gd name="T86" fmla="*/ 60 w 178"/>
                <a:gd name="T87" fmla="*/ 40 h 160"/>
                <a:gd name="T88" fmla="*/ 75 w 178"/>
                <a:gd name="T89" fmla="*/ 6 h 160"/>
                <a:gd name="T90" fmla="*/ 83 w 178"/>
                <a:gd name="T91" fmla="*/ 3 h 160"/>
                <a:gd name="T92" fmla="*/ 97 w 178"/>
                <a:gd name="T93" fmla="*/ 1 h 160"/>
                <a:gd name="T94" fmla="*/ 115 w 178"/>
                <a:gd name="T95" fmla="*/ 0 h 160"/>
                <a:gd name="T96" fmla="*/ 131 w 178"/>
                <a:gd name="T97" fmla="*/ 0 h 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8" h="160">
                  <a:moveTo>
                    <a:pt x="88" y="0"/>
                  </a:moveTo>
                  <a:lnTo>
                    <a:pt x="98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3" y="6"/>
                  </a:lnTo>
                  <a:lnTo>
                    <a:pt x="138" y="13"/>
                  </a:lnTo>
                  <a:lnTo>
                    <a:pt x="152" y="24"/>
                  </a:lnTo>
                  <a:lnTo>
                    <a:pt x="163" y="36"/>
                  </a:lnTo>
                  <a:lnTo>
                    <a:pt x="172" y="49"/>
                  </a:lnTo>
                  <a:lnTo>
                    <a:pt x="175" y="57"/>
                  </a:lnTo>
                  <a:lnTo>
                    <a:pt x="177" y="64"/>
                  </a:lnTo>
                  <a:lnTo>
                    <a:pt x="178" y="72"/>
                  </a:lnTo>
                  <a:lnTo>
                    <a:pt x="178" y="81"/>
                  </a:lnTo>
                  <a:lnTo>
                    <a:pt x="178" y="88"/>
                  </a:lnTo>
                  <a:lnTo>
                    <a:pt x="177" y="97"/>
                  </a:lnTo>
                  <a:lnTo>
                    <a:pt x="175" y="105"/>
                  </a:lnTo>
                  <a:lnTo>
                    <a:pt x="172" y="112"/>
                  </a:lnTo>
                  <a:lnTo>
                    <a:pt x="163" y="126"/>
                  </a:lnTo>
                  <a:lnTo>
                    <a:pt x="152" y="138"/>
                  </a:lnTo>
                  <a:lnTo>
                    <a:pt x="138" y="147"/>
                  </a:lnTo>
                  <a:lnTo>
                    <a:pt x="123" y="154"/>
                  </a:lnTo>
                  <a:lnTo>
                    <a:pt x="115" y="157"/>
                  </a:lnTo>
                  <a:lnTo>
                    <a:pt x="106" y="159"/>
                  </a:lnTo>
                  <a:lnTo>
                    <a:pt x="98" y="160"/>
                  </a:lnTo>
                  <a:lnTo>
                    <a:pt x="88" y="160"/>
                  </a:lnTo>
                  <a:lnTo>
                    <a:pt x="80" y="160"/>
                  </a:lnTo>
                  <a:lnTo>
                    <a:pt x="71" y="159"/>
                  </a:lnTo>
                  <a:lnTo>
                    <a:pt x="61" y="157"/>
                  </a:lnTo>
                  <a:lnTo>
                    <a:pt x="53" y="154"/>
                  </a:lnTo>
                  <a:lnTo>
                    <a:pt x="38" y="147"/>
                  </a:lnTo>
                  <a:lnTo>
                    <a:pt x="25" y="138"/>
                  </a:lnTo>
                  <a:lnTo>
                    <a:pt x="15" y="126"/>
                  </a:lnTo>
                  <a:lnTo>
                    <a:pt x="6" y="112"/>
                  </a:lnTo>
                  <a:lnTo>
                    <a:pt x="3" y="105"/>
                  </a:lnTo>
                  <a:lnTo>
                    <a:pt x="1" y="97"/>
                  </a:lnTo>
                  <a:lnTo>
                    <a:pt x="0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3" y="57"/>
                  </a:lnTo>
                  <a:lnTo>
                    <a:pt x="6" y="49"/>
                  </a:lnTo>
                  <a:lnTo>
                    <a:pt x="15" y="36"/>
                  </a:lnTo>
                  <a:lnTo>
                    <a:pt x="25" y="24"/>
                  </a:lnTo>
                  <a:lnTo>
                    <a:pt x="38" y="13"/>
                  </a:lnTo>
                  <a:lnTo>
                    <a:pt x="53" y="6"/>
                  </a:lnTo>
                  <a:lnTo>
                    <a:pt x="61" y="3"/>
                  </a:lnTo>
                  <a:lnTo>
                    <a:pt x="71" y="1"/>
                  </a:lnTo>
                  <a:lnTo>
                    <a:pt x="80" y="0"/>
                  </a:lnTo>
                  <a:lnTo>
                    <a:pt x="88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079">
              <a:extLst>
                <a:ext uri="{FF2B5EF4-FFF2-40B4-BE49-F238E27FC236}">
                  <a16:creationId xmlns:a16="http://schemas.microsoft.com/office/drawing/2014/main" id="{1B0AAF59-C564-6828-86A9-85523F711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" y="3423"/>
              <a:ext cx="20" cy="42"/>
            </a:xfrm>
            <a:custGeom>
              <a:avLst/>
              <a:gdLst>
                <a:gd name="T0" fmla="*/ 55 w 19"/>
                <a:gd name="T1" fmla="*/ 112 h 40"/>
                <a:gd name="T2" fmla="*/ 45 w 19"/>
                <a:gd name="T3" fmla="*/ 0 h 40"/>
                <a:gd name="T4" fmla="*/ 0 w 19"/>
                <a:gd name="T5" fmla="*/ 0 h 40"/>
                <a:gd name="T6" fmla="*/ 4 w 19"/>
                <a:gd name="T7" fmla="*/ 117 h 40"/>
                <a:gd name="T8" fmla="*/ 55 w 19"/>
                <a:gd name="T9" fmla="*/ 11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40">
                  <a:moveTo>
                    <a:pt x="19" y="39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4" y="4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2080">
              <a:extLst>
                <a:ext uri="{FF2B5EF4-FFF2-40B4-BE49-F238E27FC236}">
                  <a16:creationId xmlns:a16="http://schemas.microsoft.com/office/drawing/2014/main" id="{B90CA5CA-E976-DB0B-5FCE-5CF8F9324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500"/>
              <a:ext cx="43" cy="41"/>
            </a:xfrm>
            <a:custGeom>
              <a:avLst/>
              <a:gdLst>
                <a:gd name="T0" fmla="*/ 22 w 43"/>
                <a:gd name="T1" fmla="*/ 0 h 39"/>
                <a:gd name="T2" fmla="*/ 27 w 43"/>
                <a:gd name="T3" fmla="*/ 0 h 39"/>
                <a:gd name="T4" fmla="*/ 30 w 43"/>
                <a:gd name="T5" fmla="*/ 2 h 39"/>
                <a:gd name="T6" fmla="*/ 35 w 43"/>
                <a:gd name="T7" fmla="*/ 3 h 39"/>
                <a:gd name="T8" fmla="*/ 38 w 43"/>
                <a:gd name="T9" fmla="*/ 6 h 39"/>
                <a:gd name="T10" fmla="*/ 40 w 43"/>
                <a:gd name="T11" fmla="*/ 9 h 39"/>
                <a:gd name="T12" fmla="*/ 42 w 43"/>
                <a:gd name="T13" fmla="*/ 38 h 39"/>
                <a:gd name="T14" fmla="*/ 43 w 43"/>
                <a:gd name="T15" fmla="*/ 48 h 39"/>
                <a:gd name="T16" fmla="*/ 43 w 43"/>
                <a:gd name="T17" fmla="*/ 56 h 39"/>
                <a:gd name="T18" fmla="*/ 43 w 43"/>
                <a:gd name="T19" fmla="*/ 68 h 39"/>
                <a:gd name="T20" fmla="*/ 42 w 43"/>
                <a:gd name="T21" fmla="*/ 79 h 39"/>
                <a:gd name="T22" fmla="*/ 40 w 43"/>
                <a:gd name="T23" fmla="*/ 96 h 39"/>
                <a:gd name="T24" fmla="*/ 38 w 43"/>
                <a:gd name="T25" fmla="*/ 105 h 39"/>
                <a:gd name="T26" fmla="*/ 35 w 43"/>
                <a:gd name="T27" fmla="*/ 106 h 39"/>
                <a:gd name="T28" fmla="*/ 30 w 43"/>
                <a:gd name="T29" fmla="*/ 111 h 39"/>
                <a:gd name="T30" fmla="*/ 27 w 43"/>
                <a:gd name="T31" fmla="*/ 116 h 39"/>
                <a:gd name="T32" fmla="*/ 22 w 43"/>
                <a:gd name="T33" fmla="*/ 116 h 39"/>
                <a:gd name="T34" fmla="*/ 18 w 43"/>
                <a:gd name="T35" fmla="*/ 116 h 39"/>
                <a:gd name="T36" fmla="*/ 13 w 43"/>
                <a:gd name="T37" fmla="*/ 111 h 39"/>
                <a:gd name="T38" fmla="*/ 10 w 43"/>
                <a:gd name="T39" fmla="*/ 106 h 39"/>
                <a:gd name="T40" fmla="*/ 7 w 43"/>
                <a:gd name="T41" fmla="*/ 105 h 39"/>
                <a:gd name="T42" fmla="*/ 3 w 43"/>
                <a:gd name="T43" fmla="*/ 96 h 39"/>
                <a:gd name="T44" fmla="*/ 2 w 43"/>
                <a:gd name="T45" fmla="*/ 79 h 39"/>
                <a:gd name="T46" fmla="*/ 0 w 43"/>
                <a:gd name="T47" fmla="*/ 68 h 39"/>
                <a:gd name="T48" fmla="*/ 0 w 43"/>
                <a:gd name="T49" fmla="*/ 56 h 39"/>
                <a:gd name="T50" fmla="*/ 0 w 43"/>
                <a:gd name="T51" fmla="*/ 48 h 39"/>
                <a:gd name="T52" fmla="*/ 2 w 43"/>
                <a:gd name="T53" fmla="*/ 38 h 39"/>
                <a:gd name="T54" fmla="*/ 3 w 43"/>
                <a:gd name="T55" fmla="*/ 9 h 39"/>
                <a:gd name="T56" fmla="*/ 7 w 43"/>
                <a:gd name="T57" fmla="*/ 6 h 39"/>
                <a:gd name="T58" fmla="*/ 10 w 43"/>
                <a:gd name="T59" fmla="*/ 3 h 39"/>
                <a:gd name="T60" fmla="*/ 13 w 43"/>
                <a:gd name="T61" fmla="*/ 2 h 39"/>
                <a:gd name="T62" fmla="*/ 18 w 43"/>
                <a:gd name="T63" fmla="*/ 0 h 39"/>
                <a:gd name="T64" fmla="*/ 22 w 43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39">
                  <a:moveTo>
                    <a:pt x="22" y="0"/>
                  </a:moveTo>
                  <a:lnTo>
                    <a:pt x="27" y="0"/>
                  </a:lnTo>
                  <a:lnTo>
                    <a:pt x="30" y="2"/>
                  </a:lnTo>
                  <a:lnTo>
                    <a:pt x="35" y="3"/>
                  </a:lnTo>
                  <a:lnTo>
                    <a:pt x="38" y="6"/>
                  </a:lnTo>
                  <a:lnTo>
                    <a:pt x="40" y="9"/>
                  </a:lnTo>
                  <a:lnTo>
                    <a:pt x="42" y="12"/>
                  </a:lnTo>
                  <a:lnTo>
                    <a:pt x="43" y="17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42" y="27"/>
                  </a:lnTo>
                  <a:lnTo>
                    <a:pt x="40" y="32"/>
                  </a:lnTo>
                  <a:lnTo>
                    <a:pt x="38" y="35"/>
                  </a:lnTo>
                  <a:lnTo>
                    <a:pt x="35" y="36"/>
                  </a:lnTo>
                  <a:lnTo>
                    <a:pt x="30" y="38"/>
                  </a:lnTo>
                  <a:lnTo>
                    <a:pt x="27" y="39"/>
                  </a:lnTo>
                  <a:lnTo>
                    <a:pt x="22" y="39"/>
                  </a:lnTo>
                  <a:lnTo>
                    <a:pt x="18" y="39"/>
                  </a:lnTo>
                  <a:lnTo>
                    <a:pt x="13" y="38"/>
                  </a:lnTo>
                  <a:lnTo>
                    <a:pt x="10" y="36"/>
                  </a:lnTo>
                  <a:lnTo>
                    <a:pt x="7" y="35"/>
                  </a:lnTo>
                  <a:lnTo>
                    <a:pt x="3" y="32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9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2081">
              <a:extLst>
                <a:ext uri="{FF2B5EF4-FFF2-40B4-BE49-F238E27FC236}">
                  <a16:creationId xmlns:a16="http://schemas.microsoft.com/office/drawing/2014/main" id="{A1ADB888-B47F-4CC5-BF55-AAB6A05A6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0" y="3500"/>
              <a:ext cx="43" cy="41"/>
            </a:xfrm>
            <a:custGeom>
              <a:avLst/>
              <a:gdLst>
                <a:gd name="T0" fmla="*/ 22 w 43"/>
                <a:gd name="T1" fmla="*/ 0 h 39"/>
                <a:gd name="T2" fmla="*/ 27 w 43"/>
                <a:gd name="T3" fmla="*/ 0 h 39"/>
                <a:gd name="T4" fmla="*/ 30 w 43"/>
                <a:gd name="T5" fmla="*/ 2 h 39"/>
                <a:gd name="T6" fmla="*/ 35 w 43"/>
                <a:gd name="T7" fmla="*/ 3 h 39"/>
                <a:gd name="T8" fmla="*/ 38 w 43"/>
                <a:gd name="T9" fmla="*/ 6 h 39"/>
                <a:gd name="T10" fmla="*/ 40 w 43"/>
                <a:gd name="T11" fmla="*/ 9 h 39"/>
                <a:gd name="T12" fmla="*/ 42 w 43"/>
                <a:gd name="T13" fmla="*/ 38 h 39"/>
                <a:gd name="T14" fmla="*/ 43 w 43"/>
                <a:gd name="T15" fmla="*/ 48 h 39"/>
                <a:gd name="T16" fmla="*/ 43 w 43"/>
                <a:gd name="T17" fmla="*/ 56 h 39"/>
                <a:gd name="T18" fmla="*/ 43 w 43"/>
                <a:gd name="T19" fmla="*/ 68 h 39"/>
                <a:gd name="T20" fmla="*/ 42 w 43"/>
                <a:gd name="T21" fmla="*/ 79 h 39"/>
                <a:gd name="T22" fmla="*/ 40 w 43"/>
                <a:gd name="T23" fmla="*/ 96 h 39"/>
                <a:gd name="T24" fmla="*/ 38 w 43"/>
                <a:gd name="T25" fmla="*/ 105 h 39"/>
                <a:gd name="T26" fmla="*/ 35 w 43"/>
                <a:gd name="T27" fmla="*/ 106 h 39"/>
                <a:gd name="T28" fmla="*/ 30 w 43"/>
                <a:gd name="T29" fmla="*/ 111 h 39"/>
                <a:gd name="T30" fmla="*/ 27 w 43"/>
                <a:gd name="T31" fmla="*/ 116 h 39"/>
                <a:gd name="T32" fmla="*/ 22 w 43"/>
                <a:gd name="T33" fmla="*/ 116 h 39"/>
                <a:gd name="T34" fmla="*/ 18 w 43"/>
                <a:gd name="T35" fmla="*/ 116 h 39"/>
                <a:gd name="T36" fmla="*/ 13 w 43"/>
                <a:gd name="T37" fmla="*/ 111 h 39"/>
                <a:gd name="T38" fmla="*/ 10 w 43"/>
                <a:gd name="T39" fmla="*/ 106 h 39"/>
                <a:gd name="T40" fmla="*/ 7 w 43"/>
                <a:gd name="T41" fmla="*/ 105 h 39"/>
                <a:gd name="T42" fmla="*/ 3 w 43"/>
                <a:gd name="T43" fmla="*/ 96 h 39"/>
                <a:gd name="T44" fmla="*/ 2 w 43"/>
                <a:gd name="T45" fmla="*/ 79 h 39"/>
                <a:gd name="T46" fmla="*/ 0 w 43"/>
                <a:gd name="T47" fmla="*/ 68 h 39"/>
                <a:gd name="T48" fmla="*/ 0 w 43"/>
                <a:gd name="T49" fmla="*/ 56 h 39"/>
                <a:gd name="T50" fmla="*/ 0 w 43"/>
                <a:gd name="T51" fmla="*/ 48 h 39"/>
                <a:gd name="T52" fmla="*/ 2 w 43"/>
                <a:gd name="T53" fmla="*/ 38 h 39"/>
                <a:gd name="T54" fmla="*/ 3 w 43"/>
                <a:gd name="T55" fmla="*/ 9 h 39"/>
                <a:gd name="T56" fmla="*/ 7 w 43"/>
                <a:gd name="T57" fmla="*/ 6 h 39"/>
                <a:gd name="T58" fmla="*/ 10 w 43"/>
                <a:gd name="T59" fmla="*/ 3 h 39"/>
                <a:gd name="T60" fmla="*/ 13 w 43"/>
                <a:gd name="T61" fmla="*/ 2 h 39"/>
                <a:gd name="T62" fmla="*/ 18 w 43"/>
                <a:gd name="T63" fmla="*/ 0 h 39"/>
                <a:gd name="T64" fmla="*/ 22 w 43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" h="39">
                  <a:moveTo>
                    <a:pt x="22" y="0"/>
                  </a:moveTo>
                  <a:lnTo>
                    <a:pt x="27" y="0"/>
                  </a:lnTo>
                  <a:lnTo>
                    <a:pt x="30" y="2"/>
                  </a:lnTo>
                  <a:lnTo>
                    <a:pt x="35" y="3"/>
                  </a:lnTo>
                  <a:lnTo>
                    <a:pt x="38" y="6"/>
                  </a:lnTo>
                  <a:lnTo>
                    <a:pt x="40" y="9"/>
                  </a:lnTo>
                  <a:lnTo>
                    <a:pt x="42" y="12"/>
                  </a:lnTo>
                  <a:lnTo>
                    <a:pt x="43" y="17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42" y="27"/>
                  </a:lnTo>
                  <a:lnTo>
                    <a:pt x="40" y="32"/>
                  </a:lnTo>
                  <a:lnTo>
                    <a:pt x="38" y="35"/>
                  </a:lnTo>
                  <a:lnTo>
                    <a:pt x="35" y="36"/>
                  </a:lnTo>
                  <a:lnTo>
                    <a:pt x="30" y="38"/>
                  </a:lnTo>
                  <a:lnTo>
                    <a:pt x="27" y="39"/>
                  </a:lnTo>
                  <a:lnTo>
                    <a:pt x="22" y="39"/>
                  </a:lnTo>
                  <a:lnTo>
                    <a:pt x="18" y="39"/>
                  </a:lnTo>
                  <a:lnTo>
                    <a:pt x="13" y="38"/>
                  </a:lnTo>
                  <a:lnTo>
                    <a:pt x="10" y="36"/>
                  </a:lnTo>
                  <a:lnTo>
                    <a:pt x="7" y="35"/>
                  </a:lnTo>
                  <a:lnTo>
                    <a:pt x="3" y="32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3" y="9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082">
              <a:extLst>
                <a:ext uri="{FF2B5EF4-FFF2-40B4-BE49-F238E27FC236}">
                  <a16:creationId xmlns:a16="http://schemas.microsoft.com/office/drawing/2014/main" id="{2CA456BA-6F8B-22ED-808D-678F7B0E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3500"/>
              <a:ext cx="44" cy="41"/>
            </a:xfrm>
            <a:custGeom>
              <a:avLst/>
              <a:gdLst>
                <a:gd name="T0" fmla="*/ 22 w 44"/>
                <a:gd name="T1" fmla="*/ 0 h 39"/>
                <a:gd name="T2" fmla="*/ 25 w 44"/>
                <a:gd name="T3" fmla="*/ 0 h 39"/>
                <a:gd name="T4" fmla="*/ 30 w 44"/>
                <a:gd name="T5" fmla="*/ 2 h 39"/>
                <a:gd name="T6" fmla="*/ 34 w 44"/>
                <a:gd name="T7" fmla="*/ 3 h 39"/>
                <a:gd name="T8" fmla="*/ 37 w 44"/>
                <a:gd name="T9" fmla="*/ 6 h 39"/>
                <a:gd name="T10" fmla="*/ 40 w 44"/>
                <a:gd name="T11" fmla="*/ 9 h 39"/>
                <a:gd name="T12" fmla="*/ 42 w 44"/>
                <a:gd name="T13" fmla="*/ 38 h 39"/>
                <a:gd name="T14" fmla="*/ 44 w 44"/>
                <a:gd name="T15" fmla="*/ 48 h 39"/>
                <a:gd name="T16" fmla="*/ 44 w 44"/>
                <a:gd name="T17" fmla="*/ 56 h 39"/>
                <a:gd name="T18" fmla="*/ 44 w 44"/>
                <a:gd name="T19" fmla="*/ 68 h 39"/>
                <a:gd name="T20" fmla="*/ 42 w 44"/>
                <a:gd name="T21" fmla="*/ 79 h 39"/>
                <a:gd name="T22" fmla="*/ 40 w 44"/>
                <a:gd name="T23" fmla="*/ 96 h 39"/>
                <a:gd name="T24" fmla="*/ 37 w 44"/>
                <a:gd name="T25" fmla="*/ 105 h 39"/>
                <a:gd name="T26" fmla="*/ 34 w 44"/>
                <a:gd name="T27" fmla="*/ 106 h 39"/>
                <a:gd name="T28" fmla="*/ 30 w 44"/>
                <a:gd name="T29" fmla="*/ 111 h 39"/>
                <a:gd name="T30" fmla="*/ 25 w 44"/>
                <a:gd name="T31" fmla="*/ 116 h 39"/>
                <a:gd name="T32" fmla="*/ 22 w 44"/>
                <a:gd name="T33" fmla="*/ 116 h 39"/>
                <a:gd name="T34" fmla="*/ 17 w 44"/>
                <a:gd name="T35" fmla="*/ 116 h 39"/>
                <a:gd name="T36" fmla="*/ 14 w 44"/>
                <a:gd name="T37" fmla="*/ 111 h 39"/>
                <a:gd name="T38" fmla="*/ 9 w 44"/>
                <a:gd name="T39" fmla="*/ 106 h 39"/>
                <a:gd name="T40" fmla="*/ 7 w 44"/>
                <a:gd name="T41" fmla="*/ 105 h 39"/>
                <a:gd name="T42" fmla="*/ 4 w 44"/>
                <a:gd name="T43" fmla="*/ 96 h 39"/>
                <a:gd name="T44" fmla="*/ 2 w 44"/>
                <a:gd name="T45" fmla="*/ 79 h 39"/>
                <a:gd name="T46" fmla="*/ 0 w 44"/>
                <a:gd name="T47" fmla="*/ 68 h 39"/>
                <a:gd name="T48" fmla="*/ 0 w 44"/>
                <a:gd name="T49" fmla="*/ 56 h 39"/>
                <a:gd name="T50" fmla="*/ 0 w 44"/>
                <a:gd name="T51" fmla="*/ 48 h 39"/>
                <a:gd name="T52" fmla="*/ 2 w 44"/>
                <a:gd name="T53" fmla="*/ 38 h 39"/>
                <a:gd name="T54" fmla="*/ 4 w 44"/>
                <a:gd name="T55" fmla="*/ 9 h 39"/>
                <a:gd name="T56" fmla="*/ 7 w 44"/>
                <a:gd name="T57" fmla="*/ 6 h 39"/>
                <a:gd name="T58" fmla="*/ 9 w 44"/>
                <a:gd name="T59" fmla="*/ 3 h 39"/>
                <a:gd name="T60" fmla="*/ 14 w 44"/>
                <a:gd name="T61" fmla="*/ 2 h 39"/>
                <a:gd name="T62" fmla="*/ 17 w 44"/>
                <a:gd name="T63" fmla="*/ 0 h 39"/>
                <a:gd name="T64" fmla="*/ 22 w 44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39">
                  <a:moveTo>
                    <a:pt x="22" y="0"/>
                  </a:moveTo>
                  <a:lnTo>
                    <a:pt x="25" y="0"/>
                  </a:lnTo>
                  <a:lnTo>
                    <a:pt x="30" y="2"/>
                  </a:lnTo>
                  <a:lnTo>
                    <a:pt x="34" y="3"/>
                  </a:lnTo>
                  <a:lnTo>
                    <a:pt x="37" y="6"/>
                  </a:lnTo>
                  <a:lnTo>
                    <a:pt x="40" y="9"/>
                  </a:lnTo>
                  <a:lnTo>
                    <a:pt x="42" y="12"/>
                  </a:lnTo>
                  <a:lnTo>
                    <a:pt x="44" y="17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2" y="27"/>
                  </a:lnTo>
                  <a:lnTo>
                    <a:pt x="40" y="32"/>
                  </a:lnTo>
                  <a:lnTo>
                    <a:pt x="37" y="35"/>
                  </a:lnTo>
                  <a:lnTo>
                    <a:pt x="34" y="36"/>
                  </a:lnTo>
                  <a:lnTo>
                    <a:pt x="30" y="38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17" y="39"/>
                  </a:lnTo>
                  <a:lnTo>
                    <a:pt x="14" y="38"/>
                  </a:lnTo>
                  <a:lnTo>
                    <a:pt x="9" y="36"/>
                  </a:lnTo>
                  <a:lnTo>
                    <a:pt x="7" y="35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4" y="9"/>
                  </a:lnTo>
                  <a:lnTo>
                    <a:pt x="7" y="6"/>
                  </a:lnTo>
                  <a:lnTo>
                    <a:pt x="9" y="3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2083">
              <a:extLst>
                <a:ext uri="{FF2B5EF4-FFF2-40B4-BE49-F238E27FC236}">
                  <a16:creationId xmlns:a16="http://schemas.microsoft.com/office/drawing/2014/main" id="{A686623B-0089-51DE-DC2F-5D3445F8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3500"/>
              <a:ext cx="44" cy="41"/>
            </a:xfrm>
            <a:custGeom>
              <a:avLst/>
              <a:gdLst>
                <a:gd name="T0" fmla="*/ 22 w 44"/>
                <a:gd name="T1" fmla="*/ 0 h 39"/>
                <a:gd name="T2" fmla="*/ 25 w 44"/>
                <a:gd name="T3" fmla="*/ 0 h 39"/>
                <a:gd name="T4" fmla="*/ 30 w 44"/>
                <a:gd name="T5" fmla="*/ 2 h 39"/>
                <a:gd name="T6" fmla="*/ 34 w 44"/>
                <a:gd name="T7" fmla="*/ 3 h 39"/>
                <a:gd name="T8" fmla="*/ 37 w 44"/>
                <a:gd name="T9" fmla="*/ 6 h 39"/>
                <a:gd name="T10" fmla="*/ 40 w 44"/>
                <a:gd name="T11" fmla="*/ 9 h 39"/>
                <a:gd name="T12" fmla="*/ 42 w 44"/>
                <a:gd name="T13" fmla="*/ 38 h 39"/>
                <a:gd name="T14" fmla="*/ 44 w 44"/>
                <a:gd name="T15" fmla="*/ 48 h 39"/>
                <a:gd name="T16" fmla="*/ 44 w 44"/>
                <a:gd name="T17" fmla="*/ 56 h 39"/>
                <a:gd name="T18" fmla="*/ 44 w 44"/>
                <a:gd name="T19" fmla="*/ 68 h 39"/>
                <a:gd name="T20" fmla="*/ 42 w 44"/>
                <a:gd name="T21" fmla="*/ 79 h 39"/>
                <a:gd name="T22" fmla="*/ 40 w 44"/>
                <a:gd name="T23" fmla="*/ 96 h 39"/>
                <a:gd name="T24" fmla="*/ 37 w 44"/>
                <a:gd name="T25" fmla="*/ 105 h 39"/>
                <a:gd name="T26" fmla="*/ 34 w 44"/>
                <a:gd name="T27" fmla="*/ 106 h 39"/>
                <a:gd name="T28" fmla="*/ 30 w 44"/>
                <a:gd name="T29" fmla="*/ 111 h 39"/>
                <a:gd name="T30" fmla="*/ 25 w 44"/>
                <a:gd name="T31" fmla="*/ 116 h 39"/>
                <a:gd name="T32" fmla="*/ 22 w 44"/>
                <a:gd name="T33" fmla="*/ 116 h 39"/>
                <a:gd name="T34" fmla="*/ 17 w 44"/>
                <a:gd name="T35" fmla="*/ 116 h 39"/>
                <a:gd name="T36" fmla="*/ 14 w 44"/>
                <a:gd name="T37" fmla="*/ 111 h 39"/>
                <a:gd name="T38" fmla="*/ 9 w 44"/>
                <a:gd name="T39" fmla="*/ 106 h 39"/>
                <a:gd name="T40" fmla="*/ 7 w 44"/>
                <a:gd name="T41" fmla="*/ 105 h 39"/>
                <a:gd name="T42" fmla="*/ 4 w 44"/>
                <a:gd name="T43" fmla="*/ 96 h 39"/>
                <a:gd name="T44" fmla="*/ 2 w 44"/>
                <a:gd name="T45" fmla="*/ 79 h 39"/>
                <a:gd name="T46" fmla="*/ 0 w 44"/>
                <a:gd name="T47" fmla="*/ 68 h 39"/>
                <a:gd name="T48" fmla="*/ 0 w 44"/>
                <a:gd name="T49" fmla="*/ 56 h 39"/>
                <a:gd name="T50" fmla="*/ 0 w 44"/>
                <a:gd name="T51" fmla="*/ 48 h 39"/>
                <a:gd name="T52" fmla="*/ 2 w 44"/>
                <a:gd name="T53" fmla="*/ 38 h 39"/>
                <a:gd name="T54" fmla="*/ 4 w 44"/>
                <a:gd name="T55" fmla="*/ 9 h 39"/>
                <a:gd name="T56" fmla="*/ 7 w 44"/>
                <a:gd name="T57" fmla="*/ 6 h 39"/>
                <a:gd name="T58" fmla="*/ 9 w 44"/>
                <a:gd name="T59" fmla="*/ 3 h 39"/>
                <a:gd name="T60" fmla="*/ 14 w 44"/>
                <a:gd name="T61" fmla="*/ 2 h 39"/>
                <a:gd name="T62" fmla="*/ 17 w 44"/>
                <a:gd name="T63" fmla="*/ 0 h 39"/>
                <a:gd name="T64" fmla="*/ 22 w 44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39">
                  <a:moveTo>
                    <a:pt x="22" y="0"/>
                  </a:moveTo>
                  <a:lnTo>
                    <a:pt x="25" y="0"/>
                  </a:lnTo>
                  <a:lnTo>
                    <a:pt x="30" y="2"/>
                  </a:lnTo>
                  <a:lnTo>
                    <a:pt x="34" y="3"/>
                  </a:lnTo>
                  <a:lnTo>
                    <a:pt x="37" y="6"/>
                  </a:lnTo>
                  <a:lnTo>
                    <a:pt x="40" y="9"/>
                  </a:lnTo>
                  <a:lnTo>
                    <a:pt x="42" y="12"/>
                  </a:lnTo>
                  <a:lnTo>
                    <a:pt x="44" y="17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2" y="27"/>
                  </a:lnTo>
                  <a:lnTo>
                    <a:pt x="40" y="32"/>
                  </a:lnTo>
                  <a:lnTo>
                    <a:pt x="37" y="35"/>
                  </a:lnTo>
                  <a:lnTo>
                    <a:pt x="34" y="36"/>
                  </a:lnTo>
                  <a:lnTo>
                    <a:pt x="30" y="38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17" y="39"/>
                  </a:lnTo>
                  <a:lnTo>
                    <a:pt x="14" y="38"/>
                  </a:lnTo>
                  <a:lnTo>
                    <a:pt x="9" y="36"/>
                  </a:lnTo>
                  <a:lnTo>
                    <a:pt x="7" y="35"/>
                  </a:lnTo>
                  <a:lnTo>
                    <a:pt x="4" y="32"/>
                  </a:lnTo>
                  <a:lnTo>
                    <a:pt x="2" y="27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4" y="9"/>
                  </a:lnTo>
                  <a:lnTo>
                    <a:pt x="7" y="6"/>
                  </a:lnTo>
                  <a:lnTo>
                    <a:pt x="9" y="3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2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2084">
              <a:extLst>
                <a:ext uri="{FF2B5EF4-FFF2-40B4-BE49-F238E27FC236}">
                  <a16:creationId xmlns:a16="http://schemas.microsoft.com/office/drawing/2014/main" id="{11D2DCAA-42C2-D67E-128B-789D2EC3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3500"/>
              <a:ext cx="46" cy="41"/>
            </a:xfrm>
            <a:custGeom>
              <a:avLst/>
              <a:gdLst>
                <a:gd name="T0" fmla="*/ 24 w 46"/>
                <a:gd name="T1" fmla="*/ 0 h 39"/>
                <a:gd name="T2" fmla="*/ 27 w 46"/>
                <a:gd name="T3" fmla="*/ 0 h 39"/>
                <a:gd name="T4" fmla="*/ 32 w 46"/>
                <a:gd name="T5" fmla="*/ 2 h 39"/>
                <a:gd name="T6" fmla="*/ 36 w 46"/>
                <a:gd name="T7" fmla="*/ 3 h 39"/>
                <a:gd name="T8" fmla="*/ 39 w 46"/>
                <a:gd name="T9" fmla="*/ 6 h 39"/>
                <a:gd name="T10" fmla="*/ 42 w 46"/>
                <a:gd name="T11" fmla="*/ 9 h 39"/>
                <a:gd name="T12" fmla="*/ 44 w 46"/>
                <a:gd name="T13" fmla="*/ 38 h 39"/>
                <a:gd name="T14" fmla="*/ 46 w 46"/>
                <a:gd name="T15" fmla="*/ 48 h 39"/>
                <a:gd name="T16" fmla="*/ 46 w 46"/>
                <a:gd name="T17" fmla="*/ 56 h 39"/>
                <a:gd name="T18" fmla="*/ 46 w 46"/>
                <a:gd name="T19" fmla="*/ 68 h 39"/>
                <a:gd name="T20" fmla="*/ 44 w 46"/>
                <a:gd name="T21" fmla="*/ 79 h 39"/>
                <a:gd name="T22" fmla="*/ 42 w 46"/>
                <a:gd name="T23" fmla="*/ 96 h 39"/>
                <a:gd name="T24" fmla="*/ 39 w 46"/>
                <a:gd name="T25" fmla="*/ 105 h 39"/>
                <a:gd name="T26" fmla="*/ 36 w 46"/>
                <a:gd name="T27" fmla="*/ 106 h 39"/>
                <a:gd name="T28" fmla="*/ 32 w 46"/>
                <a:gd name="T29" fmla="*/ 111 h 39"/>
                <a:gd name="T30" fmla="*/ 27 w 46"/>
                <a:gd name="T31" fmla="*/ 116 h 39"/>
                <a:gd name="T32" fmla="*/ 24 w 46"/>
                <a:gd name="T33" fmla="*/ 116 h 39"/>
                <a:gd name="T34" fmla="*/ 19 w 46"/>
                <a:gd name="T35" fmla="*/ 116 h 39"/>
                <a:gd name="T36" fmla="*/ 14 w 46"/>
                <a:gd name="T37" fmla="*/ 111 h 39"/>
                <a:gd name="T38" fmla="*/ 11 w 46"/>
                <a:gd name="T39" fmla="*/ 106 h 39"/>
                <a:gd name="T40" fmla="*/ 7 w 46"/>
                <a:gd name="T41" fmla="*/ 105 h 39"/>
                <a:gd name="T42" fmla="*/ 6 w 46"/>
                <a:gd name="T43" fmla="*/ 96 h 39"/>
                <a:gd name="T44" fmla="*/ 2 w 46"/>
                <a:gd name="T45" fmla="*/ 79 h 39"/>
                <a:gd name="T46" fmla="*/ 2 w 46"/>
                <a:gd name="T47" fmla="*/ 68 h 39"/>
                <a:gd name="T48" fmla="*/ 0 w 46"/>
                <a:gd name="T49" fmla="*/ 56 h 39"/>
                <a:gd name="T50" fmla="*/ 2 w 46"/>
                <a:gd name="T51" fmla="*/ 48 h 39"/>
                <a:gd name="T52" fmla="*/ 2 w 46"/>
                <a:gd name="T53" fmla="*/ 38 h 39"/>
                <a:gd name="T54" fmla="*/ 6 w 46"/>
                <a:gd name="T55" fmla="*/ 9 h 39"/>
                <a:gd name="T56" fmla="*/ 7 w 46"/>
                <a:gd name="T57" fmla="*/ 6 h 39"/>
                <a:gd name="T58" fmla="*/ 11 w 46"/>
                <a:gd name="T59" fmla="*/ 3 h 39"/>
                <a:gd name="T60" fmla="*/ 14 w 46"/>
                <a:gd name="T61" fmla="*/ 2 h 39"/>
                <a:gd name="T62" fmla="*/ 19 w 46"/>
                <a:gd name="T63" fmla="*/ 0 h 39"/>
                <a:gd name="T64" fmla="*/ 24 w 46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" h="39">
                  <a:moveTo>
                    <a:pt x="24" y="0"/>
                  </a:moveTo>
                  <a:lnTo>
                    <a:pt x="27" y="0"/>
                  </a:lnTo>
                  <a:lnTo>
                    <a:pt x="32" y="2"/>
                  </a:lnTo>
                  <a:lnTo>
                    <a:pt x="36" y="3"/>
                  </a:lnTo>
                  <a:lnTo>
                    <a:pt x="39" y="6"/>
                  </a:lnTo>
                  <a:lnTo>
                    <a:pt x="42" y="9"/>
                  </a:lnTo>
                  <a:lnTo>
                    <a:pt x="44" y="12"/>
                  </a:lnTo>
                  <a:lnTo>
                    <a:pt x="46" y="17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44" y="27"/>
                  </a:lnTo>
                  <a:lnTo>
                    <a:pt x="42" y="32"/>
                  </a:lnTo>
                  <a:lnTo>
                    <a:pt x="39" y="35"/>
                  </a:lnTo>
                  <a:lnTo>
                    <a:pt x="36" y="36"/>
                  </a:lnTo>
                  <a:lnTo>
                    <a:pt x="32" y="38"/>
                  </a:lnTo>
                  <a:lnTo>
                    <a:pt x="27" y="39"/>
                  </a:lnTo>
                  <a:lnTo>
                    <a:pt x="24" y="39"/>
                  </a:lnTo>
                  <a:lnTo>
                    <a:pt x="19" y="39"/>
                  </a:lnTo>
                  <a:lnTo>
                    <a:pt x="14" y="38"/>
                  </a:lnTo>
                  <a:lnTo>
                    <a:pt x="11" y="36"/>
                  </a:lnTo>
                  <a:lnTo>
                    <a:pt x="7" y="35"/>
                  </a:lnTo>
                  <a:lnTo>
                    <a:pt x="6" y="32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2085">
              <a:extLst>
                <a:ext uri="{FF2B5EF4-FFF2-40B4-BE49-F238E27FC236}">
                  <a16:creationId xmlns:a16="http://schemas.microsoft.com/office/drawing/2014/main" id="{C34AA76D-2FB0-0EB5-9356-4065B394A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3500"/>
              <a:ext cx="46" cy="41"/>
            </a:xfrm>
            <a:custGeom>
              <a:avLst/>
              <a:gdLst>
                <a:gd name="T0" fmla="*/ 24 w 46"/>
                <a:gd name="T1" fmla="*/ 0 h 39"/>
                <a:gd name="T2" fmla="*/ 27 w 46"/>
                <a:gd name="T3" fmla="*/ 0 h 39"/>
                <a:gd name="T4" fmla="*/ 32 w 46"/>
                <a:gd name="T5" fmla="*/ 2 h 39"/>
                <a:gd name="T6" fmla="*/ 36 w 46"/>
                <a:gd name="T7" fmla="*/ 3 h 39"/>
                <a:gd name="T8" fmla="*/ 39 w 46"/>
                <a:gd name="T9" fmla="*/ 6 h 39"/>
                <a:gd name="T10" fmla="*/ 42 w 46"/>
                <a:gd name="T11" fmla="*/ 9 h 39"/>
                <a:gd name="T12" fmla="*/ 44 w 46"/>
                <a:gd name="T13" fmla="*/ 38 h 39"/>
                <a:gd name="T14" fmla="*/ 46 w 46"/>
                <a:gd name="T15" fmla="*/ 48 h 39"/>
                <a:gd name="T16" fmla="*/ 46 w 46"/>
                <a:gd name="T17" fmla="*/ 56 h 39"/>
                <a:gd name="T18" fmla="*/ 46 w 46"/>
                <a:gd name="T19" fmla="*/ 68 h 39"/>
                <a:gd name="T20" fmla="*/ 44 w 46"/>
                <a:gd name="T21" fmla="*/ 79 h 39"/>
                <a:gd name="T22" fmla="*/ 42 w 46"/>
                <a:gd name="T23" fmla="*/ 96 h 39"/>
                <a:gd name="T24" fmla="*/ 39 w 46"/>
                <a:gd name="T25" fmla="*/ 105 h 39"/>
                <a:gd name="T26" fmla="*/ 36 w 46"/>
                <a:gd name="T27" fmla="*/ 106 h 39"/>
                <a:gd name="T28" fmla="*/ 32 w 46"/>
                <a:gd name="T29" fmla="*/ 111 h 39"/>
                <a:gd name="T30" fmla="*/ 27 w 46"/>
                <a:gd name="T31" fmla="*/ 116 h 39"/>
                <a:gd name="T32" fmla="*/ 24 w 46"/>
                <a:gd name="T33" fmla="*/ 116 h 39"/>
                <a:gd name="T34" fmla="*/ 19 w 46"/>
                <a:gd name="T35" fmla="*/ 116 h 39"/>
                <a:gd name="T36" fmla="*/ 14 w 46"/>
                <a:gd name="T37" fmla="*/ 111 h 39"/>
                <a:gd name="T38" fmla="*/ 11 w 46"/>
                <a:gd name="T39" fmla="*/ 106 h 39"/>
                <a:gd name="T40" fmla="*/ 7 w 46"/>
                <a:gd name="T41" fmla="*/ 105 h 39"/>
                <a:gd name="T42" fmla="*/ 6 w 46"/>
                <a:gd name="T43" fmla="*/ 96 h 39"/>
                <a:gd name="T44" fmla="*/ 2 w 46"/>
                <a:gd name="T45" fmla="*/ 79 h 39"/>
                <a:gd name="T46" fmla="*/ 2 w 46"/>
                <a:gd name="T47" fmla="*/ 68 h 39"/>
                <a:gd name="T48" fmla="*/ 0 w 46"/>
                <a:gd name="T49" fmla="*/ 56 h 39"/>
                <a:gd name="T50" fmla="*/ 2 w 46"/>
                <a:gd name="T51" fmla="*/ 48 h 39"/>
                <a:gd name="T52" fmla="*/ 2 w 46"/>
                <a:gd name="T53" fmla="*/ 38 h 39"/>
                <a:gd name="T54" fmla="*/ 6 w 46"/>
                <a:gd name="T55" fmla="*/ 9 h 39"/>
                <a:gd name="T56" fmla="*/ 7 w 46"/>
                <a:gd name="T57" fmla="*/ 6 h 39"/>
                <a:gd name="T58" fmla="*/ 11 w 46"/>
                <a:gd name="T59" fmla="*/ 3 h 39"/>
                <a:gd name="T60" fmla="*/ 14 w 46"/>
                <a:gd name="T61" fmla="*/ 2 h 39"/>
                <a:gd name="T62" fmla="*/ 19 w 46"/>
                <a:gd name="T63" fmla="*/ 0 h 39"/>
                <a:gd name="T64" fmla="*/ 24 w 46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" h="39">
                  <a:moveTo>
                    <a:pt x="24" y="0"/>
                  </a:moveTo>
                  <a:lnTo>
                    <a:pt x="27" y="0"/>
                  </a:lnTo>
                  <a:lnTo>
                    <a:pt x="32" y="2"/>
                  </a:lnTo>
                  <a:lnTo>
                    <a:pt x="36" y="3"/>
                  </a:lnTo>
                  <a:lnTo>
                    <a:pt x="39" y="6"/>
                  </a:lnTo>
                  <a:lnTo>
                    <a:pt x="42" y="9"/>
                  </a:lnTo>
                  <a:lnTo>
                    <a:pt x="44" y="12"/>
                  </a:lnTo>
                  <a:lnTo>
                    <a:pt x="46" y="17"/>
                  </a:lnTo>
                  <a:lnTo>
                    <a:pt x="46" y="20"/>
                  </a:lnTo>
                  <a:lnTo>
                    <a:pt x="46" y="24"/>
                  </a:lnTo>
                  <a:lnTo>
                    <a:pt x="44" y="27"/>
                  </a:lnTo>
                  <a:lnTo>
                    <a:pt x="42" y="32"/>
                  </a:lnTo>
                  <a:lnTo>
                    <a:pt x="39" y="35"/>
                  </a:lnTo>
                  <a:lnTo>
                    <a:pt x="36" y="36"/>
                  </a:lnTo>
                  <a:lnTo>
                    <a:pt x="32" y="38"/>
                  </a:lnTo>
                  <a:lnTo>
                    <a:pt x="27" y="39"/>
                  </a:lnTo>
                  <a:lnTo>
                    <a:pt x="24" y="39"/>
                  </a:lnTo>
                  <a:lnTo>
                    <a:pt x="19" y="39"/>
                  </a:lnTo>
                  <a:lnTo>
                    <a:pt x="14" y="38"/>
                  </a:lnTo>
                  <a:lnTo>
                    <a:pt x="11" y="36"/>
                  </a:lnTo>
                  <a:lnTo>
                    <a:pt x="7" y="35"/>
                  </a:lnTo>
                  <a:lnTo>
                    <a:pt x="6" y="32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4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2086">
              <a:extLst>
                <a:ext uri="{FF2B5EF4-FFF2-40B4-BE49-F238E27FC236}">
                  <a16:creationId xmlns:a16="http://schemas.microsoft.com/office/drawing/2014/main" id="{85626281-92D8-81FB-5D01-CEEFAB4C2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3376"/>
              <a:ext cx="1965" cy="484"/>
            </a:xfrm>
            <a:custGeom>
              <a:avLst/>
              <a:gdLst>
                <a:gd name="T0" fmla="*/ 2663 w 1936"/>
                <a:gd name="T1" fmla="*/ 707 h 461"/>
                <a:gd name="T2" fmla="*/ 2611 w 1936"/>
                <a:gd name="T3" fmla="*/ 867 h 461"/>
                <a:gd name="T4" fmla="*/ 2566 w 1936"/>
                <a:gd name="T5" fmla="*/ 950 h 461"/>
                <a:gd name="T6" fmla="*/ 2497 w 1936"/>
                <a:gd name="T7" fmla="*/ 959 h 461"/>
                <a:gd name="T8" fmla="*/ 2386 w 1936"/>
                <a:gd name="T9" fmla="*/ 883 h 461"/>
                <a:gd name="T10" fmla="*/ 2102 w 1936"/>
                <a:gd name="T11" fmla="*/ 655 h 461"/>
                <a:gd name="T12" fmla="*/ 1580 w 1936"/>
                <a:gd name="T13" fmla="*/ 465 h 461"/>
                <a:gd name="T14" fmla="*/ 1348 w 1936"/>
                <a:gd name="T15" fmla="*/ 433 h 461"/>
                <a:gd name="T16" fmla="*/ 1258 w 1936"/>
                <a:gd name="T17" fmla="*/ 503 h 461"/>
                <a:gd name="T18" fmla="*/ 1193 w 1936"/>
                <a:gd name="T19" fmla="*/ 650 h 461"/>
                <a:gd name="T20" fmla="*/ 1112 w 1936"/>
                <a:gd name="T21" fmla="*/ 862 h 461"/>
                <a:gd name="T22" fmla="*/ 1033 w 1936"/>
                <a:gd name="T23" fmla="*/ 905 h 461"/>
                <a:gd name="T24" fmla="*/ 882 w 1936"/>
                <a:gd name="T25" fmla="*/ 841 h 461"/>
                <a:gd name="T26" fmla="*/ 718 w 1936"/>
                <a:gd name="T27" fmla="*/ 759 h 461"/>
                <a:gd name="T28" fmla="*/ 640 w 1936"/>
                <a:gd name="T29" fmla="*/ 759 h 461"/>
                <a:gd name="T30" fmla="*/ 620 w 1936"/>
                <a:gd name="T31" fmla="*/ 815 h 461"/>
                <a:gd name="T32" fmla="*/ 650 w 1936"/>
                <a:gd name="T33" fmla="*/ 910 h 461"/>
                <a:gd name="T34" fmla="*/ 727 w 1936"/>
                <a:gd name="T35" fmla="*/ 1053 h 461"/>
                <a:gd name="T36" fmla="*/ 725 w 1936"/>
                <a:gd name="T37" fmla="*/ 1161 h 461"/>
                <a:gd name="T38" fmla="*/ 678 w 1936"/>
                <a:gd name="T39" fmla="*/ 1234 h 461"/>
                <a:gd name="T40" fmla="*/ 591 w 1936"/>
                <a:gd name="T41" fmla="*/ 1274 h 461"/>
                <a:gd name="T42" fmla="*/ 424 w 1936"/>
                <a:gd name="T43" fmla="*/ 1281 h 461"/>
                <a:gd name="T44" fmla="*/ 266 w 1936"/>
                <a:gd name="T45" fmla="*/ 1261 h 461"/>
                <a:gd name="T46" fmla="*/ 149 w 1936"/>
                <a:gd name="T47" fmla="*/ 1197 h 461"/>
                <a:gd name="T48" fmla="*/ 58 w 1936"/>
                <a:gd name="T49" fmla="*/ 1069 h 461"/>
                <a:gd name="T50" fmla="*/ 1 w 1936"/>
                <a:gd name="T51" fmla="*/ 910 h 461"/>
                <a:gd name="T52" fmla="*/ 5 w 1936"/>
                <a:gd name="T53" fmla="*/ 815 h 461"/>
                <a:gd name="T54" fmla="*/ 67 w 1936"/>
                <a:gd name="T55" fmla="*/ 650 h 461"/>
                <a:gd name="T56" fmla="*/ 252 w 1936"/>
                <a:gd name="T57" fmla="*/ 297 h 461"/>
                <a:gd name="T58" fmla="*/ 368 w 1936"/>
                <a:gd name="T59" fmla="*/ 182 h 461"/>
                <a:gd name="T60" fmla="*/ 610 w 1936"/>
                <a:gd name="T61" fmla="*/ 45 h 461"/>
                <a:gd name="T62" fmla="*/ 627 w 1936"/>
                <a:gd name="T63" fmla="*/ 97 h 461"/>
                <a:gd name="T64" fmla="*/ 395 w 1936"/>
                <a:gd name="T65" fmla="*/ 219 h 461"/>
                <a:gd name="T66" fmla="*/ 266 w 1936"/>
                <a:gd name="T67" fmla="*/ 339 h 461"/>
                <a:gd name="T68" fmla="*/ 80 w 1936"/>
                <a:gd name="T69" fmla="*/ 682 h 461"/>
                <a:gd name="T70" fmla="*/ 8 w 1936"/>
                <a:gd name="T71" fmla="*/ 867 h 461"/>
                <a:gd name="T72" fmla="*/ 5 w 1936"/>
                <a:gd name="T73" fmla="*/ 994 h 461"/>
                <a:gd name="T74" fmla="*/ 58 w 1936"/>
                <a:gd name="T75" fmla="*/ 1128 h 461"/>
                <a:gd name="T76" fmla="*/ 149 w 1936"/>
                <a:gd name="T77" fmla="*/ 1257 h 461"/>
                <a:gd name="T78" fmla="*/ 296 w 1936"/>
                <a:gd name="T79" fmla="*/ 1330 h 461"/>
                <a:gd name="T80" fmla="*/ 515 w 1936"/>
                <a:gd name="T81" fmla="*/ 1344 h 461"/>
                <a:gd name="T82" fmla="*/ 646 w 1936"/>
                <a:gd name="T83" fmla="*/ 1320 h 461"/>
                <a:gd name="T84" fmla="*/ 705 w 1936"/>
                <a:gd name="T85" fmla="*/ 1267 h 461"/>
                <a:gd name="T86" fmla="*/ 732 w 1936"/>
                <a:gd name="T87" fmla="*/ 1165 h 461"/>
                <a:gd name="T88" fmla="*/ 700 w 1936"/>
                <a:gd name="T89" fmla="*/ 1047 h 461"/>
                <a:gd name="T90" fmla="*/ 623 w 1936"/>
                <a:gd name="T91" fmla="*/ 910 h 461"/>
                <a:gd name="T92" fmla="*/ 627 w 1936"/>
                <a:gd name="T93" fmla="*/ 835 h 461"/>
                <a:gd name="T94" fmla="*/ 667 w 1936"/>
                <a:gd name="T95" fmla="*/ 818 h 461"/>
                <a:gd name="T96" fmla="*/ 778 w 1936"/>
                <a:gd name="T97" fmla="*/ 856 h 461"/>
                <a:gd name="T98" fmla="*/ 978 w 1936"/>
                <a:gd name="T99" fmla="*/ 950 h 461"/>
                <a:gd name="T100" fmla="*/ 1076 w 1936"/>
                <a:gd name="T101" fmla="*/ 955 h 461"/>
                <a:gd name="T102" fmla="*/ 1154 w 1936"/>
                <a:gd name="T103" fmla="*/ 826 h 461"/>
                <a:gd name="T104" fmla="*/ 1224 w 1936"/>
                <a:gd name="T105" fmla="*/ 639 h 461"/>
                <a:gd name="T106" fmla="*/ 1300 w 1936"/>
                <a:gd name="T107" fmla="*/ 512 h 461"/>
                <a:gd name="T108" fmla="*/ 1428 w 1936"/>
                <a:gd name="T109" fmla="*/ 486 h 461"/>
                <a:gd name="T110" fmla="*/ 1652 w 1936"/>
                <a:gd name="T111" fmla="*/ 535 h 461"/>
                <a:gd name="T112" fmla="*/ 2100 w 1936"/>
                <a:gd name="T113" fmla="*/ 710 h 461"/>
                <a:gd name="T114" fmla="*/ 2382 w 1936"/>
                <a:gd name="T115" fmla="*/ 949 h 461"/>
                <a:gd name="T116" fmla="*/ 2495 w 1936"/>
                <a:gd name="T117" fmla="*/ 1022 h 461"/>
                <a:gd name="T118" fmla="*/ 2569 w 1936"/>
                <a:gd name="T119" fmla="*/ 1007 h 461"/>
                <a:gd name="T120" fmla="*/ 2624 w 1936"/>
                <a:gd name="T121" fmla="*/ 922 h 4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36" h="461">
                  <a:moveTo>
                    <a:pt x="1936" y="246"/>
                  </a:moveTo>
                  <a:lnTo>
                    <a:pt x="1931" y="241"/>
                  </a:lnTo>
                  <a:lnTo>
                    <a:pt x="1926" y="241"/>
                  </a:lnTo>
                  <a:lnTo>
                    <a:pt x="1921" y="241"/>
                  </a:lnTo>
                  <a:lnTo>
                    <a:pt x="1918" y="240"/>
                  </a:lnTo>
                  <a:lnTo>
                    <a:pt x="1909" y="255"/>
                  </a:lnTo>
                  <a:lnTo>
                    <a:pt x="1889" y="288"/>
                  </a:lnTo>
                  <a:lnTo>
                    <a:pt x="1883" y="297"/>
                  </a:lnTo>
                  <a:lnTo>
                    <a:pt x="1876" y="304"/>
                  </a:lnTo>
                  <a:lnTo>
                    <a:pt x="1867" y="312"/>
                  </a:lnTo>
                  <a:lnTo>
                    <a:pt x="1859" y="319"/>
                  </a:lnTo>
                  <a:lnTo>
                    <a:pt x="1849" y="325"/>
                  </a:lnTo>
                  <a:lnTo>
                    <a:pt x="1839" y="328"/>
                  </a:lnTo>
                  <a:lnTo>
                    <a:pt x="1827" y="331"/>
                  </a:lnTo>
                  <a:lnTo>
                    <a:pt x="1814" y="331"/>
                  </a:lnTo>
                  <a:lnTo>
                    <a:pt x="1801" y="330"/>
                  </a:lnTo>
                  <a:lnTo>
                    <a:pt x="1786" y="325"/>
                  </a:lnTo>
                  <a:lnTo>
                    <a:pt x="1771" y="321"/>
                  </a:lnTo>
                  <a:lnTo>
                    <a:pt x="1754" y="316"/>
                  </a:lnTo>
                  <a:lnTo>
                    <a:pt x="1720" y="303"/>
                  </a:lnTo>
                  <a:lnTo>
                    <a:pt x="1687" y="288"/>
                  </a:lnTo>
                  <a:lnTo>
                    <a:pt x="1629" y="259"/>
                  </a:lnTo>
                  <a:lnTo>
                    <a:pt x="1593" y="243"/>
                  </a:lnTo>
                  <a:lnTo>
                    <a:pt x="1515" y="225"/>
                  </a:lnTo>
                  <a:lnTo>
                    <a:pt x="1425" y="205"/>
                  </a:lnTo>
                  <a:lnTo>
                    <a:pt x="1328" y="187"/>
                  </a:lnTo>
                  <a:lnTo>
                    <a:pt x="1231" y="172"/>
                  </a:lnTo>
                  <a:lnTo>
                    <a:pt x="1139" y="159"/>
                  </a:lnTo>
                  <a:lnTo>
                    <a:pt x="1059" y="150"/>
                  </a:lnTo>
                  <a:lnTo>
                    <a:pt x="1025" y="148"/>
                  </a:lnTo>
                  <a:lnTo>
                    <a:pt x="995" y="147"/>
                  </a:lnTo>
                  <a:lnTo>
                    <a:pt x="972" y="148"/>
                  </a:lnTo>
                  <a:lnTo>
                    <a:pt x="955" y="150"/>
                  </a:lnTo>
                  <a:lnTo>
                    <a:pt x="937" y="156"/>
                  </a:lnTo>
                  <a:lnTo>
                    <a:pt x="922" y="163"/>
                  </a:lnTo>
                  <a:lnTo>
                    <a:pt x="907" y="172"/>
                  </a:lnTo>
                  <a:lnTo>
                    <a:pt x="894" y="184"/>
                  </a:lnTo>
                  <a:lnTo>
                    <a:pt x="882" y="196"/>
                  </a:lnTo>
                  <a:lnTo>
                    <a:pt x="870" y="210"/>
                  </a:lnTo>
                  <a:lnTo>
                    <a:pt x="860" y="223"/>
                  </a:lnTo>
                  <a:lnTo>
                    <a:pt x="852" y="237"/>
                  </a:lnTo>
                  <a:lnTo>
                    <a:pt x="832" y="264"/>
                  </a:lnTo>
                  <a:lnTo>
                    <a:pt x="812" y="286"/>
                  </a:lnTo>
                  <a:lnTo>
                    <a:pt x="802" y="295"/>
                  </a:lnTo>
                  <a:lnTo>
                    <a:pt x="790" y="303"/>
                  </a:lnTo>
                  <a:lnTo>
                    <a:pt x="777" y="309"/>
                  </a:lnTo>
                  <a:lnTo>
                    <a:pt x="762" y="310"/>
                  </a:lnTo>
                  <a:lnTo>
                    <a:pt x="745" y="310"/>
                  </a:lnTo>
                  <a:lnTo>
                    <a:pt x="726" y="309"/>
                  </a:lnTo>
                  <a:lnTo>
                    <a:pt x="705" y="306"/>
                  </a:lnTo>
                  <a:lnTo>
                    <a:pt x="681" y="301"/>
                  </a:lnTo>
                  <a:lnTo>
                    <a:pt x="635" y="289"/>
                  </a:lnTo>
                  <a:lnTo>
                    <a:pt x="584" y="276"/>
                  </a:lnTo>
                  <a:lnTo>
                    <a:pt x="561" y="270"/>
                  </a:lnTo>
                  <a:lnTo>
                    <a:pt x="538" y="265"/>
                  </a:lnTo>
                  <a:lnTo>
                    <a:pt x="518" y="261"/>
                  </a:lnTo>
                  <a:lnTo>
                    <a:pt x="498" y="259"/>
                  </a:lnTo>
                  <a:lnTo>
                    <a:pt x="481" y="258"/>
                  </a:lnTo>
                  <a:lnTo>
                    <a:pt x="467" y="259"/>
                  </a:lnTo>
                  <a:lnTo>
                    <a:pt x="462" y="261"/>
                  </a:lnTo>
                  <a:lnTo>
                    <a:pt x="457" y="262"/>
                  </a:lnTo>
                  <a:lnTo>
                    <a:pt x="454" y="265"/>
                  </a:lnTo>
                  <a:lnTo>
                    <a:pt x="451" y="270"/>
                  </a:lnTo>
                  <a:lnTo>
                    <a:pt x="447" y="277"/>
                  </a:lnTo>
                  <a:lnTo>
                    <a:pt x="447" y="285"/>
                  </a:lnTo>
                  <a:lnTo>
                    <a:pt x="451" y="291"/>
                  </a:lnTo>
                  <a:lnTo>
                    <a:pt x="456" y="298"/>
                  </a:lnTo>
                  <a:lnTo>
                    <a:pt x="469" y="312"/>
                  </a:lnTo>
                  <a:lnTo>
                    <a:pt x="486" y="325"/>
                  </a:lnTo>
                  <a:lnTo>
                    <a:pt x="504" y="339"/>
                  </a:lnTo>
                  <a:lnTo>
                    <a:pt x="519" y="354"/>
                  </a:lnTo>
                  <a:lnTo>
                    <a:pt x="524" y="361"/>
                  </a:lnTo>
                  <a:lnTo>
                    <a:pt x="528" y="370"/>
                  </a:lnTo>
                  <a:lnTo>
                    <a:pt x="528" y="379"/>
                  </a:lnTo>
                  <a:lnTo>
                    <a:pt x="526" y="389"/>
                  </a:lnTo>
                  <a:lnTo>
                    <a:pt x="523" y="398"/>
                  </a:lnTo>
                  <a:lnTo>
                    <a:pt x="516" y="406"/>
                  </a:lnTo>
                  <a:lnTo>
                    <a:pt x="508" y="412"/>
                  </a:lnTo>
                  <a:lnTo>
                    <a:pt x="499" y="418"/>
                  </a:lnTo>
                  <a:lnTo>
                    <a:pt x="489" y="422"/>
                  </a:lnTo>
                  <a:lnTo>
                    <a:pt x="478" y="427"/>
                  </a:lnTo>
                  <a:lnTo>
                    <a:pt x="466" y="430"/>
                  </a:lnTo>
                  <a:lnTo>
                    <a:pt x="452" y="433"/>
                  </a:lnTo>
                  <a:lnTo>
                    <a:pt x="426" y="437"/>
                  </a:lnTo>
                  <a:lnTo>
                    <a:pt x="397" y="440"/>
                  </a:lnTo>
                  <a:lnTo>
                    <a:pt x="371" y="440"/>
                  </a:lnTo>
                  <a:lnTo>
                    <a:pt x="346" y="442"/>
                  </a:lnTo>
                  <a:lnTo>
                    <a:pt x="305" y="440"/>
                  </a:lnTo>
                  <a:lnTo>
                    <a:pt x="260" y="439"/>
                  </a:lnTo>
                  <a:lnTo>
                    <a:pt x="239" y="437"/>
                  </a:lnTo>
                  <a:lnTo>
                    <a:pt x="215" y="434"/>
                  </a:lnTo>
                  <a:lnTo>
                    <a:pt x="192" y="431"/>
                  </a:lnTo>
                  <a:lnTo>
                    <a:pt x="168" y="428"/>
                  </a:lnTo>
                  <a:lnTo>
                    <a:pt x="147" y="422"/>
                  </a:lnTo>
                  <a:lnTo>
                    <a:pt x="125" y="416"/>
                  </a:lnTo>
                  <a:lnTo>
                    <a:pt x="105" y="410"/>
                  </a:lnTo>
                  <a:lnTo>
                    <a:pt x="85" y="401"/>
                  </a:lnTo>
                  <a:lnTo>
                    <a:pt x="67" y="392"/>
                  </a:lnTo>
                  <a:lnTo>
                    <a:pt x="50" y="380"/>
                  </a:lnTo>
                  <a:lnTo>
                    <a:pt x="36" y="368"/>
                  </a:lnTo>
                  <a:lnTo>
                    <a:pt x="23" y="354"/>
                  </a:lnTo>
                  <a:lnTo>
                    <a:pt x="11" y="337"/>
                  </a:lnTo>
                  <a:lnTo>
                    <a:pt x="3" y="321"/>
                  </a:lnTo>
                  <a:lnTo>
                    <a:pt x="1" y="312"/>
                  </a:lnTo>
                  <a:lnTo>
                    <a:pt x="0" y="304"/>
                  </a:lnTo>
                  <a:lnTo>
                    <a:pt x="0" y="295"/>
                  </a:lnTo>
                  <a:lnTo>
                    <a:pt x="1" y="286"/>
                  </a:lnTo>
                  <a:lnTo>
                    <a:pt x="5" y="277"/>
                  </a:lnTo>
                  <a:lnTo>
                    <a:pt x="10" y="268"/>
                  </a:lnTo>
                  <a:lnTo>
                    <a:pt x="15" y="258"/>
                  </a:lnTo>
                  <a:lnTo>
                    <a:pt x="23" y="247"/>
                  </a:lnTo>
                  <a:lnTo>
                    <a:pt x="45" y="223"/>
                  </a:lnTo>
                  <a:lnTo>
                    <a:pt x="75" y="195"/>
                  </a:lnTo>
                  <a:lnTo>
                    <a:pt x="128" y="147"/>
                  </a:lnTo>
                  <a:lnTo>
                    <a:pt x="160" y="118"/>
                  </a:lnTo>
                  <a:lnTo>
                    <a:pt x="182" y="102"/>
                  </a:lnTo>
                  <a:lnTo>
                    <a:pt x="204" y="87"/>
                  </a:lnTo>
                  <a:lnTo>
                    <a:pt x="219" y="79"/>
                  </a:lnTo>
                  <a:lnTo>
                    <a:pt x="239" y="70"/>
                  </a:lnTo>
                  <a:lnTo>
                    <a:pt x="267" y="63"/>
                  </a:lnTo>
                  <a:lnTo>
                    <a:pt x="302" y="54"/>
                  </a:lnTo>
                  <a:lnTo>
                    <a:pt x="342" y="42"/>
                  </a:lnTo>
                  <a:lnTo>
                    <a:pt x="387" y="30"/>
                  </a:lnTo>
                  <a:lnTo>
                    <a:pt x="439" y="16"/>
                  </a:lnTo>
                  <a:lnTo>
                    <a:pt x="498" y="0"/>
                  </a:lnTo>
                  <a:lnTo>
                    <a:pt x="498" y="9"/>
                  </a:lnTo>
                  <a:lnTo>
                    <a:pt x="498" y="19"/>
                  </a:lnTo>
                  <a:lnTo>
                    <a:pt x="452" y="33"/>
                  </a:lnTo>
                  <a:lnTo>
                    <a:pt x="407" y="45"/>
                  </a:lnTo>
                  <a:lnTo>
                    <a:pt x="362" y="55"/>
                  </a:lnTo>
                  <a:lnTo>
                    <a:pt x="322" y="66"/>
                  </a:lnTo>
                  <a:lnTo>
                    <a:pt x="285" y="75"/>
                  </a:lnTo>
                  <a:lnTo>
                    <a:pt x="255" y="82"/>
                  </a:lnTo>
                  <a:lnTo>
                    <a:pt x="234" y="90"/>
                  </a:lnTo>
                  <a:lnTo>
                    <a:pt x="219" y="96"/>
                  </a:lnTo>
                  <a:lnTo>
                    <a:pt x="192" y="117"/>
                  </a:lnTo>
                  <a:lnTo>
                    <a:pt x="153" y="147"/>
                  </a:lnTo>
                  <a:lnTo>
                    <a:pt x="113" y="181"/>
                  </a:lnTo>
                  <a:lnTo>
                    <a:pt x="75" y="217"/>
                  </a:lnTo>
                  <a:lnTo>
                    <a:pt x="58" y="234"/>
                  </a:lnTo>
                  <a:lnTo>
                    <a:pt x="40" y="252"/>
                  </a:lnTo>
                  <a:lnTo>
                    <a:pt x="25" y="270"/>
                  </a:lnTo>
                  <a:lnTo>
                    <a:pt x="11" y="288"/>
                  </a:lnTo>
                  <a:lnTo>
                    <a:pt x="8" y="297"/>
                  </a:lnTo>
                  <a:lnTo>
                    <a:pt x="5" y="307"/>
                  </a:lnTo>
                  <a:lnTo>
                    <a:pt x="3" y="318"/>
                  </a:lnTo>
                  <a:lnTo>
                    <a:pt x="1" y="328"/>
                  </a:lnTo>
                  <a:lnTo>
                    <a:pt x="5" y="339"/>
                  </a:lnTo>
                  <a:lnTo>
                    <a:pt x="8" y="349"/>
                  </a:lnTo>
                  <a:lnTo>
                    <a:pt x="15" y="361"/>
                  </a:lnTo>
                  <a:lnTo>
                    <a:pt x="23" y="374"/>
                  </a:lnTo>
                  <a:lnTo>
                    <a:pt x="36" y="388"/>
                  </a:lnTo>
                  <a:lnTo>
                    <a:pt x="50" y="400"/>
                  </a:lnTo>
                  <a:lnTo>
                    <a:pt x="67" y="412"/>
                  </a:lnTo>
                  <a:lnTo>
                    <a:pt x="85" y="421"/>
                  </a:lnTo>
                  <a:lnTo>
                    <a:pt x="105" y="430"/>
                  </a:lnTo>
                  <a:lnTo>
                    <a:pt x="125" y="437"/>
                  </a:lnTo>
                  <a:lnTo>
                    <a:pt x="147" y="443"/>
                  </a:lnTo>
                  <a:lnTo>
                    <a:pt x="170" y="448"/>
                  </a:lnTo>
                  <a:lnTo>
                    <a:pt x="215" y="455"/>
                  </a:lnTo>
                  <a:lnTo>
                    <a:pt x="260" y="460"/>
                  </a:lnTo>
                  <a:lnTo>
                    <a:pt x="304" y="461"/>
                  </a:lnTo>
                  <a:lnTo>
                    <a:pt x="346" y="461"/>
                  </a:lnTo>
                  <a:lnTo>
                    <a:pt x="371" y="461"/>
                  </a:lnTo>
                  <a:lnTo>
                    <a:pt x="397" y="460"/>
                  </a:lnTo>
                  <a:lnTo>
                    <a:pt x="426" y="458"/>
                  </a:lnTo>
                  <a:lnTo>
                    <a:pt x="452" y="454"/>
                  </a:lnTo>
                  <a:lnTo>
                    <a:pt x="466" y="451"/>
                  </a:lnTo>
                  <a:lnTo>
                    <a:pt x="478" y="448"/>
                  </a:lnTo>
                  <a:lnTo>
                    <a:pt x="489" y="443"/>
                  </a:lnTo>
                  <a:lnTo>
                    <a:pt x="499" y="439"/>
                  </a:lnTo>
                  <a:lnTo>
                    <a:pt x="508" y="433"/>
                  </a:lnTo>
                  <a:lnTo>
                    <a:pt x="516" y="425"/>
                  </a:lnTo>
                  <a:lnTo>
                    <a:pt x="521" y="418"/>
                  </a:lnTo>
                  <a:lnTo>
                    <a:pt x="526" y="410"/>
                  </a:lnTo>
                  <a:lnTo>
                    <a:pt x="528" y="400"/>
                  </a:lnTo>
                  <a:lnTo>
                    <a:pt x="526" y="391"/>
                  </a:lnTo>
                  <a:lnTo>
                    <a:pt x="524" y="382"/>
                  </a:lnTo>
                  <a:lnTo>
                    <a:pt x="518" y="374"/>
                  </a:lnTo>
                  <a:lnTo>
                    <a:pt x="504" y="358"/>
                  </a:lnTo>
                  <a:lnTo>
                    <a:pt x="486" y="345"/>
                  </a:lnTo>
                  <a:lnTo>
                    <a:pt x="469" y="331"/>
                  </a:lnTo>
                  <a:lnTo>
                    <a:pt x="454" y="318"/>
                  </a:lnTo>
                  <a:lnTo>
                    <a:pt x="449" y="312"/>
                  </a:lnTo>
                  <a:lnTo>
                    <a:pt x="447" y="304"/>
                  </a:lnTo>
                  <a:lnTo>
                    <a:pt x="447" y="297"/>
                  </a:lnTo>
                  <a:lnTo>
                    <a:pt x="451" y="289"/>
                  </a:lnTo>
                  <a:lnTo>
                    <a:pt x="452" y="286"/>
                  </a:lnTo>
                  <a:lnTo>
                    <a:pt x="457" y="283"/>
                  </a:lnTo>
                  <a:lnTo>
                    <a:pt x="462" y="280"/>
                  </a:lnTo>
                  <a:lnTo>
                    <a:pt x="467" y="279"/>
                  </a:lnTo>
                  <a:lnTo>
                    <a:pt x="481" y="279"/>
                  </a:lnTo>
                  <a:lnTo>
                    <a:pt x="498" y="279"/>
                  </a:lnTo>
                  <a:lnTo>
                    <a:pt x="516" y="282"/>
                  </a:lnTo>
                  <a:lnTo>
                    <a:pt x="538" y="286"/>
                  </a:lnTo>
                  <a:lnTo>
                    <a:pt x="561" y="291"/>
                  </a:lnTo>
                  <a:lnTo>
                    <a:pt x="584" y="297"/>
                  </a:lnTo>
                  <a:lnTo>
                    <a:pt x="633" y="310"/>
                  </a:lnTo>
                  <a:lnTo>
                    <a:pt x="681" y="321"/>
                  </a:lnTo>
                  <a:lnTo>
                    <a:pt x="705" y="325"/>
                  </a:lnTo>
                  <a:lnTo>
                    <a:pt x="725" y="330"/>
                  </a:lnTo>
                  <a:lnTo>
                    <a:pt x="745" y="331"/>
                  </a:lnTo>
                  <a:lnTo>
                    <a:pt x="762" y="331"/>
                  </a:lnTo>
                  <a:lnTo>
                    <a:pt x="775" y="328"/>
                  </a:lnTo>
                  <a:lnTo>
                    <a:pt x="788" y="324"/>
                  </a:lnTo>
                  <a:lnTo>
                    <a:pt x="800" y="316"/>
                  </a:lnTo>
                  <a:lnTo>
                    <a:pt x="812" y="307"/>
                  </a:lnTo>
                  <a:lnTo>
                    <a:pt x="832" y="283"/>
                  </a:lnTo>
                  <a:lnTo>
                    <a:pt x="850" y="258"/>
                  </a:lnTo>
                  <a:lnTo>
                    <a:pt x="860" y="243"/>
                  </a:lnTo>
                  <a:lnTo>
                    <a:pt x="870" y="229"/>
                  </a:lnTo>
                  <a:lnTo>
                    <a:pt x="882" y="217"/>
                  </a:lnTo>
                  <a:lnTo>
                    <a:pt x="894" y="204"/>
                  </a:lnTo>
                  <a:lnTo>
                    <a:pt x="907" y="193"/>
                  </a:lnTo>
                  <a:lnTo>
                    <a:pt x="920" y="183"/>
                  </a:lnTo>
                  <a:lnTo>
                    <a:pt x="937" y="175"/>
                  </a:lnTo>
                  <a:lnTo>
                    <a:pt x="955" y="171"/>
                  </a:lnTo>
                  <a:lnTo>
                    <a:pt x="974" y="168"/>
                  </a:lnTo>
                  <a:lnTo>
                    <a:pt x="1000" y="166"/>
                  </a:lnTo>
                  <a:lnTo>
                    <a:pt x="1030" y="166"/>
                  </a:lnTo>
                  <a:lnTo>
                    <a:pt x="1066" y="169"/>
                  </a:lnTo>
                  <a:lnTo>
                    <a:pt x="1104" y="172"/>
                  </a:lnTo>
                  <a:lnTo>
                    <a:pt x="1146" y="177"/>
                  </a:lnTo>
                  <a:lnTo>
                    <a:pt x="1191" y="183"/>
                  </a:lnTo>
                  <a:lnTo>
                    <a:pt x="1236" y="190"/>
                  </a:lnTo>
                  <a:lnTo>
                    <a:pt x="1331" y="205"/>
                  </a:lnTo>
                  <a:lnTo>
                    <a:pt x="1425" y="223"/>
                  </a:lnTo>
                  <a:lnTo>
                    <a:pt x="1513" y="243"/>
                  </a:lnTo>
                  <a:lnTo>
                    <a:pt x="1590" y="264"/>
                  </a:lnTo>
                  <a:lnTo>
                    <a:pt x="1627" y="280"/>
                  </a:lnTo>
                  <a:lnTo>
                    <a:pt x="1685" y="309"/>
                  </a:lnTo>
                  <a:lnTo>
                    <a:pt x="1717" y="324"/>
                  </a:lnTo>
                  <a:lnTo>
                    <a:pt x="1751" y="337"/>
                  </a:lnTo>
                  <a:lnTo>
                    <a:pt x="1767" y="343"/>
                  </a:lnTo>
                  <a:lnTo>
                    <a:pt x="1784" y="348"/>
                  </a:lnTo>
                  <a:lnTo>
                    <a:pt x="1799" y="351"/>
                  </a:lnTo>
                  <a:lnTo>
                    <a:pt x="1812" y="352"/>
                  </a:lnTo>
                  <a:lnTo>
                    <a:pt x="1827" y="352"/>
                  </a:lnTo>
                  <a:lnTo>
                    <a:pt x="1839" y="351"/>
                  </a:lnTo>
                  <a:lnTo>
                    <a:pt x="1852" y="346"/>
                  </a:lnTo>
                  <a:lnTo>
                    <a:pt x="1864" y="340"/>
                  </a:lnTo>
                  <a:lnTo>
                    <a:pt x="1874" y="334"/>
                  </a:lnTo>
                  <a:lnTo>
                    <a:pt x="1884" y="325"/>
                  </a:lnTo>
                  <a:lnTo>
                    <a:pt x="1893" y="316"/>
                  </a:lnTo>
                  <a:lnTo>
                    <a:pt x="1899" y="307"/>
                  </a:lnTo>
                  <a:lnTo>
                    <a:pt x="1924" y="270"/>
                  </a:lnTo>
                  <a:lnTo>
                    <a:pt x="1936" y="246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2087">
              <a:extLst>
                <a:ext uri="{FF2B5EF4-FFF2-40B4-BE49-F238E27FC236}">
                  <a16:creationId xmlns:a16="http://schemas.microsoft.com/office/drawing/2014/main" id="{D7D2028A-8C6D-B97A-6C88-C40C8927D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3376"/>
              <a:ext cx="1965" cy="484"/>
            </a:xfrm>
            <a:custGeom>
              <a:avLst/>
              <a:gdLst>
                <a:gd name="T0" fmla="*/ 2663 w 1936"/>
                <a:gd name="T1" fmla="*/ 707 h 461"/>
                <a:gd name="T2" fmla="*/ 2611 w 1936"/>
                <a:gd name="T3" fmla="*/ 867 h 461"/>
                <a:gd name="T4" fmla="*/ 2566 w 1936"/>
                <a:gd name="T5" fmla="*/ 950 h 461"/>
                <a:gd name="T6" fmla="*/ 2497 w 1936"/>
                <a:gd name="T7" fmla="*/ 959 h 461"/>
                <a:gd name="T8" fmla="*/ 2386 w 1936"/>
                <a:gd name="T9" fmla="*/ 883 h 461"/>
                <a:gd name="T10" fmla="*/ 2102 w 1936"/>
                <a:gd name="T11" fmla="*/ 655 h 461"/>
                <a:gd name="T12" fmla="*/ 1580 w 1936"/>
                <a:gd name="T13" fmla="*/ 465 h 461"/>
                <a:gd name="T14" fmla="*/ 1348 w 1936"/>
                <a:gd name="T15" fmla="*/ 433 h 461"/>
                <a:gd name="T16" fmla="*/ 1258 w 1936"/>
                <a:gd name="T17" fmla="*/ 503 h 461"/>
                <a:gd name="T18" fmla="*/ 1193 w 1936"/>
                <a:gd name="T19" fmla="*/ 650 h 461"/>
                <a:gd name="T20" fmla="*/ 1112 w 1936"/>
                <a:gd name="T21" fmla="*/ 862 h 461"/>
                <a:gd name="T22" fmla="*/ 1033 w 1936"/>
                <a:gd name="T23" fmla="*/ 905 h 461"/>
                <a:gd name="T24" fmla="*/ 882 w 1936"/>
                <a:gd name="T25" fmla="*/ 841 h 461"/>
                <a:gd name="T26" fmla="*/ 718 w 1936"/>
                <a:gd name="T27" fmla="*/ 759 h 461"/>
                <a:gd name="T28" fmla="*/ 640 w 1936"/>
                <a:gd name="T29" fmla="*/ 759 h 461"/>
                <a:gd name="T30" fmla="*/ 620 w 1936"/>
                <a:gd name="T31" fmla="*/ 815 h 461"/>
                <a:gd name="T32" fmla="*/ 650 w 1936"/>
                <a:gd name="T33" fmla="*/ 910 h 461"/>
                <a:gd name="T34" fmla="*/ 727 w 1936"/>
                <a:gd name="T35" fmla="*/ 1053 h 461"/>
                <a:gd name="T36" fmla="*/ 725 w 1936"/>
                <a:gd name="T37" fmla="*/ 1161 h 461"/>
                <a:gd name="T38" fmla="*/ 678 w 1936"/>
                <a:gd name="T39" fmla="*/ 1234 h 461"/>
                <a:gd name="T40" fmla="*/ 591 w 1936"/>
                <a:gd name="T41" fmla="*/ 1274 h 461"/>
                <a:gd name="T42" fmla="*/ 424 w 1936"/>
                <a:gd name="T43" fmla="*/ 1281 h 461"/>
                <a:gd name="T44" fmla="*/ 266 w 1936"/>
                <a:gd name="T45" fmla="*/ 1261 h 461"/>
                <a:gd name="T46" fmla="*/ 149 w 1936"/>
                <a:gd name="T47" fmla="*/ 1197 h 461"/>
                <a:gd name="T48" fmla="*/ 58 w 1936"/>
                <a:gd name="T49" fmla="*/ 1069 h 461"/>
                <a:gd name="T50" fmla="*/ 1 w 1936"/>
                <a:gd name="T51" fmla="*/ 910 h 461"/>
                <a:gd name="T52" fmla="*/ 5 w 1936"/>
                <a:gd name="T53" fmla="*/ 815 h 461"/>
                <a:gd name="T54" fmla="*/ 67 w 1936"/>
                <a:gd name="T55" fmla="*/ 650 h 461"/>
                <a:gd name="T56" fmla="*/ 252 w 1936"/>
                <a:gd name="T57" fmla="*/ 297 h 461"/>
                <a:gd name="T58" fmla="*/ 368 w 1936"/>
                <a:gd name="T59" fmla="*/ 182 h 461"/>
                <a:gd name="T60" fmla="*/ 610 w 1936"/>
                <a:gd name="T61" fmla="*/ 45 h 461"/>
                <a:gd name="T62" fmla="*/ 627 w 1936"/>
                <a:gd name="T63" fmla="*/ 97 h 461"/>
                <a:gd name="T64" fmla="*/ 395 w 1936"/>
                <a:gd name="T65" fmla="*/ 219 h 461"/>
                <a:gd name="T66" fmla="*/ 266 w 1936"/>
                <a:gd name="T67" fmla="*/ 339 h 461"/>
                <a:gd name="T68" fmla="*/ 80 w 1936"/>
                <a:gd name="T69" fmla="*/ 682 h 461"/>
                <a:gd name="T70" fmla="*/ 8 w 1936"/>
                <a:gd name="T71" fmla="*/ 867 h 461"/>
                <a:gd name="T72" fmla="*/ 5 w 1936"/>
                <a:gd name="T73" fmla="*/ 994 h 461"/>
                <a:gd name="T74" fmla="*/ 58 w 1936"/>
                <a:gd name="T75" fmla="*/ 1128 h 461"/>
                <a:gd name="T76" fmla="*/ 149 w 1936"/>
                <a:gd name="T77" fmla="*/ 1257 h 461"/>
                <a:gd name="T78" fmla="*/ 296 w 1936"/>
                <a:gd name="T79" fmla="*/ 1330 h 461"/>
                <a:gd name="T80" fmla="*/ 515 w 1936"/>
                <a:gd name="T81" fmla="*/ 1344 h 461"/>
                <a:gd name="T82" fmla="*/ 646 w 1936"/>
                <a:gd name="T83" fmla="*/ 1320 h 461"/>
                <a:gd name="T84" fmla="*/ 705 w 1936"/>
                <a:gd name="T85" fmla="*/ 1267 h 461"/>
                <a:gd name="T86" fmla="*/ 732 w 1936"/>
                <a:gd name="T87" fmla="*/ 1165 h 461"/>
                <a:gd name="T88" fmla="*/ 700 w 1936"/>
                <a:gd name="T89" fmla="*/ 1047 h 461"/>
                <a:gd name="T90" fmla="*/ 623 w 1936"/>
                <a:gd name="T91" fmla="*/ 910 h 461"/>
                <a:gd name="T92" fmla="*/ 627 w 1936"/>
                <a:gd name="T93" fmla="*/ 835 h 461"/>
                <a:gd name="T94" fmla="*/ 667 w 1936"/>
                <a:gd name="T95" fmla="*/ 818 h 461"/>
                <a:gd name="T96" fmla="*/ 778 w 1936"/>
                <a:gd name="T97" fmla="*/ 856 h 461"/>
                <a:gd name="T98" fmla="*/ 978 w 1936"/>
                <a:gd name="T99" fmla="*/ 950 h 461"/>
                <a:gd name="T100" fmla="*/ 1076 w 1936"/>
                <a:gd name="T101" fmla="*/ 955 h 461"/>
                <a:gd name="T102" fmla="*/ 1154 w 1936"/>
                <a:gd name="T103" fmla="*/ 826 h 461"/>
                <a:gd name="T104" fmla="*/ 1224 w 1936"/>
                <a:gd name="T105" fmla="*/ 639 h 461"/>
                <a:gd name="T106" fmla="*/ 1300 w 1936"/>
                <a:gd name="T107" fmla="*/ 512 h 461"/>
                <a:gd name="T108" fmla="*/ 1428 w 1936"/>
                <a:gd name="T109" fmla="*/ 486 h 461"/>
                <a:gd name="T110" fmla="*/ 1652 w 1936"/>
                <a:gd name="T111" fmla="*/ 535 h 461"/>
                <a:gd name="T112" fmla="*/ 2100 w 1936"/>
                <a:gd name="T113" fmla="*/ 710 h 461"/>
                <a:gd name="T114" fmla="*/ 2382 w 1936"/>
                <a:gd name="T115" fmla="*/ 949 h 461"/>
                <a:gd name="T116" fmla="*/ 2495 w 1936"/>
                <a:gd name="T117" fmla="*/ 1022 h 461"/>
                <a:gd name="T118" fmla="*/ 2569 w 1936"/>
                <a:gd name="T119" fmla="*/ 1007 h 461"/>
                <a:gd name="T120" fmla="*/ 2624 w 1936"/>
                <a:gd name="T121" fmla="*/ 922 h 4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36" h="461">
                  <a:moveTo>
                    <a:pt x="1936" y="246"/>
                  </a:moveTo>
                  <a:lnTo>
                    <a:pt x="1931" y="241"/>
                  </a:lnTo>
                  <a:lnTo>
                    <a:pt x="1926" y="241"/>
                  </a:lnTo>
                  <a:lnTo>
                    <a:pt x="1921" y="241"/>
                  </a:lnTo>
                  <a:lnTo>
                    <a:pt x="1918" y="240"/>
                  </a:lnTo>
                  <a:lnTo>
                    <a:pt x="1909" y="255"/>
                  </a:lnTo>
                  <a:lnTo>
                    <a:pt x="1889" y="288"/>
                  </a:lnTo>
                  <a:lnTo>
                    <a:pt x="1883" y="297"/>
                  </a:lnTo>
                  <a:lnTo>
                    <a:pt x="1876" y="304"/>
                  </a:lnTo>
                  <a:lnTo>
                    <a:pt x="1867" y="312"/>
                  </a:lnTo>
                  <a:lnTo>
                    <a:pt x="1859" y="319"/>
                  </a:lnTo>
                  <a:lnTo>
                    <a:pt x="1849" y="325"/>
                  </a:lnTo>
                  <a:lnTo>
                    <a:pt x="1839" y="328"/>
                  </a:lnTo>
                  <a:lnTo>
                    <a:pt x="1827" y="331"/>
                  </a:lnTo>
                  <a:lnTo>
                    <a:pt x="1814" y="331"/>
                  </a:lnTo>
                  <a:lnTo>
                    <a:pt x="1801" y="330"/>
                  </a:lnTo>
                  <a:lnTo>
                    <a:pt x="1786" y="325"/>
                  </a:lnTo>
                  <a:lnTo>
                    <a:pt x="1771" y="321"/>
                  </a:lnTo>
                  <a:lnTo>
                    <a:pt x="1754" y="316"/>
                  </a:lnTo>
                  <a:lnTo>
                    <a:pt x="1720" y="303"/>
                  </a:lnTo>
                  <a:lnTo>
                    <a:pt x="1687" y="288"/>
                  </a:lnTo>
                  <a:lnTo>
                    <a:pt x="1629" y="259"/>
                  </a:lnTo>
                  <a:lnTo>
                    <a:pt x="1593" y="243"/>
                  </a:lnTo>
                  <a:lnTo>
                    <a:pt x="1515" y="225"/>
                  </a:lnTo>
                  <a:lnTo>
                    <a:pt x="1425" y="205"/>
                  </a:lnTo>
                  <a:lnTo>
                    <a:pt x="1328" y="187"/>
                  </a:lnTo>
                  <a:lnTo>
                    <a:pt x="1231" y="172"/>
                  </a:lnTo>
                  <a:lnTo>
                    <a:pt x="1139" y="159"/>
                  </a:lnTo>
                  <a:lnTo>
                    <a:pt x="1059" y="150"/>
                  </a:lnTo>
                  <a:lnTo>
                    <a:pt x="1025" y="148"/>
                  </a:lnTo>
                  <a:lnTo>
                    <a:pt x="995" y="147"/>
                  </a:lnTo>
                  <a:lnTo>
                    <a:pt x="972" y="148"/>
                  </a:lnTo>
                  <a:lnTo>
                    <a:pt x="955" y="150"/>
                  </a:lnTo>
                  <a:lnTo>
                    <a:pt x="937" y="156"/>
                  </a:lnTo>
                  <a:lnTo>
                    <a:pt x="922" y="163"/>
                  </a:lnTo>
                  <a:lnTo>
                    <a:pt x="907" y="172"/>
                  </a:lnTo>
                  <a:lnTo>
                    <a:pt x="894" y="184"/>
                  </a:lnTo>
                  <a:lnTo>
                    <a:pt x="882" y="196"/>
                  </a:lnTo>
                  <a:lnTo>
                    <a:pt x="870" y="210"/>
                  </a:lnTo>
                  <a:lnTo>
                    <a:pt x="860" y="223"/>
                  </a:lnTo>
                  <a:lnTo>
                    <a:pt x="852" y="237"/>
                  </a:lnTo>
                  <a:lnTo>
                    <a:pt x="832" y="264"/>
                  </a:lnTo>
                  <a:lnTo>
                    <a:pt x="812" y="286"/>
                  </a:lnTo>
                  <a:lnTo>
                    <a:pt x="802" y="295"/>
                  </a:lnTo>
                  <a:lnTo>
                    <a:pt x="790" y="303"/>
                  </a:lnTo>
                  <a:lnTo>
                    <a:pt x="777" y="309"/>
                  </a:lnTo>
                  <a:lnTo>
                    <a:pt x="762" y="310"/>
                  </a:lnTo>
                  <a:lnTo>
                    <a:pt x="745" y="310"/>
                  </a:lnTo>
                  <a:lnTo>
                    <a:pt x="726" y="309"/>
                  </a:lnTo>
                  <a:lnTo>
                    <a:pt x="705" y="306"/>
                  </a:lnTo>
                  <a:lnTo>
                    <a:pt x="681" y="301"/>
                  </a:lnTo>
                  <a:lnTo>
                    <a:pt x="635" y="289"/>
                  </a:lnTo>
                  <a:lnTo>
                    <a:pt x="584" y="276"/>
                  </a:lnTo>
                  <a:lnTo>
                    <a:pt x="561" y="270"/>
                  </a:lnTo>
                  <a:lnTo>
                    <a:pt x="538" y="265"/>
                  </a:lnTo>
                  <a:lnTo>
                    <a:pt x="518" y="261"/>
                  </a:lnTo>
                  <a:lnTo>
                    <a:pt x="498" y="259"/>
                  </a:lnTo>
                  <a:lnTo>
                    <a:pt x="481" y="258"/>
                  </a:lnTo>
                  <a:lnTo>
                    <a:pt x="467" y="259"/>
                  </a:lnTo>
                  <a:lnTo>
                    <a:pt x="462" y="261"/>
                  </a:lnTo>
                  <a:lnTo>
                    <a:pt x="457" y="262"/>
                  </a:lnTo>
                  <a:lnTo>
                    <a:pt x="454" y="265"/>
                  </a:lnTo>
                  <a:lnTo>
                    <a:pt x="451" y="270"/>
                  </a:lnTo>
                  <a:lnTo>
                    <a:pt x="447" y="277"/>
                  </a:lnTo>
                  <a:lnTo>
                    <a:pt x="447" y="285"/>
                  </a:lnTo>
                  <a:lnTo>
                    <a:pt x="451" y="291"/>
                  </a:lnTo>
                  <a:lnTo>
                    <a:pt x="456" y="298"/>
                  </a:lnTo>
                  <a:lnTo>
                    <a:pt x="469" y="312"/>
                  </a:lnTo>
                  <a:lnTo>
                    <a:pt x="486" y="325"/>
                  </a:lnTo>
                  <a:lnTo>
                    <a:pt x="504" y="339"/>
                  </a:lnTo>
                  <a:lnTo>
                    <a:pt x="519" y="354"/>
                  </a:lnTo>
                  <a:lnTo>
                    <a:pt x="524" y="361"/>
                  </a:lnTo>
                  <a:lnTo>
                    <a:pt x="528" y="370"/>
                  </a:lnTo>
                  <a:lnTo>
                    <a:pt x="528" y="379"/>
                  </a:lnTo>
                  <a:lnTo>
                    <a:pt x="526" y="389"/>
                  </a:lnTo>
                  <a:lnTo>
                    <a:pt x="523" y="398"/>
                  </a:lnTo>
                  <a:lnTo>
                    <a:pt x="516" y="406"/>
                  </a:lnTo>
                  <a:lnTo>
                    <a:pt x="508" y="412"/>
                  </a:lnTo>
                  <a:lnTo>
                    <a:pt x="499" y="418"/>
                  </a:lnTo>
                  <a:lnTo>
                    <a:pt x="489" y="422"/>
                  </a:lnTo>
                  <a:lnTo>
                    <a:pt x="478" y="427"/>
                  </a:lnTo>
                  <a:lnTo>
                    <a:pt x="466" y="430"/>
                  </a:lnTo>
                  <a:lnTo>
                    <a:pt x="452" y="433"/>
                  </a:lnTo>
                  <a:lnTo>
                    <a:pt x="426" y="437"/>
                  </a:lnTo>
                  <a:lnTo>
                    <a:pt x="397" y="440"/>
                  </a:lnTo>
                  <a:lnTo>
                    <a:pt x="371" y="440"/>
                  </a:lnTo>
                  <a:lnTo>
                    <a:pt x="346" y="442"/>
                  </a:lnTo>
                  <a:lnTo>
                    <a:pt x="305" y="440"/>
                  </a:lnTo>
                  <a:lnTo>
                    <a:pt x="260" y="439"/>
                  </a:lnTo>
                  <a:lnTo>
                    <a:pt x="239" y="437"/>
                  </a:lnTo>
                  <a:lnTo>
                    <a:pt x="215" y="434"/>
                  </a:lnTo>
                  <a:lnTo>
                    <a:pt x="192" y="431"/>
                  </a:lnTo>
                  <a:lnTo>
                    <a:pt x="168" y="428"/>
                  </a:lnTo>
                  <a:lnTo>
                    <a:pt x="147" y="422"/>
                  </a:lnTo>
                  <a:lnTo>
                    <a:pt x="125" y="416"/>
                  </a:lnTo>
                  <a:lnTo>
                    <a:pt x="105" y="410"/>
                  </a:lnTo>
                  <a:lnTo>
                    <a:pt x="85" y="401"/>
                  </a:lnTo>
                  <a:lnTo>
                    <a:pt x="67" y="392"/>
                  </a:lnTo>
                  <a:lnTo>
                    <a:pt x="50" y="380"/>
                  </a:lnTo>
                  <a:lnTo>
                    <a:pt x="36" y="368"/>
                  </a:lnTo>
                  <a:lnTo>
                    <a:pt x="23" y="354"/>
                  </a:lnTo>
                  <a:lnTo>
                    <a:pt x="11" y="337"/>
                  </a:lnTo>
                  <a:lnTo>
                    <a:pt x="3" y="321"/>
                  </a:lnTo>
                  <a:lnTo>
                    <a:pt x="1" y="312"/>
                  </a:lnTo>
                  <a:lnTo>
                    <a:pt x="0" y="304"/>
                  </a:lnTo>
                  <a:lnTo>
                    <a:pt x="0" y="295"/>
                  </a:lnTo>
                  <a:lnTo>
                    <a:pt x="1" y="286"/>
                  </a:lnTo>
                  <a:lnTo>
                    <a:pt x="5" y="277"/>
                  </a:lnTo>
                  <a:lnTo>
                    <a:pt x="10" y="268"/>
                  </a:lnTo>
                  <a:lnTo>
                    <a:pt x="15" y="258"/>
                  </a:lnTo>
                  <a:lnTo>
                    <a:pt x="23" y="247"/>
                  </a:lnTo>
                  <a:lnTo>
                    <a:pt x="45" y="223"/>
                  </a:lnTo>
                  <a:lnTo>
                    <a:pt x="75" y="195"/>
                  </a:lnTo>
                  <a:lnTo>
                    <a:pt x="128" y="147"/>
                  </a:lnTo>
                  <a:lnTo>
                    <a:pt x="160" y="118"/>
                  </a:lnTo>
                  <a:lnTo>
                    <a:pt x="182" y="102"/>
                  </a:lnTo>
                  <a:lnTo>
                    <a:pt x="204" y="87"/>
                  </a:lnTo>
                  <a:lnTo>
                    <a:pt x="219" y="79"/>
                  </a:lnTo>
                  <a:lnTo>
                    <a:pt x="239" y="70"/>
                  </a:lnTo>
                  <a:lnTo>
                    <a:pt x="267" y="63"/>
                  </a:lnTo>
                  <a:lnTo>
                    <a:pt x="302" y="54"/>
                  </a:lnTo>
                  <a:lnTo>
                    <a:pt x="342" y="42"/>
                  </a:lnTo>
                  <a:lnTo>
                    <a:pt x="387" y="30"/>
                  </a:lnTo>
                  <a:lnTo>
                    <a:pt x="439" y="16"/>
                  </a:lnTo>
                  <a:lnTo>
                    <a:pt x="498" y="0"/>
                  </a:lnTo>
                  <a:lnTo>
                    <a:pt x="498" y="9"/>
                  </a:lnTo>
                  <a:lnTo>
                    <a:pt x="498" y="19"/>
                  </a:lnTo>
                  <a:lnTo>
                    <a:pt x="452" y="33"/>
                  </a:lnTo>
                  <a:lnTo>
                    <a:pt x="407" y="45"/>
                  </a:lnTo>
                  <a:lnTo>
                    <a:pt x="362" y="55"/>
                  </a:lnTo>
                  <a:lnTo>
                    <a:pt x="322" y="66"/>
                  </a:lnTo>
                  <a:lnTo>
                    <a:pt x="285" y="75"/>
                  </a:lnTo>
                  <a:lnTo>
                    <a:pt x="255" y="82"/>
                  </a:lnTo>
                  <a:lnTo>
                    <a:pt x="234" y="90"/>
                  </a:lnTo>
                  <a:lnTo>
                    <a:pt x="219" y="96"/>
                  </a:lnTo>
                  <a:lnTo>
                    <a:pt x="192" y="117"/>
                  </a:lnTo>
                  <a:lnTo>
                    <a:pt x="153" y="147"/>
                  </a:lnTo>
                  <a:lnTo>
                    <a:pt x="113" y="181"/>
                  </a:lnTo>
                  <a:lnTo>
                    <a:pt x="75" y="217"/>
                  </a:lnTo>
                  <a:lnTo>
                    <a:pt x="58" y="234"/>
                  </a:lnTo>
                  <a:lnTo>
                    <a:pt x="40" y="252"/>
                  </a:lnTo>
                  <a:lnTo>
                    <a:pt x="25" y="270"/>
                  </a:lnTo>
                  <a:lnTo>
                    <a:pt x="11" y="288"/>
                  </a:lnTo>
                  <a:lnTo>
                    <a:pt x="8" y="297"/>
                  </a:lnTo>
                  <a:lnTo>
                    <a:pt x="5" y="307"/>
                  </a:lnTo>
                  <a:lnTo>
                    <a:pt x="3" y="318"/>
                  </a:lnTo>
                  <a:lnTo>
                    <a:pt x="1" y="328"/>
                  </a:lnTo>
                  <a:lnTo>
                    <a:pt x="5" y="339"/>
                  </a:lnTo>
                  <a:lnTo>
                    <a:pt x="8" y="349"/>
                  </a:lnTo>
                  <a:lnTo>
                    <a:pt x="15" y="361"/>
                  </a:lnTo>
                  <a:lnTo>
                    <a:pt x="23" y="374"/>
                  </a:lnTo>
                  <a:lnTo>
                    <a:pt x="36" y="388"/>
                  </a:lnTo>
                  <a:lnTo>
                    <a:pt x="50" y="400"/>
                  </a:lnTo>
                  <a:lnTo>
                    <a:pt x="67" y="412"/>
                  </a:lnTo>
                  <a:lnTo>
                    <a:pt x="85" y="421"/>
                  </a:lnTo>
                  <a:lnTo>
                    <a:pt x="105" y="430"/>
                  </a:lnTo>
                  <a:lnTo>
                    <a:pt x="125" y="437"/>
                  </a:lnTo>
                  <a:lnTo>
                    <a:pt x="147" y="443"/>
                  </a:lnTo>
                  <a:lnTo>
                    <a:pt x="170" y="448"/>
                  </a:lnTo>
                  <a:lnTo>
                    <a:pt x="215" y="455"/>
                  </a:lnTo>
                  <a:lnTo>
                    <a:pt x="260" y="460"/>
                  </a:lnTo>
                  <a:lnTo>
                    <a:pt x="304" y="461"/>
                  </a:lnTo>
                  <a:lnTo>
                    <a:pt x="346" y="461"/>
                  </a:lnTo>
                  <a:lnTo>
                    <a:pt x="371" y="461"/>
                  </a:lnTo>
                  <a:lnTo>
                    <a:pt x="397" y="460"/>
                  </a:lnTo>
                  <a:lnTo>
                    <a:pt x="426" y="458"/>
                  </a:lnTo>
                  <a:lnTo>
                    <a:pt x="452" y="454"/>
                  </a:lnTo>
                  <a:lnTo>
                    <a:pt x="466" y="451"/>
                  </a:lnTo>
                  <a:lnTo>
                    <a:pt x="478" y="448"/>
                  </a:lnTo>
                  <a:lnTo>
                    <a:pt x="489" y="443"/>
                  </a:lnTo>
                  <a:lnTo>
                    <a:pt x="499" y="439"/>
                  </a:lnTo>
                  <a:lnTo>
                    <a:pt x="508" y="433"/>
                  </a:lnTo>
                  <a:lnTo>
                    <a:pt x="516" y="425"/>
                  </a:lnTo>
                  <a:lnTo>
                    <a:pt x="521" y="418"/>
                  </a:lnTo>
                  <a:lnTo>
                    <a:pt x="526" y="410"/>
                  </a:lnTo>
                  <a:lnTo>
                    <a:pt x="528" y="400"/>
                  </a:lnTo>
                  <a:lnTo>
                    <a:pt x="526" y="391"/>
                  </a:lnTo>
                  <a:lnTo>
                    <a:pt x="524" y="382"/>
                  </a:lnTo>
                  <a:lnTo>
                    <a:pt x="518" y="374"/>
                  </a:lnTo>
                  <a:lnTo>
                    <a:pt x="504" y="358"/>
                  </a:lnTo>
                  <a:lnTo>
                    <a:pt x="486" y="345"/>
                  </a:lnTo>
                  <a:lnTo>
                    <a:pt x="469" y="331"/>
                  </a:lnTo>
                  <a:lnTo>
                    <a:pt x="454" y="318"/>
                  </a:lnTo>
                  <a:lnTo>
                    <a:pt x="449" y="312"/>
                  </a:lnTo>
                  <a:lnTo>
                    <a:pt x="447" y="304"/>
                  </a:lnTo>
                  <a:lnTo>
                    <a:pt x="447" y="297"/>
                  </a:lnTo>
                  <a:lnTo>
                    <a:pt x="451" y="289"/>
                  </a:lnTo>
                  <a:lnTo>
                    <a:pt x="452" y="286"/>
                  </a:lnTo>
                  <a:lnTo>
                    <a:pt x="457" y="283"/>
                  </a:lnTo>
                  <a:lnTo>
                    <a:pt x="462" y="280"/>
                  </a:lnTo>
                  <a:lnTo>
                    <a:pt x="467" y="279"/>
                  </a:lnTo>
                  <a:lnTo>
                    <a:pt x="481" y="279"/>
                  </a:lnTo>
                  <a:lnTo>
                    <a:pt x="498" y="279"/>
                  </a:lnTo>
                  <a:lnTo>
                    <a:pt x="516" y="282"/>
                  </a:lnTo>
                  <a:lnTo>
                    <a:pt x="538" y="286"/>
                  </a:lnTo>
                  <a:lnTo>
                    <a:pt x="561" y="291"/>
                  </a:lnTo>
                  <a:lnTo>
                    <a:pt x="584" y="297"/>
                  </a:lnTo>
                  <a:lnTo>
                    <a:pt x="633" y="310"/>
                  </a:lnTo>
                  <a:lnTo>
                    <a:pt x="681" y="321"/>
                  </a:lnTo>
                  <a:lnTo>
                    <a:pt x="705" y="325"/>
                  </a:lnTo>
                  <a:lnTo>
                    <a:pt x="725" y="330"/>
                  </a:lnTo>
                  <a:lnTo>
                    <a:pt x="745" y="331"/>
                  </a:lnTo>
                  <a:lnTo>
                    <a:pt x="762" y="331"/>
                  </a:lnTo>
                  <a:lnTo>
                    <a:pt x="775" y="328"/>
                  </a:lnTo>
                  <a:lnTo>
                    <a:pt x="788" y="324"/>
                  </a:lnTo>
                  <a:lnTo>
                    <a:pt x="800" y="316"/>
                  </a:lnTo>
                  <a:lnTo>
                    <a:pt x="812" y="307"/>
                  </a:lnTo>
                  <a:lnTo>
                    <a:pt x="832" y="283"/>
                  </a:lnTo>
                  <a:lnTo>
                    <a:pt x="850" y="258"/>
                  </a:lnTo>
                  <a:lnTo>
                    <a:pt x="860" y="243"/>
                  </a:lnTo>
                  <a:lnTo>
                    <a:pt x="870" y="229"/>
                  </a:lnTo>
                  <a:lnTo>
                    <a:pt x="882" y="217"/>
                  </a:lnTo>
                  <a:lnTo>
                    <a:pt x="894" y="204"/>
                  </a:lnTo>
                  <a:lnTo>
                    <a:pt x="907" y="193"/>
                  </a:lnTo>
                  <a:lnTo>
                    <a:pt x="920" y="183"/>
                  </a:lnTo>
                  <a:lnTo>
                    <a:pt x="937" y="175"/>
                  </a:lnTo>
                  <a:lnTo>
                    <a:pt x="955" y="171"/>
                  </a:lnTo>
                  <a:lnTo>
                    <a:pt x="974" y="168"/>
                  </a:lnTo>
                  <a:lnTo>
                    <a:pt x="1000" y="166"/>
                  </a:lnTo>
                  <a:lnTo>
                    <a:pt x="1030" y="166"/>
                  </a:lnTo>
                  <a:lnTo>
                    <a:pt x="1066" y="169"/>
                  </a:lnTo>
                  <a:lnTo>
                    <a:pt x="1104" y="172"/>
                  </a:lnTo>
                  <a:lnTo>
                    <a:pt x="1146" y="177"/>
                  </a:lnTo>
                  <a:lnTo>
                    <a:pt x="1191" y="183"/>
                  </a:lnTo>
                  <a:lnTo>
                    <a:pt x="1236" y="190"/>
                  </a:lnTo>
                  <a:lnTo>
                    <a:pt x="1331" y="205"/>
                  </a:lnTo>
                  <a:lnTo>
                    <a:pt x="1425" y="223"/>
                  </a:lnTo>
                  <a:lnTo>
                    <a:pt x="1513" y="243"/>
                  </a:lnTo>
                  <a:lnTo>
                    <a:pt x="1590" y="264"/>
                  </a:lnTo>
                  <a:lnTo>
                    <a:pt x="1627" y="280"/>
                  </a:lnTo>
                  <a:lnTo>
                    <a:pt x="1685" y="309"/>
                  </a:lnTo>
                  <a:lnTo>
                    <a:pt x="1717" y="324"/>
                  </a:lnTo>
                  <a:lnTo>
                    <a:pt x="1751" y="337"/>
                  </a:lnTo>
                  <a:lnTo>
                    <a:pt x="1767" y="343"/>
                  </a:lnTo>
                  <a:lnTo>
                    <a:pt x="1784" y="348"/>
                  </a:lnTo>
                  <a:lnTo>
                    <a:pt x="1799" y="351"/>
                  </a:lnTo>
                  <a:lnTo>
                    <a:pt x="1812" y="352"/>
                  </a:lnTo>
                  <a:lnTo>
                    <a:pt x="1827" y="352"/>
                  </a:lnTo>
                  <a:lnTo>
                    <a:pt x="1839" y="351"/>
                  </a:lnTo>
                  <a:lnTo>
                    <a:pt x="1852" y="346"/>
                  </a:lnTo>
                  <a:lnTo>
                    <a:pt x="1864" y="340"/>
                  </a:lnTo>
                  <a:lnTo>
                    <a:pt x="1874" y="334"/>
                  </a:lnTo>
                  <a:lnTo>
                    <a:pt x="1884" y="325"/>
                  </a:lnTo>
                  <a:lnTo>
                    <a:pt x="1893" y="316"/>
                  </a:lnTo>
                  <a:lnTo>
                    <a:pt x="1899" y="307"/>
                  </a:lnTo>
                  <a:lnTo>
                    <a:pt x="1924" y="270"/>
                  </a:lnTo>
                  <a:lnTo>
                    <a:pt x="1936" y="2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2088">
              <a:extLst>
                <a:ext uri="{FF2B5EF4-FFF2-40B4-BE49-F238E27FC236}">
                  <a16:creationId xmlns:a16="http://schemas.microsoft.com/office/drawing/2014/main" id="{D917573A-FD1E-24F2-0D89-5D37EF35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2223"/>
              <a:ext cx="566" cy="495"/>
            </a:xfrm>
            <a:custGeom>
              <a:avLst/>
              <a:gdLst>
                <a:gd name="T0" fmla="*/ 391 w 558"/>
                <a:gd name="T1" fmla="*/ 0 h 472"/>
                <a:gd name="T2" fmla="*/ 464 w 558"/>
                <a:gd name="T3" fmla="*/ 6 h 472"/>
                <a:gd name="T4" fmla="*/ 536 w 558"/>
                <a:gd name="T5" fmla="*/ 56 h 472"/>
                <a:gd name="T6" fmla="*/ 599 w 558"/>
                <a:gd name="T7" fmla="*/ 120 h 472"/>
                <a:gd name="T8" fmla="*/ 654 w 558"/>
                <a:gd name="T9" fmla="*/ 207 h 472"/>
                <a:gd name="T10" fmla="*/ 701 w 558"/>
                <a:gd name="T11" fmla="*/ 307 h 472"/>
                <a:gd name="T12" fmla="*/ 736 w 558"/>
                <a:gd name="T13" fmla="*/ 423 h 472"/>
                <a:gd name="T14" fmla="*/ 757 w 558"/>
                <a:gd name="T15" fmla="*/ 546 h 472"/>
                <a:gd name="T16" fmla="*/ 762 w 558"/>
                <a:gd name="T17" fmla="*/ 687 h 472"/>
                <a:gd name="T18" fmla="*/ 750 w 558"/>
                <a:gd name="T19" fmla="*/ 823 h 472"/>
                <a:gd name="T20" fmla="*/ 729 w 558"/>
                <a:gd name="T21" fmla="*/ 948 h 472"/>
                <a:gd name="T22" fmla="*/ 691 w 558"/>
                <a:gd name="T23" fmla="*/ 1061 h 472"/>
                <a:gd name="T24" fmla="*/ 644 w 558"/>
                <a:gd name="T25" fmla="*/ 1157 h 472"/>
                <a:gd name="T26" fmla="*/ 585 w 558"/>
                <a:gd name="T27" fmla="*/ 1233 h 472"/>
                <a:gd name="T28" fmla="*/ 521 w 558"/>
                <a:gd name="T29" fmla="*/ 1293 h 472"/>
                <a:gd name="T30" fmla="*/ 447 w 558"/>
                <a:gd name="T31" fmla="*/ 1334 h 472"/>
                <a:gd name="T32" fmla="*/ 369 w 558"/>
                <a:gd name="T33" fmla="*/ 1347 h 472"/>
                <a:gd name="T34" fmla="*/ 293 w 558"/>
                <a:gd name="T35" fmla="*/ 1330 h 472"/>
                <a:gd name="T36" fmla="*/ 226 w 558"/>
                <a:gd name="T37" fmla="*/ 1286 h 472"/>
                <a:gd name="T38" fmla="*/ 162 w 558"/>
                <a:gd name="T39" fmla="*/ 1225 h 472"/>
                <a:gd name="T40" fmla="*/ 98 w 558"/>
                <a:gd name="T41" fmla="*/ 1146 h 472"/>
                <a:gd name="T42" fmla="*/ 67 w 558"/>
                <a:gd name="T43" fmla="*/ 1046 h 472"/>
                <a:gd name="T44" fmla="*/ 20 w 558"/>
                <a:gd name="T45" fmla="*/ 923 h 472"/>
                <a:gd name="T46" fmla="*/ 5 w 558"/>
                <a:gd name="T47" fmla="*/ 798 h 472"/>
                <a:gd name="T48" fmla="*/ 0 w 558"/>
                <a:gd name="T49" fmla="*/ 660 h 472"/>
                <a:gd name="T50" fmla="*/ 6 w 558"/>
                <a:gd name="T51" fmla="*/ 530 h 472"/>
                <a:gd name="T52" fmla="*/ 25 w 558"/>
                <a:gd name="T53" fmla="*/ 405 h 472"/>
                <a:gd name="T54" fmla="*/ 73 w 558"/>
                <a:gd name="T55" fmla="*/ 290 h 472"/>
                <a:gd name="T56" fmla="*/ 113 w 558"/>
                <a:gd name="T57" fmla="*/ 191 h 472"/>
                <a:gd name="T58" fmla="*/ 172 w 558"/>
                <a:gd name="T59" fmla="*/ 109 h 472"/>
                <a:gd name="T60" fmla="*/ 243 w 558"/>
                <a:gd name="T61" fmla="*/ 49 h 472"/>
                <a:gd name="T62" fmla="*/ 313 w 558"/>
                <a:gd name="T63" fmla="*/ 5 h 4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8" h="472">
                  <a:moveTo>
                    <a:pt x="259" y="2"/>
                  </a:moveTo>
                  <a:lnTo>
                    <a:pt x="287" y="0"/>
                  </a:lnTo>
                  <a:lnTo>
                    <a:pt x="314" y="2"/>
                  </a:lnTo>
                  <a:lnTo>
                    <a:pt x="340" y="6"/>
                  </a:lnTo>
                  <a:lnTo>
                    <a:pt x="367" y="12"/>
                  </a:lnTo>
                  <a:lnTo>
                    <a:pt x="392" y="21"/>
                  </a:lnTo>
                  <a:lnTo>
                    <a:pt x="417" y="31"/>
                  </a:lnTo>
                  <a:lnTo>
                    <a:pt x="439" y="43"/>
                  </a:lnTo>
                  <a:lnTo>
                    <a:pt x="461" y="57"/>
                  </a:lnTo>
                  <a:lnTo>
                    <a:pt x="479" y="72"/>
                  </a:lnTo>
                  <a:lnTo>
                    <a:pt x="497" y="88"/>
                  </a:lnTo>
                  <a:lnTo>
                    <a:pt x="513" y="108"/>
                  </a:lnTo>
                  <a:lnTo>
                    <a:pt x="526" y="127"/>
                  </a:lnTo>
                  <a:lnTo>
                    <a:pt x="538" y="148"/>
                  </a:lnTo>
                  <a:lnTo>
                    <a:pt x="546" y="171"/>
                  </a:lnTo>
                  <a:lnTo>
                    <a:pt x="553" y="193"/>
                  </a:lnTo>
                  <a:lnTo>
                    <a:pt x="556" y="217"/>
                  </a:lnTo>
                  <a:lnTo>
                    <a:pt x="558" y="241"/>
                  </a:lnTo>
                  <a:lnTo>
                    <a:pt x="554" y="265"/>
                  </a:lnTo>
                  <a:lnTo>
                    <a:pt x="549" y="288"/>
                  </a:lnTo>
                  <a:lnTo>
                    <a:pt x="543" y="310"/>
                  </a:lnTo>
                  <a:lnTo>
                    <a:pt x="533" y="331"/>
                  </a:lnTo>
                  <a:lnTo>
                    <a:pt x="521" y="352"/>
                  </a:lnTo>
                  <a:lnTo>
                    <a:pt x="506" y="372"/>
                  </a:lnTo>
                  <a:lnTo>
                    <a:pt x="489" y="389"/>
                  </a:lnTo>
                  <a:lnTo>
                    <a:pt x="471" y="406"/>
                  </a:lnTo>
                  <a:lnTo>
                    <a:pt x="451" y="421"/>
                  </a:lnTo>
                  <a:lnTo>
                    <a:pt x="429" y="434"/>
                  </a:lnTo>
                  <a:lnTo>
                    <a:pt x="406" y="446"/>
                  </a:lnTo>
                  <a:lnTo>
                    <a:pt x="381" y="455"/>
                  </a:lnTo>
                  <a:lnTo>
                    <a:pt x="354" y="463"/>
                  </a:lnTo>
                  <a:lnTo>
                    <a:pt x="327" y="469"/>
                  </a:lnTo>
                  <a:lnTo>
                    <a:pt x="299" y="472"/>
                  </a:lnTo>
                  <a:lnTo>
                    <a:pt x="270" y="472"/>
                  </a:lnTo>
                  <a:lnTo>
                    <a:pt x="242" y="470"/>
                  </a:lnTo>
                  <a:lnTo>
                    <a:pt x="215" y="467"/>
                  </a:lnTo>
                  <a:lnTo>
                    <a:pt x="190" y="461"/>
                  </a:lnTo>
                  <a:lnTo>
                    <a:pt x="165" y="452"/>
                  </a:lnTo>
                  <a:lnTo>
                    <a:pt x="140" y="442"/>
                  </a:lnTo>
                  <a:lnTo>
                    <a:pt x="118" y="430"/>
                  </a:lnTo>
                  <a:lnTo>
                    <a:pt x="97" y="416"/>
                  </a:lnTo>
                  <a:lnTo>
                    <a:pt x="76" y="401"/>
                  </a:lnTo>
                  <a:lnTo>
                    <a:pt x="60" y="384"/>
                  </a:lnTo>
                  <a:lnTo>
                    <a:pt x="45" y="366"/>
                  </a:lnTo>
                  <a:lnTo>
                    <a:pt x="30" y="346"/>
                  </a:lnTo>
                  <a:lnTo>
                    <a:pt x="20" y="325"/>
                  </a:lnTo>
                  <a:lnTo>
                    <a:pt x="10" y="303"/>
                  </a:lnTo>
                  <a:lnTo>
                    <a:pt x="5" y="280"/>
                  </a:lnTo>
                  <a:lnTo>
                    <a:pt x="1" y="256"/>
                  </a:lnTo>
                  <a:lnTo>
                    <a:pt x="0" y="232"/>
                  </a:lnTo>
                  <a:lnTo>
                    <a:pt x="3" y="208"/>
                  </a:lnTo>
                  <a:lnTo>
                    <a:pt x="6" y="186"/>
                  </a:lnTo>
                  <a:lnTo>
                    <a:pt x="15" y="163"/>
                  </a:lnTo>
                  <a:lnTo>
                    <a:pt x="25" y="142"/>
                  </a:lnTo>
                  <a:lnTo>
                    <a:pt x="36" y="121"/>
                  </a:lnTo>
                  <a:lnTo>
                    <a:pt x="51" y="102"/>
                  </a:lnTo>
                  <a:lnTo>
                    <a:pt x="68" y="84"/>
                  </a:lnTo>
                  <a:lnTo>
                    <a:pt x="87" y="67"/>
                  </a:lnTo>
                  <a:lnTo>
                    <a:pt x="107" y="52"/>
                  </a:lnTo>
                  <a:lnTo>
                    <a:pt x="128" y="39"/>
                  </a:lnTo>
                  <a:lnTo>
                    <a:pt x="152" y="27"/>
                  </a:lnTo>
                  <a:lnTo>
                    <a:pt x="177" y="18"/>
                  </a:lnTo>
                  <a:lnTo>
                    <a:pt x="202" y="11"/>
                  </a:lnTo>
                  <a:lnTo>
                    <a:pt x="230" y="5"/>
                  </a:lnTo>
                  <a:lnTo>
                    <a:pt x="259" y="2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2089">
              <a:extLst>
                <a:ext uri="{FF2B5EF4-FFF2-40B4-BE49-F238E27FC236}">
                  <a16:creationId xmlns:a16="http://schemas.microsoft.com/office/drawing/2014/main" id="{87B063BD-25BD-05A3-C9CD-680195CCA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2298"/>
              <a:ext cx="506" cy="446"/>
            </a:xfrm>
            <a:custGeom>
              <a:avLst/>
              <a:gdLst>
                <a:gd name="T0" fmla="*/ 367 w 498"/>
                <a:gd name="T1" fmla="*/ 0 h 424"/>
                <a:gd name="T2" fmla="*/ 435 w 498"/>
                <a:gd name="T3" fmla="*/ 4 h 424"/>
                <a:gd name="T4" fmla="*/ 503 w 498"/>
                <a:gd name="T5" fmla="*/ 52 h 424"/>
                <a:gd name="T6" fmla="*/ 560 w 498"/>
                <a:gd name="T7" fmla="*/ 116 h 424"/>
                <a:gd name="T8" fmla="*/ 610 w 498"/>
                <a:gd name="T9" fmla="*/ 201 h 424"/>
                <a:gd name="T10" fmla="*/ 650 w 498"/>
                <a:gd name="T11" fmla="*/ 301 h 424"/>
                <a:gd name="T12" fmla="*/ 682 w 498"/>
                <a:gd name="T13" fmla="*/ 409 h 424"/>
                <a:gd name="T14" fmla="*/ 701 w 498"/>
                <a:gd name="T15" fmla="*/ 538 h 424"/>
                <a:gd name="T16" fmla="*/ 707 w 498"/>
                <a:gd name="T17" fmla="*/ 667 h 424"/>
                <a:gd name="T18" fmla="*/ 698 w 498"/>
                <a:gd name="T19" fmla="*/ 792 h 424"/>
                <a:gd name="T20" fmla="*/ 674 w 498"/>
                <a:gd name="T21" fmla="*/ 911 h 424"/>
                <a:gd name="T22" fmla="*/ 637 w 498"/>
                <a:gd name="T23" fmla="*/ 1015 h 424"/>
                <a:gd name="T24" fmla="*/ 594 w 498"/>
                <a:gd name="T25" fmla="*/ 1109 h 424"/>
                <a:gd name="T26" fmla="*/ 541 w 498"/>
                <a:gd name="T27" fmla="*/ 1187 h 424"/>
                <a:gd name="T28" fmla="*/ 478 w 498"/>
                <a:gd name="T29" fmla="*/ 1242 h 424"/>
                <a:gd name="T30" fmla="*/ 410 w 498"/>
                <a:gd name="T31" fmla="*/ 1280 h 424"/>
                <a:gd name="T32" fmla="*/ 338 w 498"/>
                <a:gd name="T33" fmla="*/ 1288 h 424"/>
                <a:gd name="T34" fmla="*/ 267 w 498"/>
                <a:gd name="T35" fmla="*/ 1274 h 424"/>
                <a:gd name="T36" fmla="*/ 204 w 498"/>
                <a:gd name="T37" fmla="*/ 1228 h 424"/>
                <a:gd name="T38" fmla="*/ 146 w 498"/>
                <a:gd name="T39" fmla="*/ 1164 h 424"/>
                <a:gd name="T40" fmla="*/ 89 w 498"/>
                <a:gd name="T41" fmla="*/ 1081 h 424"/>
                <a:gd name="T42" fmla="*/ 59 w 498"/>
                <a:gd name="T43" fmla="*/ 993 h 424"/>
                <a:gd name="T44" fmla="*/ 15 w 498"/>
                <a:gd name="T45" fmla="*/ 875 h 424"/>
                <a:gd name="T46" fmla="*/ 3 w 498"/>
                <a:gd name="T47" fmla="*/ 749 h 424"/>
                <a:gd name="T48" fmla="*/ 0 w 498"/>
                <a:gd name="T49" fmla="*/ 626 h 424"/>
                <a:gd name="T50" fmla="*/ 7 w 498"/>
                <a:gd name="T51" fmla="*/ 492 h 424"/>
                <a:gd name="T52" fmla="*/ 23 w 498"/>
                <a:gd name="T53" fmla="*/ 376 h 424"/>
                <a:gd name="T54" fmla="*/ 69 w 498"/>
                <a:gd name="T55" fmla="*/ 269 h 424"/>
                <a:gd name="T56" fmla="*/ 108 w 498"/>
                <a:gd name="T57" fmla="*/ 173 h 424"/>
                <a:gd name="T58" fmla="*/ 163 w 498"/>
                <a:gd name="T59" fmla="*/ 100 h 424"/>
                <a:gd name="T60" fmla="*/ 228 w 498"/>
                <a:gd name="T61" fmla="*/ 41 h 424"/>
                <a:gd name="T62" fmla="*/ 297 w 498"/>
                <a:gd name="T63" fmla="*/ 3 h 4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98" h="424">
                  <a:moveTo>
                    <a:pt x="234" y="0"/>
                  </a:moveTo>
                  <a:lnTo>
                    <a:pt x="259" y="0"/>
                  </a:lnTo>
                  <a:lnTo>
                    <a:pt x="284" y="1"/>
                  </a:lnTo>
                  <a:lnTo>
                    <a:pt x="307" y="4"/>
                  </a:lnTo>
                  <a:lnTo>
                    <a:pt x="331" y="10"/>
                  </a:lnTo>
                  <a:lnTo>
                    <a:pt x="354" y="18"/>
                  </a:lnTo>
                  <a:lnTo>
                    <a:pt x="374" y="28"/>
                  </a:lnTo>
                  <a:lnTo>
                    <a:pt x="394" y="39"/>
                  </a:lnTo>
                  <a:lnTo>
                    <a:pt x="414" y="52"/>
                  </a:lnTo>
                  <a:lnTo>
                    <a:pt x="431" y="66"/>
                  </a:lnTo>
                  <a:lnTo>
                    <a:pt x="446" y="81"/>
                  </a:lnTo>
                  <a:lnTo>
                    <a:pt x="459" y="99"/>
                  </a:lnTo>
                  <a:lnTo>
                    <a:pt x="471" y="117"/>
                  </a:lnTo>
                  <a:lnTo>
                    <a:pt x="481" y="135"/>
                  </a:lnTo>
                  <a:lnTo>
                    <a:pt x="489" y="154"/>
                  </a:lnTo>
                  <a:lnTo>
                    <a:pt x="494" y="175"/>
                  </a:lnTo>
                  <a:lnTo>
                    <a:pt x="498" y="198"/>
                  </a:lnTo>
                  <a:lnTo>
                    <a:pt x="498" y="219"/>
                  </a:lnTo>
                  <a:lnTo>
                    <a:pt x="494" y="240"/>
                  </a:lnTo>
                  <a:lnTo>
                    <a:pt x="491" y="261"/>
                  </a:lnTo>
                  <a:lnTo>
                    <a:pt x="483" y="280"/>
                  </a:lnTo>
                  <a:lnTo>
                    <a:pt x="474" y="300"/>
                  </a:lnTo>
                  <a:lnTo>
                    <a:pt x="463" y="317"/>
                  </a:lnTo>
                  <a:lnTo>
                    <a:pt x="449" y="335"/>
                  </a:lnTo>
                  <a:lnTo>
                    <a:pt x="434" y="350"/>
                  </a:lnTo>
                  <a:lnTo>
                    <a:pt x="418" y="365"/>
                  </a:lnTo>
                  <a:lnTo>
                    <a:pt x="399" y="379"/>
                  </a:lnTo>
                  <a:lnTo>
                    <a:pt x="381" y="391"/>
                  </a:lnTo>
                  <a:lnTo>
                    <a:pt x="359" y="401"/>
                  </a:lnTo>
                  <a:lnTo>
                    <a:pt x="337" y="409"/>
                  </a:lnTo>
                  <a:lnTo>
                    <a:pt x="314" y="416"/>
                  </a:lnTo>
                  <a:lnTo>
                    <a:pt x="289" y="421"/>
                  </a:lnTo>
                  <a:lnTo>
                    <a:pt x="264" y="424"/>
                  </a:lnTo>
                  <a:lnTo>
                    <a:pt x="239" y="424"/>
                  </a:lnTo>
                  <a:lnTo>
                    <a:pt x="214" y="422"/>
                  </a:lnTo>
                  <a:lnTo>
                    <a:pt x="189" y="418"/>
                  </a:lnTo>
                  <a:lnTo>
                    <a:pt x="165" y="412"/>
                  </a:lnTo>
                  <a:lnTo>
                    <a:pt x="144" y="404"/>
                  </a:lnTo>
                  <a:lnTo>
                    <a:pt x="122" y="395"/>
                  </a:lnTo>
                  <a:lnTo>
                    <a:pt x="102" y="383"/>
                  </a:lnTo>
                  <a:lnTo>
                    <a:pt x="84" y="371"/>
                  </a:lnTo>
                  <a:lnTo>
                    <a:pt x="67" y="356"/>
                  </a:lnTo>
                  <a:lnTo>
                    <a:pt x="52" y="341"/>
                  </a:lnTo>
                  <a:lnTo>
                    <a:pt x="37" y="325"/>
                  </a:lnTo>
                  <a:lnTo>
                    <a:pt x="25" y="307"/>
                  </a:lnTo>
                  <a:lnTo>
                    <a:pt x="15" y="288"/>
                  </a:lnTo>
                  <a:lnTo>
                    <a:pt x="8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4"/>
                  </a:lnTo>
                  <a:lnTo>
                    <a:pt x="2" y="183"/>
                  </a:lnTo>
                  <a:lnTo>
                    <a:pt x="7" y="162"/>
                  </a:lnTo>
                  <a:lnTo>
                    <a:pt x="13" y="142"/>
                  </a:lnTo>
                  <a:lnTo>
                    <a:pt x="23" y="123"/>
                  </a:lnTo>
                  <a:lnTo>
                    <a:pt x="33" y="105"/>
                  </a:lnTo>
                  <a:lnTo>
                    <a:pt x="47" y="88"/>
                  </a:lnTo>
                  <a:lnTo>
                    <a:pt x="62" y="72"/>
                  </a:lnTo>
                  <a:lnTo>
                    <a:pt x="79" y="57"/>
                  </a:lnTo>
                  <a:lnTo>
                    <a:pt x="97" y="43"/>
                  </a:lnTo>
                  <a:lnTo>
                    <a:pt x="117" y="33"/>
                  </a:lnTo>
                  <a:lnTo>
                    <a:pt x="139" y="22"/>
                  </a:lnTo>
                  <a:lnTo>
                    <a:pt x="160" y="13"/>
                  </a:lnTo>
                  <a:lnTo>
                    <a:pt x="184" y="7"/>
                  </a:lnTo>
                  <a:lnTo>
                    <a:pt x="209" y="3"/>
                  </a:lnTo>
                  <a:lnTo>
                    <a:pt x="234" y="0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2090">
              <a:extLst>
                <a:ext uri="{FF2B5EF4-FFF2-40B4-BE49-F238E27FC236}">
                  <a16:creationId xmlns:a16="http://schemas.microsoft.com/office/drawing/2014/main" id="{D38B7BBB-58AB-D64C-D6F5-66A2C78C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353"/>
              <a:ext cx="445" cy="395"/>
            </a:xfrm>
            <a:custGeom>
              <a:avLst/>
              <a:gdLst>
                <a:gd name="T0" fmla="*/ 328 w 438"/>
                <a:gd name="T1" fmla="*/ 0 h 376"/>
                <a:gd name="T2" fmla="*/ 387 w 438"/>
                <a:gd name="T3" fmla="*/ 5 h 376"/>
                <a:gd name="T4" fmla="*/ 443 w 438"/>
                <a:gd name="T5" fmla="*/ 48 h 376"/>
                <a:gd name="T6" fmla="*/ 497 w 438"/>
                <a:gd name="T7" fmla="*/ 106 h 376"/>
                <a:gd name="T8" fmla="*/ 538 w 438"/>
                <a:gd name="T9" fmla="*/ 175 h 376"/>
                <a:gd name="T10" fmla="*/ 575 w 438"/>
                <a:gd name="T11" fmla="*/ 261 h 376"/>
                <a:gd name="T12" fmla="*/ 601 w 438"/>
                <a:gd name="T13" fmla="*/ 361 h 376"/>
                <a:gd name="T14" fmla="*/ 618 w 438"/>
                <a:gd name="T15" fmla="*/ 465 h 376"/>
                <a:gd name="T16" fmla="*/ 620 w 438"/>
                <a:gd name="T17" fmla="*/ 583 h 376"/>
                <a:gd name="T18" fmla="*/ 610 w 438"/>
                <a:gd name="T19" fmla="*/ 690 h 376"/>
                <a:gd name="T20" fmla="*/ 592 w 438"/>
                <a:gd name="T21" fmla="*/ 792 h 376"/>
                <a:gd name="T22" fmla="*/ 562 w 438"/>
                <a:gd name="T23" fmla="*/ 878 h 376"/>
                <a:gd name="T24" fmla="*/ 521 w 438"/>
                <a:gd name="T25" fmla="*/ 960 h 376"/>
                <a:gd name="T26" fmla="*/ 472 w 438"/>
                <a:gd name="T27" fmla="*/ 1028 h 376"/>
                <a:gd name="T28" fmla="*/ 419 w 438"/>
                <a:gd name="T29" fmla="*/ 1074 h 376"/>
                <a:gd name="T30" fmla="*/ 357 w 438"/>
                <a:gd name="T31" fmla="*/ 1106 h 376"/>
                <a:gd name="T32" fmla="*/ 295 w 438"/>
                <a:gd name="T33" fmla="*/ 1114 h 376"/>
                <a:gd name="T34" fmla="*/ 236 w 438"/>
                <a:gd name="T35" fmla="*/ 1096 h 376"/>
                <a:gd name="T36" fmla="*/ 176 w 438"/>
                <a:gd name="T37" fmla="*/ 1060 h 376"/>
                <a:gd name="T38" fmla="*/ 128 w 438"/>
                <a:gd name="T39" fmla="*/ 1006 h 376"/>
                <a:gd name="T40" fmla="*/ 79 w 438"/>
                <a:gd name="T41" fmla="*/ 941 h 376"/>
                <a:gd name="T42" fmla="*/ 54 w 438"/>
                <a:gd name="T43" fmla="*/ 844 h 376"/>
                <a:gd name="T44" fmla="*/ 14 w 438"/>
                <a:gd name="T45" fmla="*/ 750 h 376"/>
                <a:gd name="T46" fmla="*/ 2 w 438"/>
                <a:gd name="T47" fmla="*/ 645 h 376"/>
                <a:gd name="T48" fmla="*/ 0 w 438"/>
                <a:gd name="T49" fmla="*/ 534 h 376"/>
                <a:gd name="T50" fmla="*/ 7 w 438"/>
                <a:gd name="T51" fmla="*/ 422 h 376"/>
                <a:gd name="T52" fmla="*/ 20 w 438"/>
                <a:gd name="T53" fmla="*/ 318 h 376"/>
                <a:gd name="T54" fmla="*/ 64 w 438"/>
                <a:gd name="T55" fmla="*/ 225 h 376"/>
                <a:gd name="T56" fmla="*/ 93 w 438"/>
                <a:gd name="T57" fmla="*/ 150 h 376"/>
                <a:gd name="T58" fmla="*/ 148 w 438"/>
                <a:gd name="T59" fmla="*/ 79 h 376"/>
                <a:gd name="T60" fmla="*/ 200 w 438"/>
                <a:gd name="T61" fmla="*/ 36 h 376"/>
                <a:gd name="T62" fmla="*/ 263 w 438"/>
                <a:gd name="T63" fmla="*/ 2 h 3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8" h="376">
                  <a:moveTo>
                    <a:pt x="208" y="0"/>
                  </a:moveTo>
                  <a:lnTo>
                    <a:pt x="231" y="0"/>
                  </a:lnTo>
                  <a:lnTo>
                    <a:pt x="253" y="2"/>
                  </a:lnTo>
                  <a:lnTo>
                    <a:pt x="273" y="5"/>
                  </a:lnTo>
                  <a:lnTo>
                    <a:pt x="294" y="11"/>
                  </a:lnTo>
                  <a:lnTo>
                    <a:pt x="313" y="17"/>
                  </a:lnTo>
                  <a:lnTo>
                    <a:pt x="333" y="26"/>
                  </a:lnTo>
                  <a:lnTo>
                    <a:pt x="350" y="36"/>
                  </a:lnTo>
                  <a:lnTo>
                    <a:pt x="366" y="47"/>
                  </a:lnTo>
                  <a:lnTo>
                    <a:pt x="381" y="60"/>
                  </a:lnTo>
                  <a:lnTo>
                    <a:pt x="395" y="74"/>
                  </a:lnTo>
                  <a:lnTo>
                    <a:pt x="406" y="89"/>
                  </a:lnTo>
                  <a:lnTo>
                    <a:pt x="416" y="105"/>
                  </a:lnTo>
                  <a:lnTo>
                    <a:pt x="425" y="122"/>
                  </a:lnTo>
                  <a:lnTo>
                    <a:pt x="431" y="140"/>
                  </a:lnTo>
                  <a:lnTo>
                    <a:pt x="436" y="158"/>
                  </a:lnTo>
                  <a:lnTo>
                    <a:pt x="438" y="177"/>
                  </a:lnTo>
                  <a:lnTo>
                    <a:pt x="438" y="197"/>
                  </a:lnTo>
                  <a:lnTo>
                    <a:pt x="436" y="215"/>
                  </a:lnTo>
                  <a:lnTo>
                    <a:pt x="431" y="234"/>
                  </a:lnTo>
                  <a:lnTo>
                    <a:pt x="426" y="251"/>
                  </a:lnTo>
                  <a:lnTo>
                    <a:pt x="418" y="268"/>
                  </a:lnTo>
                  <a:lnTo>
                    <a:pt x="408" y="283"/>
                  </a:lnTo>
                  <a:lnTo>
                    <a:pt x="396" y="298"/>
                  </a:lnTo>
                  <a:lnTo>
                    <a:pt x="383" y="313"/>
                  </a:lnTo>
                  <a:lnTo>
                    <a:pt x="368" y="325"/>
                  </a:lnTo>
                  <a:lnTo>
                    <a:pt x="351" y="337"/>
                  </a:lnTo>
                  <a:lnTo>
                    <a:pt x="334" y="348"/>
                  </a:lnTo>
                  <a:lnTo>
                    <a:pt x="314" y="357"/>
                  </a:lnTo>
                  <a:lnTo>
                    <a:pt x="296" y="364"/>
                  </a:lnTo>
                  <a:lnTo>
                    <a:pt x="274" y="370"/>
                  </a:lnTo>
                  <a:lnTo>
                    <a:pt x="253" y="373"/>
                  </a:lnTo>
                  <a:lnTo>
                    <a:pt x="231" y="376"/>
                  </a:lnTo>
                  <a:lnTo>
                    <a:pt x="209" y="376"/>
                  </a:lnTo>
                  <a:lnTo>
                    <a:pt x="187" y="375"/>
                  </a:lnTo>
                  <a:lnTo>
                    <a:pt x="166" y="370"/>
                  </a:lnTo>
                  <a:lnTo>
                    <a:pt x="146" y="366"/>
                  </a:lnTo>
                  <a:lnTo>
                    <a:pt x="126" y="358"/>
                  </a:lnTo>
                  <a:lnTo>
                    <a:pt x="107" y="349"/>
                  </a:lnTo>
                  <a:lnTo>
                    <a:pt x="89" y="340"/>
                  </a:lnTo>
                  <a:lnTo>
                    <a:pt x="72" y="328"/>
                  </a:lnTo>
                  <a:lnTo>
                    <a:pt x="57" y="316"/>
                  </a:lnTo>
                  <a:lnTo>
                    <a:pt x="44" y="301"/>
                  </a:lnTo>
                  <a:lnTo>
                    <a:pt x="32" y="286"/>
                  </a:lnTo>
                  <a:lnTo>
                    <a:pt x="22" y="271"/>
                  </a:lnTo>
                  <a:lnTo>
                    <a:pt x="14" y="254"/>
                  </a:lnTo>
                  <a:lnTo>
                    <a:pt x="7" y="237"/>
                  </a:lnTo>
                  <a:lnTo>
                    <a:pt x="2" y="218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2" y="161"/>
                  </a:lnTo>
                  <a:lnTo>
                    <a:pt x="7" y="143"/>
                  </a:lnTo>
                  <a:lnTo>
                    <a:pt x="14" y="125"/>
                  </a:lnTo>
                  <a:lnTo>
                    <a:pt x="20" y="108"/>
                  </a:lnTo>
                  <a:lnTo>
                    <a:pt x="30" y="92"/>
                  </a:lnTo>
                  <a:lnTo>
                    <a:pt x="42" y="77"/>
                  </a:lnTo>
                  <a:lnTo>
                    <a:pt x="55" y="63"/>
                  </a:lnTo>
                  <a:lnTo>
                    <a:pt x="71" y="50"/>
                  </a:lnTo>
                  <a:lnTo>
                    <a:pt x="87" y="38"/>
                  </a:lnTo>
                  <a:lnTo>
                    <a:pt x="104" y="27"/>
                  </a:lnTo>
                  <a:lnTo>
                    <a:pt x="124" y="18"/>
                  </a:lnTo>
                  <a:lnTo>
                    <a:pt x="142" y="11"/>
                  </a:lnTo>
                  <a:lnTo>
                    <a:pt x="164" y="6"/>
                  </a:lnTo>
                  <a:lnTo>
                    <a:pt x="186" y="2"/>
                  </a:lnTo>
                  <a:lnTo>
                    <a:pt x="208" y="0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2091">
              <a:extLst>
                <a:ext uri="{FF2B5EF4-FFF2-40B4-BE49-F238E27FC236}">
                  <a16:creationId xmlns:a16="http://schemas.microsoft.com/office/drawing/2014/main" id="{82D781E6-F3D0-2DAA-6B93-703BD0E95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2399"/>
              <a:ext cx="384" cy="346"/>
            </a:xfrm>
            <a:custGeom>
              <a:avLst/>
              <a:gdLst>
                <a:gd name="T0" fmla="*/ 265 w 379"/>
                <a:gd name="T1" fmla="*/ 0 h 329"/>
                <a:gd name="T2" fmla="*/ 315 w 379"/>
                <a:gd name="T3" fmla="*/ 4 h 329"/>
                <a:gd name="T4" fmla="*/ 362 w 379"/>
                <a:gd name="T5" fmla="*/ 46 h 329"/>
                <a:gd name="T6" fmla="*/ 402 w 379"/>
                <a:gd name="T7" fmla="*/ 100 h 329"/>
                <a:gd name="T8" fmla="*/ 438 w 379"/>
                <a:gd name="T9" fmla="*/ 164 h 329"/>
                <a:gd name="T10" fmla="*/ 469 w 379"/>
                <a:gd name="T11" fmla="*/ 238 h 329"/>
                <a:gd name="T12" fmla="*/ 489 w 379"/>
                <a:gd name="T13" fmla="*/ 329 h 329"/>
                <a:gd name="T14" fmla="*/ 500 w 379"/>
                <a:gd name="T15" fmla="*/ 423 h 329"/>
                <a:gd name="T16" fmla="*/ 504 w 379"/>
                <a:gd name="T17" fmla="*/ 524 h 329"/>
                <a:gd name="T18" fmla="*/ 495 w 379"/>
                <a:gd name="T19" fmla="*/ 622 h 329"/>
                <a:gd name="T20" fmla="*/ 479 w 379"/>
                <a:gd name="T21" fmla="*/ 708 h 329"/>
                <a:gd name="T22" fmla="*/ 456 w 379"/>
                <a:gd name="T23" fmla="*/ 792 h 329"/>
                <a:gd name="T24" fmla="*/ 418 w 379"/>
                <a:gd name="T25" fmla="*/ 864 h 329"/>
                <a:gd name="T26" fmla="*/ 383 w 379"/>
                <a:gd name="T27" fmla="*/ 921 h 329"/>
                <a:gd name="T28" fmla="*/ 338 w 379"/>
                <a:gd name="T29" fmla="*/ 964 h 329"/>
                <a:gd name="T30" fmla="*/ 288 w 379"/>
                <a:gd name="T31" fmla="*/ 996 h 329"/>
                <a:gd name="T32" fmla="*/ 238 w 379"/>
                <a:gd name="T33" fmla="*/ 997 h 329"/>
                <a:gd name="T34" fmla="*/ 186 w 379"/>
                <a:gd name="T35" fmla="*/ 978 h 329"/>
                <a:gd name="T36" fmla="*/ 144 w 379"/>
                <a:gd name="T37" fmla="*/ 948 h 329"/>
                <a:gd name="T38" fmla="*/ 97 w 379"/>
                <a:gd name="T39" fmla="*/ 899 h 329"/>
                <a:gd name="T40" fmla="*/ 70 w 379"/>
                <a:gd name="T41" fmla="*/ 831 h 329"/>
                <a:gd name="T42" fmla="*/ 26 w 379"/>
                <a:gd name="T43" fmla="*/ 756 h 329"/>
                <a:gd name="T44" fmla="*/ 10 w 379"/>
                <a:gd name="T45" fmla="*/ 669 h 329"/>
                <a:gd name="T46" fmla="*/ 1 w 379"/>
                <a:gd name="T47" fmla="*/ 575 h 329"/>
                <a:gd name="T48" fmla="*/ 0 w 379"/>
                <a:gd name="T49" fmla="*/ 470 h 329"/>
                <a:gd name="T50" fmla="*/ 5 w 379"/>
                <a:gd name="T51" fmla="*/ 376 h 329"/>
                <a:gd name="T52" fmla="*/ 18 w 379"/>
                <a:gd name="T53" fmla="*/ 284 h 329"/>
                <a:gd name="T54" fmla="*/ 36 w 379"/>
                <a:gd name="T55" fmla="*/ 200 h 329"/>
                <a:gd name="T56" fmla="*/ 84 w 379"/>
                <a:gd name="T57" fmla="*/ 128 h 329"/>
                <a:gd name="T58" fmla="*/ 112 w 379"/>
                <a:gd name="T59" fmla="*/ 68 h 329"/>
                <a:gd name="T60" fmla="*/ 167 w 379"/>
                <a:gd name="T61" fmla="*/ 34 h 329"/>
                <a:gd name="T62" fmla="*/ 211 w 379"/>
                <a:gd name="T63" fmla="*/ 1 h 3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9" h="329">
                  <a:moveTo>
                    <a:pt x="180" y="0"/>
                  </a:moveTo>
                  <a:lnTo>
                    <a:pt x="199" y="0"/>
                  </a:lnTo>
                  <a:lnTo>
                    <a:pt x="219" y="1"/>
                  </a:lnTo>
                  <a:lnTo>
                    <a:pt x="237" y="4"/>
                  </a:lnTo>
                  <a:lnTo>
                    <a:pt x="254" y="10"/>
                  </a:lnTo>
                  <a:lnTo>
                    <a:pt x="270" y="16"/>
                  </a:lnTo>
                  <a:lnTo>
                    <a:pt x="287" y="24"/>
                  </a:lnTo>
                  <a:lnTo>
                    <a:pt x="302" y="33"/>
                  </a:lnTo>
                  <a:lnTo>
                    <a:pt x="315" y="42"/>
                  </a:lnTo>
                  <a:lnTo>
                    <a:pt x="329" y="54"/>
                  </a:lnTo>
                  <a:lnTo>
                    <a:pt x="341" y="66"/>
                  </a:lnTo>
                  <a:lnTo>
                    <a:pt x="351" y="79"/>
                  </a:lnTo>
                  <a:lnTo>
                    <a:pt x="361" y="93"/>
                  </a:lnTo>
                  <a:lnTo>
                    <a:pt x="367" y="108"/>
                  </a:lnTo>
                  <a:lnTo>
                    <a:pt x="372" y="123"/>
                  </a:lnTo>
                  <a:lnTo>
                    <a:pt x="376" y="139"/>
                  </a:lnTo>
                  <a:lnTo>
                    <a:pt x="379" y="156"/>
                  </a:lnTo>
                  <a:lnTo>
                    <a:pt x="379" y="174"/>
                  </a:lnTo>
                  <a:lnTo>
                    <a:pt x="376" y="189"/>
                  </a:lnTo>
                  <a:lnTo>
                    <a:pt x="372" y="205"/>
                  </a:lnTo>
                  <a:lnTo>
                    <a:pt x="367" y="220"/>
                  </a:lnTo>
                  <a:lnTo>
                    <a:pt x="359" y="235"/>
                  </a:lnTo>
                  <a:lnTo>
                    <a:pt x="351" y="250"/>
                  </a:lnTo>
                  <a:lnTo>
                    <a:pt x="341" y="262"/>
                  </a:lnTo>
                  <a:lnTo>
                    <a:pt x="329" y="275"/>
                  </a:lnTo>
                  <a:lnTo>
                    <a:pt x="315" y="286"/>
                  </a:lnTo>
                  <a:lnTo>
                    <a:pt x="302" y="296"/>
                  </a:lnTo>
                  <a:lnTo>
                    <a:pt x="287" y="305"/>
                  </a:lnTo>
                  <a:lnTo>
                    <a:pt x="270" y="313"/>
                  </a:lnTo>
                  <a:lnTo>
                    <a:pt x="254" y="319"/>
                  </a:lnTo>
                  <a:lnTo>
                    <a:pt x="235" y="323"/>
                  </a:lnTo>
                  <a:lnTo>
                    <a:pt x="217" y="328"/>
                  </a:lnTo>
                  <a:lnTo>
                    <a:pt x="197" y="329"/>
                  </a:lnTo>
                  <a:lnTo>
                    <a:pt x="178" y="329"/>
                  </a:lnTo>
                  <a:lnTo>
                    <a:pt x="160" y="328"/>
                  </a:lnTo>
                  <a:lnTo>
                    <a:pt x="142" y="323"/>
                  </a:lnTo>
                  <a:lnTo>
                    <a:pt x="123" y="319"/>
                  </a:lnTo>
                  <a:lnTo>
                    <a:pt x="107" y="313"/>
                  </a:lnTo>
                  <a:lnTo>
                    <a:pt x="90" y="305"/>
                  </a:lnTo>
                  <a:lnTo>
                    <a:pt x="75" y="296"/>
                  </a:lnTo>
                  <a:lnTo>
                    <a:pt x="62" y="286"/>
                  </a:lnTo>
                  <a:lnTo>
                    <a:pt x="48" y="275"/>
                  </a:lnTo>
                  <a:lnTo>
                    <a:pt x="36" y="263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0" y="221"/>
                  </a:lnTo>
                  <a:lnTo>
                    <a:pt x="5" y="205"/>
                  </a:lnTo>
                  <a:lnTo>
                    <a:pt x="1" y="190"/>
                  </a:lnTo>
                  <a:lnTo>
                    <a:pt x="0" y="172"/>
                  </a:lnTo>
                  <a:lnTo>
                    <a:pt x="0" y="156"/>
                  </a:lnTo>
                  <a:lnTo>
                    <a:pt x="1" y="139"/>
                  </a:lnTo>
                  <a:lnTo>
                    <a:pt x="5" y="124"/>
                  </a:lnTo>
                  <a:lnTo>
                    <a:pt x="10" y="108"/>
                  </a:lnTo>
                  <a:lnTo>
                    <a:pt x="18" y="94"/>
                  </a:lnTo>
                  <a:lnTo>
                    <a:pt x="26" y="79"/>
                  </a:lnTo>
                  <a:lnTo>
                    <a:pt x="36" y="66"/>
                  </a:lnTo>
                  <a:lnTo>
                    <a:pt x="48" y="54"/>
                  </a:lnTo>
                  <a:lnTo>
                    <a:pt x="62" y="43"/>
                  </a:lnTo>
                  <a:lnTo>
                    <a:pt x="75" y="33"/>
                  </a:lnTo>
                  <a:lnTo>
                    <a:pt x="90" y="24"/>
                  </a:lnTo>
                  <a:lnTo>
                    <a:pt x="107" y="16"/>
                  </a:lnTo>
                  <a:lnTo>
                    <a:pt x="123" y="10"/>
                  </a:lnTo>
                  <a:lnTo>
                    <a:pt x="142" y="4"/>
                  </a:lnTo>
                  <a:lnTo>
                    <a:pt x="160" y="1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2092">
              <a:extLst>
                <a:ext uri="{FF2B5EF4-FFF2-40B4-BE49-F238E27FC236}">
                  <a16:creationId xmlns:a16="http://schemas.microsoft.com/office/drawing/2014/main" id="{3B4654CB-9A06-08CC-8DA6-B67FFBAA2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" y="2440"/>
              <a:ext cx="324" cy="297"/>
            </a:xfrm>
            <a:custGeom>
              <a:avLst/>
              <a:gdLst>
                <a:gd name="T0" fmla="*/ 238 w 319"/>
                <a:gd name="T1" fmla="*/ 1 h 283"/>
                <a:gd name="T2" fmla="*/ 280 w 319"/>
                <a:gd name="T3" fmla="*/ 4 h 283"/>
                <a:gd name="T4" fmla="*/ 325 w 319"/>
                <a:gd name="T5" fmla="*/ 43 h 283"/>
                <a:gd name="T6" fmla="*/ 357 w 319"/>
                <a:gd name="T7" fmla="*/ 80 h 283"/>
                <a:gd name="T8" fmla="*/ 393 w 319"/>
                <a:gd name="T9" fmla="*/ 131 h 283"/>
                <a:gd name="T10" fmla="*/ 418 w 319"/>
                <a:gd name="T11" fmla="*/ 200 h 283"/>
                <a:gd name="T12" fmla="*/ 438 w 319"/>
                <a:gd name="T13" fmla="*/ 274 h 283"/>
                <a:gd name="T14" fmla="*/ 448 w 319"/>
                <a:gd name="T15" fmla="*/ 351 h 283"/>
                <a:gd name="T16" fmla="*/ 448 w 319"/>
                <a:gd name="T17" fmla="*/ 433 h 283"/>
                <a:gd name="T18" fmla="*/ 441 w 319"/>
                <a:gd name="T19" fmla="*/ 513 h 283"/>
                <a:gd name="T20" fmla="*/ 427 w 319"/>
                <a:gd name="T21" fmla="*/ 589 h 283"/>
                <a:gd name="T22" fmla="*/ 405 w 319"/>
                <a:gd name="T23" fmla="*/ 653 h 283"/>
                <a:gd name="T24" fmla="*/ 375 w 319"/>
                <a:gd name="T25" fmla="*/ 710 h 283"/>
                <a:gd name="T26" fmla="*/ 340 w 319"/>
                <a:gd name="T27" fmla="*/ 757 h 283"/>
                <a:gd name="T28" fmla="*/ 300 w 319"/>
                <a:gd name="T29" fmla="*/ 792 h 283"/>
                <a:gd name="T30" fmla="*/ 258 w 319"/>
                <a:gd name="T31" fmla="*/ 819 h 283"/>
                <a:gd name="T32" fmla="*/ 211 w 319"/>
                <a:gd name="T33" fmla="*/ 821 h 283"/>
                <a:gd name="T34" fmla="*/ 163 w 319"/>
                <a:gd name="T35" fmla="*/ 802 h 283"/>
                <a:gd name="T36" fmla="*/ 128 w 319"/>
                <a:gd name="T37" fmla="*/ 780 h 283"/>
                <a:gd name="T38" fmla="*/ 85 w 319"/>
                <a:gd name="T39" fmla="*/ 737 h 283"/>
                <a:gd name="T40" fmla="*/ 62 w 319"/>
                <a:gd name="T41" fmla="*/ 684 h 283"/>
                <a:gd name="T42" fmla="*/ 21 w 319"/>
                <a:gd name="T43" fmla="*/ 621 h 283"/>
                <a:gd name="T44" fmla="*/ 8 w 319"/>
                <a:gd name="T45" fmla="*/ 547 h 283"/>
                <a:gd name="T46" fmla="*/ 1 w 319"/>
                <a:gd name="T47" fmla="*/ 468 h 283"/>
                <a:gd name="T48" fmla="*/ 0 w 319"/>
                <a:gd name="T49" fmla="*/ 386 h 283"/>
                <a:gd name="T50" fmla="*/ 5 w 319"/>
                <a:gd name="T51" fmla="*/ 304 h 283"/>
                <a:gd name="T52" fmla="*/ 15 w 319"/>
                <a:gd name="T53" fmla="*/ 232 h 283"/>
                <a:gd name="T54" fmla="*/ 54 w 319"/>
                <a:gd name="T55" fmla="*/ 165 h 283"/>
                <a:gd name="T56" fmla="*/ 74 w 319"/>
                <a:gd name="T57" fmla="*/ 107 h 283"/>
                <a:gd name="T58" fmla="*/ 102 w 319"/>
                <a:gd name="T59" fmla="*/ 57 h 283"/>
                <a:gd name="T60" fmla="*/ 149 w 319"/>
                <a:gd name="T61" fmla="*/ 9 h 283"/>
                <a:gd name="T62" fmla="*/ 191 w 319"/>
                <a:gd name="T63" fmla="*/ 1 h 2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19" h="283">
                  <a:moveTo>
                    <a:pt x="152" y="0"/>
                  </a:moveTo>
                  <a:lnTo>
                    <a:pt x="169" y="1"/>
                  </a:lnTo>
                  <a:lnTo>
                    <a:pt x="185" y="3"/>
                  </a:lnTo>
                  <a:lnTo>
                    <a:pt x="200" y="4"/>
                  </a:lnTo>
                  <a:lnTo>
                    <a:pt x="215" y="9"/>
                  </a:lnTo>
                  <a:lnTo>
                    <a:pt x="230" y="15"/>
                  </a:lnTo>
                  <a:lnTo>
                    <a:pt x="244" y="21"/>
                  </a:lnTo>
                  <a:lnTo>
                    <a:pt x="255" y="28"/>
                  </a:lnTo>
                  <a:lnTo>
                    <a:pt x="267" y="37"/>
                  </a:lnTo>
                  <a:lnTo>
                    <a:pt x="279" y="46"/>
                  </a:lnTo>
                  <a:lnTo>
                    <a:pt x="289" y="57"/>
                  </a:lnTo>
                  <a:lnTo>
                    <a:pt x="297" y="69"/>
                  </a:lnTo>
                  <a:lnTo>
                    <a:pt x="304" y="81"/>
                  </a:lnTo>
                  <a:lnTo>
                    <a:pt x="311" y="94"/>
                  </a:lnTo>
                  <a:lnTo>
                    <a:pt x="316" y="106"/>
                  </a:lnTo>
                  <a:lnTo>
                    <a:pt x="319" y="121"/>
                  </a:lnTo>
                  <a:lnTo>
                    <a:pt x="319" y="135"/>
                  </a:lnTo>
                  <a:lnTo>
                    <a:pt x="319" y="150"/>
                  </a:lnTo>
                  <a:lnTo>
                    <a:pt x="317" y="163"/>
                  </a:lnTo>
                  <a:lnTo>
                    <a:pt x="314" y="177"/>
                  </a:lnTo>
                  <a:lnTo>
                    <a:pt x="311" y="190"/>
                  </a:lnTo>
                  <a:lnTo>
                    <a:pt x="304" y="203"/>
                  </a:lnTo>
                  <a:lnTo>
                    <a:pt x="295" y="215"/>
                  </a:lnTo>
                  <a:lnTo>
                    <a:pt x="287" y="226"/>
                  </a:lnTo>
                  <a:lnTo>
                    <a:pt x="277" y="236"/>
                  </a:lnTo>
                  <a:lnTo>
                    <a:pt x="267" y="245"/>
                  </a:lnTo>
                  <a:lnTo>
                    <a:pt x="255" y="254"/>
                  </a:lnTo>
                  <a:lnTo>
                    <a:pt x="242" y="262"/>
                  </a:lnTo>
                  <a:lnTo>
                    <a:pt x="229" y="269"/>
                  </a:lnTo>
                  <a:lnTo>
                    <a:pt x="214" y="274"/>
                  </a:lnTo>
                  <a:lnTo>
                    <a:pt x="199" y="278"/>
                  </a:lnTo>
                  <a:lnTo>
                    <a:pt x="184" y="281"/>
                  </a:lnTo>
                  <a:lnTo>
                    <a:pt x="167" y="283"/>
                  </a:lnTo>
                  <a:lnTo>
                    <a:pt x="150" y="283"/>
                  </a:lnTo>
                  <a:lnTo>
                    <a:pt x="133" y="281"/>
                  </a:lnTo>
                  <a:lnTo>
                    <a:pt x="118" y="278"/>
                  </a:lnTo>
                  <a:lnTo>
                    <a:pt x="103" y="274"/>
                  </a:lnTo>
                  <a:lnTo>
                    <a:pt x="90" y="268"/>
                  </a:lnTo>
                  <a:lnTo>
                    <a:pt x="75" y="262"/>
                  </a:lnTo>
                  <a:lnTo>
                    <a:pt x="63" y="254"/>
                  </a:lnTo>
                  <a:lnTo>
                    <a:pt x="52" y="245"/>
                  </a:lnTo>
                  <a:lnTo>
                    <a:pt x="40" y="236"/>
                  </a:lnTo>
                  <a:lnTo>
                    <a:pt x="30" y="226"/>
                  </a:lnTo>
                  <a:lnTo>
                    <a:pt x="21" y="214"/>
                  </a:lnTo>
                  <a:lnTo>
                    <a:pt x="15" y="202"/>
                  </a:lnTo>
                  <a:lnTo>
                    <a:pt x="8" y="190"/>
                  </a:lnTo>
                  <a:lnTo>
                    <a:pt x="3" y="177"/>
                  </a:lnTo>
                  <a:lnTo>
                    <a:pt x="1" y="162"/>
                  </a:lnTo>
                  <a:lnTo>
                    <a:pt x="0" y="148"/>
                  </a:lnTo>
                  <a:lnTo>
                    <a:pt x="0" y="133"/>
                  </a:lnTo>
                  <a:lnTo>
                    <a:pt x="1" y="120"/>
                  </a:lnTo>
                  <a:lnTo>
                    <a:pt x="5" y="106"/>
                  </a:lnTo>
                  <a:lnTo>
                    <a:pt x="10" y="93"/>
                  </a:lnTo>
                  <a:lnTo>
                    <a:pt x="15" y="81"/>
                  </a:lnTo>
                  <a:lnTo>
                    <a:pt x="23" y="69"/>
                  </a:lnTo>
                  <a:lnTo>
                    <a:pt x="32" y="57"/>
                  </a:lnTo>
                  <a:lnTo>
                    <a:pt x="42" y="46"/>
                  </a:lnTo>
                  <a:lnTo>
                    <a:pt x="52" y="37"/>
                  </a:lnTo>
                  <a:lnTo>
                    <a:pt x="65" y="28"/>
                  </a:lnTo>
                  <a:lnTo>
                    <a:pt x="77" y="21"/>
                  </a:lnTo>
                  <a:lnTo>
                    <a:pt x="90" y="15"/>
                  </a:lnTo>
                  <a:lnTo>
                    <a:pt x="105" y="9"/>
                  </a:lnTo>
                  <a:lnTo>
                    <a:pt x="120" y="4"/>
                  </a:lnTo>
                  <a:lnTo>
                    <a:pt x="137" y="1"/>
                  </a:lnTo>
                  <a:lnTo>
                    <a:pt x="152" y="0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2093">
              <a:extLst>
                <a:ext uri="{FF2B5EF4-FFF2-40B4-BE49-F238E27FC236}">
                  <a16:creationId xmlns:a16="http://schemas.microsoft.com/office/drawing/2014/main" id="{E5360DB2-3E63-8F57-344A-812080B2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2479"/>
              <a:ext cx="265" cy="247"/>
            </a:xfrm>
            <a:custGeom>
              <a:avLst/>
              <a:gdLst>
                <a:gd name="T0" fmla="*/ 174 w 261"/>
                <a:gd name="T1" fmla="*/ 0 h 235"/>
                <a:gd name="T2" fmla="*/ 215 w 261"/>
                <a:gd name="T3" fmla="*/ 2 h 235"/>
                <a:gd name="T4" fmla="*/ 249 w 261"/>
                <a:gd name="T5" fmla="*/ 8 h 235"/>
                <a:gd name="T6" fmla="*/ 279 w 261"/>
                <a:gd name="T7" fmla="*/ 50 h 235"/>
                <a:gd name="T8" fmla="*/ 309 w 261"/>
                <a:gd name="T9" fmla="*/ 96 h 235"/>
                <a:gd name="T10" fmla="*/ 334 w 261"/>
                <a:gd name="T11" fmla="*/ 150 h 235"/>
                <a:gd name="T12" fmla="*/ 347 w 261"/>
                <a:gd name="T13" fmla="*/ 209 h 235"/>
                <a:gd name="T14" fmla="*/ 359 w 261"/>
                <a:gd name="T15" fmla="*/ 271 h 235"/>
                <a:gd name="T16" fmla="*/ 362 w 261"/>
                <a:gd name="T17" fmla="*/ 342 h 235"/>
                <a:gd name="T18" fmla="*/ 360 w 261"/>
                <a:gd name="T19" fmla="*/ 411 h 235"/>
                <a:gd name="T20" fmla="*/ 352 w 261"/>
                <a:gd name="T21" fmla="*/ 474 h 235"/>
                <a:gd name="T22" fmla="*/ 337 w 261"/>
                <a:gd name="T23" fmla="*/ 537 h 235"/>
                <a:gd name="T24" fmla="*/ 317 w 261"/>
                <a:gd name="T25" fmla="*/ 592 h 235"/>
                <a:gd name="T26" fmla="*/ 289 w 261"/>
                <a:gd name="T27" fmla="*/ 637 h 235"/>
                <a:gd name="T28" fmla="*/ 259 w 261"/>
                <a:gd name="T29" fmla="*/ 668 h 235"/>
                <a:gd name="T30" fmla="*/ 225 w 261"/>
                <a:gd name="T31" fmla="*/ 697 h 235"/>
                <a:gd name="T32" fmla="*/ 185 w 261"/>
                <a:gd name="T33" fmla="*/ 704 h 235"/>
                <a:gd name="T34" fmla="*/ 153 w 261"/>
                <a:gd name="T35" fmla="*/ 697 h 235"/>
                <a:gd name="T36" fmla="*/ 114 w 261"/>
                <a:gd name="T37" fmla="*/ 676 h 235"/>
                <a:gd name="T38" fmla="*/ 83 w 261"/>
                <a:gd name="T39" fmla="*/ 650 h 235"/>
                <a:gd name="T40" fmla="*/ 64 w 261"/>
                <a:gd name="T41" fmla="*/ 605 h 235"/>
                <a:gd name="T42" fmla="*/ 26 w 261"/>
                <a:gd name="T43" fmla="*/ 554 h 235"/>
                <a:gd name="T44" fmla="*/ 12 w 261"/>
                <a:gd name="T45" fmla="*/ 496 h 235"/>
                <a:gd name="T46" fmla="*/ 4 w 261"/>
                <a:gd name="T47" fmla="*/ 429 h 235"/>
                <a:gd name="T48" fmla="*/ 0 w 261"/>
                <a:gd name="T49" fmla="*/ 359 h 235"/>
                <a:gd name="T50" fmla="*/ 2 w 261"/>
                <a:gd name="T51" fmla="*/ 294 h 235"/>
                <a:gd name="T52" fmla="*/ 9 w 261"/>
                <a:gd name="T53" fmla="*/ 223 h 235"/>
                <a:gd name="T54" fmla="*/ 21 w 261"/>
                <a:gd name="T55" fmla="*/ 166 h 235"/>
                <a:gd name="T56" fmla="*/ 58 w 261"/>
                <a:gd name="T57" fmla="*/ 111 h 235"/>
                <a:gd name="T58" fmla="*/ 76 w 261"/>
                <a:gd name="T59" fmla="*/ 65 h 235"/>
                <a:gd name="T60" fmla="*/ 100 w 261"/>
                <a:gd name="T61" fmla="*/ 36 h 235"/>
                <a:gd name="T62" fmla="*/ 145 w 261"/>
                <a:gd name="T63" fmla="*/ 3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1" h="235">
                  <a:moveTo>
                    <a:pt x="114" y="2"/>
                  </a:moveTo>
                  <a:lnTo>
                    <a:pt x="127" y="0"/>
                  </a:lnTo>
                  <a:lnTo>
                    <a:pt x="141" y="0"/>
                  </a:lnTo>
                  <a:lnTo>
                    <a:pt x="154" y="2"/>
                  </a:lnTo>
                  <a:lnTo>
                    <a:pt x="166" y="5"/>
                  </a:lnTo>
                  <a:lnTo>
                    <a:pt x="178" y="8"/>
                  </a:lnTo>
                  <a:lnTo>
                    <a:pt x="189" y="12"/>
                  </a:lnTo>
                  <a:lnTo>
                    <a:pt x="201" y="18"/>
                  </a:lnTo>
                  <a:lnTo>
                    <a:pt x="211" y="24"/>
                  </a:lnTo>
                  <a:lnTo>
                    <a:pt x="221" y="32"/>
                  </a:lnTo>
                  <a:lnTo>
                    <a:pt x="229" y="41"/>
                  </a:lnTo>
                  <a:lnTo>
                    <a:pt x="238" y="50"/>
                  </a:lnTo>
                  <a:lnTo>
                    <a:pt x="244" y="59"/>
                  </a:lnTo>
                  <a:lnTo>
                    <a:pt x="249" y="69"/>
                  </a:lnTo>
                  <a:lnTo>
                    <a:pt x="254" y="80"/>
                  </a:lnTo>
                  <a:lnTo>
                    <a:pt x="258" y="90"/>
                  </a:lnTo>
                  <a:lnTo>
                    <a:pt x="261" y="102"/>
                  </a:lnTo>
                  <a:lnTo>
                    <a:pt x="261" y="114"/>
                  </a:lnTo>
                  <a:lnTo>
                    <a:pt x="261" y="126"/>
                  </a:lnTo>
                  <a:lnTo>
                    <a:pt x="259" y="138"/>
                  </a:lnTo>
                  <a:lnTo>
                    <a:pt x="256" y="148"/>
                  </a:lnTo>
                  <a:lnTo>
                    <a:pt x="253" y="159"/>
                  </a:lnTo>
                  <a:lnTo>
                    <a:pt x="248" y="169"/>
                  </a:lnTo>
                  <a:lnTo>
                    <a:pt x="241" y="180"/>
                  </a:lnTo>
                  <a:lnTo>
                    <a:pt x="234" y="189"/>
                  </a:lnTo>
                  <a:lnTo>
                    <a:pt x="226" y="198"/>
                  </a:lnTo>
                  <a:lnTo>
                    <a:pt x="218" y="205"/>
                  </a:lnTo>
                  <a:lnTo>
                    <a:pt x="208" y="213"/>
                  </a:lnTo>
                  <a:lnTo>
                    <a:pt x="196" y="219"/>
                  </a:lnTo>
                  <a:lnTo>
                    <a:pt x="186" y="223"/>
                  </a:lnTo>
                  <a:lnTo>
                    <a:pt x="173" y="228"/>
                  </a:lnTo>
                  <a:lnTo>
                    <a:pt x="161" y="232"/>
                  </a:lnTo>
                  <a:lnTo>
                    <a:pt x="148" y="234"/>
                  </a:lnTo>
                  <a:lnTo>
                    <a:pt x="134" y="235"/>
                  </a:lnTo>
                  <a:lnTo>
                    <a:pt x="121" y="234"/>
                  </a:lnTo>
                  <a:lnTo>
                    <a:pt x="109" y="232"/>
                  </a:lnTo>
                  <a:lnTo>
                    <a:pt x="96" y="231"/>
                  </a:lnTo>
                  <a:lnTo>
                    <a:pt x="84" y="226"/>
                  </a:lnTo>
                  <a:lnTo>
                    <a:pt x="72" y="222"/>
                  </a:lnTo>
                  <a:lnTo>
                    <a:pt x="61" y="217"/>
                  </a:lnTo>
                  <a:lnTo>
                    <a:pt x="51" y="210"/>
                  </a:lnTo>
                  <a:lnTo>
                    <a:pt x="42" y="202"/>
                  </a:lnTo>
                  <a:lnTo>
                    <a:pt x="32" y="195"/>
                  </a:lnTo>
                  <a:lnTo>
                    <a:pt x="26" y="186"/>
                  </a:lnTo>
                  <a:lnTo>
                    <a:pt x="17" y="177"/>
                  </a:lnTo>
                  <a:lnTo>
                    <a:pt x="12" y="166"/>
                  </a:lnTo>
                  <a:lnTo>
                    <a:pt x="7" y="156"/>
                  </a:lnTo>
                  <a:lnTo>
                    <a:pt x="4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6" y="86"/>
                  </a:lnTo>
                  <a:lnTo>
                    <a:pt x="9" y="75"/>
                  </a:lnTo>
                  <a:lnTo>
                    <a:pt x="14" y="65"/>
                  </a:lnTo>
                  <a:lnTo>
                    <a:pt x="21" y="56"/>
                  </a:lnTo>
                  <a:lnTo>
                    <a:pt x="27" y="45"/>
                  </a:lnTo>
                  <a:lnTo>
                    <a:pt x="36" y="38"/>
                  </a:lnTo>
                  <a:lnTo>
                    <a:pt x="44" y="30"/>
                  </a:lnTo>
                  <a:lnTo>
                    <a:pt x="54" y="23"/>
                  </a:lnTo>
                  <a:lnTo>
                    <a:pt x="66" y="17"/>
                  </a:lnTo>
                  <a:lnTo>
                    <a:pt x="77" y="11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4" y="2"/>
                  </a:lnTo>
                </a:path>
              </a:pathLst>
            </a:custGeom>
            <a:noFill/>
            <a:ln w="3175">
              <a:solidFill>
                <a:srgbClr val="80C2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2094">
              <a:extLst>
                <a:ext uri="{FF2B5EF4-FFF2-40B4-BE49-F238E27FC236}">
                  <a16:creationId xmlns:a16="http://schemas.microsoft.com/office/drawing/2014/main" id="{6AFB960A-2A60-F57A-8A06-DCB1FFF0A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015"/>
              <a:ext cx="29" cy="27"/>
            </a:xfrm>
            <a:custGeom>
              <a:avLst/>
              <a:gdLst>
                <a:gd name="T0" fmla="*/ 58 w 28"/>
                <a:gd name="T1" fmla="*/ 36 h 26"/>
                <a:gd name="T2" fmla="*/ 58 w 28"/>
                <a:gd name="T3" fmla="*/ 41 h 26"/>
                <a:gd name="T4" fmla="*/ 52 w 28"/>
                <a:gd name="T5" fmla="*/ 51 h 26"/>
                <a:gd name="T6" fmla="*/ 42 w 28"/>
                <a:gd name="T7" fmla="*/ 57 h 26"/>
                <a:gd name="T8" fmla="*/ 37 w 28"/>
                <a:gd name="T9" fmla="*/ 57 h 26"/>
                <a:gd name="T10" fmla="*/ 8 w 28"/>
                <a:gd name="T11" fmla="*/ 57 h 26"/>
                <a:gd name="T12" fmla="*/ 3 w 28"/>
                <a:gd name="T13" fmla="*/ 51 h 26"/>
                <a:gd name="T14" fmla="*/ 0 w 28"/>
                <a:gd name="T15" fmla="*/ 41 h 26"/>
                <a:gd name="T16" fmla="*/ 0 w 28"/>
                <a:gd name="T17" fmla="*/ 36 h 26"/>
                <a:gd name="T18" fmla="*/ 0 w 28"/>
                <a:gd name="T19" fmla="*/ 8 h 26"/>
                <a:gd name="T20" fmla="*/ 3 w 28"/>
                <a:gd name="T21" fmla="*/ 5 h 26"/>
                <a:gd name="T22" fmla="*/ 8 w 28"/>
                <a:gd name="T23" fmla="*/ 2 h 26"/>
                <a:gd name="T24" fmla="*/ 37 w 28"/>
                <a:gd name="T25" fmla="*/ 0 h 26"/>
                <a:gd name="T26" fmla="*/ 42 w 28"/>
                <a:gd name="T27" fmla="*/ 2 h 26"/>
                <a:gd name="T28" fmla="*/ 52 w 28"/>
                <a:gd name="T29" fmla="*/ 5 h 26"/>
                <a:gd name="T30" fmla="*/ 58 w 28"/>
                <a:gd name="T31" fmla="*/ 8 h 26"/>
                <a:gd name="T32" fmla="*/ 58 w 28"/>
                <a:gd name="T33" fmla="*/ 3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6">
                  <a:moveTo>
                    <a:pt x="28" y="14"/>
                  </a:moveTo>
                  <a:lnTo>
                    <a:pt x="28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2095">
              <a:extLst>
                <a:ext uri="{FF2B5EF4-FFF2-40B4-BE49-F238E27FC236}">
                  <a16:creationId xmlns:a16="http://schemas.microsoft.com/office/drawing/2014/main" id="{3A999A4F-EE9A-AC41-943E-6C02CA9D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015"/>
              <a:ext cx="29" cy="27"/>
            </a:xfrm>
            <a:custGeom>
              <a:avLst/>
              <a:gdLst>
                <a:gd name="T0" fmla="*/ 58 w 28"/>
                <a:gd name="T1" fmla="*/ 36 h 26"/>
                <a:gd name="T2" fmla="*/ 58 w 28"/>
                <a:gd name="T3" fmla="*/ 41 h 26"/>
                <a:gd name="T4" fmla="*/ 52 w 28"/>
                <a:gd name="T5" fmla="*/ 51 h 26"/>
                <a:gd name="T6" fmla="*/ 42 w 28"/>
                <a:gd name="T7" fmla="*/ 57 h 26"/>
                <a:gd name="T8" fmla="*/ 37 w 28"/>
                <a:gd name="T9" fmla="*/ 57 h 26"/>
                <a:gd name="T10" fmla="*/ 8 w 28"/>
                <a:gd name="T11" fmla="*/ 57 h 26"/>
                <a:gd name="T12" fmla="*/ 3 w 28"/>
                <a:gd name="T13" fmla="*/ 51 h 26"/>
                <a:gd name="T14" fmla="*/ 0 w 28"/>
                <a:gd name="T15" fmla="*/ 41 h 26"/>
                <a:gd name="T16" fmla="*/ 0 w 28"/>
                <a:gd name="T17" fmla="*/ 36 h 26"/>
                <a:gd name="T18" fmla="*/ 0 w 28"/>
                <a:gd name="T19" fmla="*/ 8 h 26"/>
                <a:gd name="T20" fmla="*/ 3 w 28"/>
                <a:gd name="T21" fmla="*/ 5 h 26"/>
                <a:gd name="T22" fmla="*/ 8 w 28"/>
                <a:gd name="T23" fmla="*/ 2 h 26"/>
                <a:gd name="T24" fmla="*/ 37 w 28"/>
                <a:gd name="T25" fmla="*/ 0 h 26"/>
                <a:gd name="T26" fmla="*/ 42 w 28"/>
                <a:gd name="T27" fmla="*/ 2 h 26"/>
                <a:gd name="T28" fmla="*/ 52 w 28"/>
                <a:gd name="T29" fmla="*/ 5 h 26"/>
                <a:gd name="T30" fmla="*/ 58 w 28"/>
                <a:gd name="T31" fmla="*/ 8 h 26"/>
                <a:gd name="T32" fmla="*/ 58 w 28"/>
                <a:gd name="T33" fmla="*/ 3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6">
                  <a:moveTo>
                    <a:pt x="28" y="14"/>
                  </a:moveTo>
                  <a:lnTo>
                    <a:pt x="28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2096">
              <a:extLst>
                <a:ext uri="{FF2B5EF4-FFF2-40B4-BE49-F238E27FC236}">
                  <a16:creationId xmlns:a16="http://schemas.microsoft.com/office/drawing/2014/main" id="{11F6BE44-34B4-EB41-6332-86E13055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" y="2028"/>
              <a:ext cx="5" cy="3"/>
            </a:xfrm>
            <a:custGeom>
              <a:avLst/>
              <a:gdLst>
                <a:gd name="T0" fmla="*/ 569 w 4"/>
                <a:gd name="T1" fmla="*/ 0 h 3"/>
                <a:gd name="T2" fmla="*/ 569 w 4"/>
                <a:gd name="T3" fmla="*/ 2 h 3"/>
                <a:gd name="T4" fmla="*/ 569 w 4"/>
                <a:gd name="T5" fmla="*/ 3 h 3"/>
                <a:gd name="T6" fmla="*/ 364 w 4"/>
                <a:gd name="T7" fmla="*/ 3 h 3"/>
                <a:gd name="T8" fmla="*/ 0 w 4"/>
                <a:gd name="T9" fmla="*/ 3 h 3"/>
                <a:gd name="T10" fmla="*/ 0 w 4"/>
                <a:gd name="T11" fmla="*/ 2 h 3"/>
                <a:gd name="T12" fmla="*/ 0 w 4"/>
                <a:gd name="T13" fmla="*/ 0 h 3"/>
                <a:gd name="T14" fmla="*/ 364 w 4"/>
                <a:gd name="T15" fmla="*/ 0 h 3"/>
                <a:gd name="T16" fmla="*/ 569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2097">
              <a:extLst>
                <a:ext uri="{FF2B5EF4-FFF2-40B4-BE49-F238E27FC236}">
                  <a16:creationId xmlns:a16="http://schemas.microsoft.com/office/drawing/2014/main" id="{1BAEB58A-D5A3-C926-8F02-116C8C49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1995"/>
              <a:ext cx="31" cy="28"/>
            </a:xfrm>
            <a:custGeom>
              <a:avLst/>
              <a:gdLst>
                <a:gd name="T0" fmla="*/ 59 w 30"/>
                <a:gd name="T1" fmla="*/ 13 h 27"/>
                <a:gd name="T2" fmla="*/ 55 w 30"/>
                <a:gd name="T3" fmla="*/ 40 h 27"/>
                <a:gd name="T4" fmla="*/ 49 w 30"/>
                <a:gd name="T5" fmla="*/ 47 h 27"/>
                <a:gd name="T6" fmla="*/ 42 w 30"/>
                <a:gd name="T7" fmla="*/ 53 h 27"/>
                <a:gd name="T8" fmla="*/ 37 w 30"/>
                <a:gd name="T9" fmla="*/ 57 h 27"/>
                <a:gd name="T10" fmla="*/ 10 w 30"/>
                <a:gd name="T11" fmla="*/ 53 h 27"/>
                <a:gd name="T12" fmla="*/ 5 w 30"/>
                <a:gd name="T13" fmla="*/ 47 h 27"/>
                <a:gd name="T14" fmla="*/ 2 w 30"/>
                <a:gd name="T15" fmla="*/ 40 h 27"/>
                <a:gd name="T16" fmla="*/ 0 w 30"/>
                <a:gd name="T17" fmla="*/ 13 h 27"/>
                <a:gd name="T18" fmla="*/ 2 w 30"/>
                <a:gd name="T19" fmla="*/ 9 h 27"/>
                <a:gd name="T20" fmla="*/ 5 w 30"/>
                <a:gd name="T21" fmla="*/ 4 h 27"/>
                <a:gd name="T22" fmla="*/ 10 w 30"/>
                <a:gd name="T23" fmla="*/ 1 h 27"/>
                <a:gd name="T24" fmla="*/ 37 w 30"/>
                <a:gd name="T25" fmla="*/ 0 h 27"/>
                <a:gd name="T26" fmla="*/ 42 w 30"/>
                <a:gd name="T27" fmla="*/ 1 h 27"/>
                <a:gd name="T28" fmla="*/ 49 w 30"/>
                <a:gd name="T29" fmla="*/ 4 h 27"/>
                <a:gd name="T30" fmla="*/ 55 w 30"/>
                <a:gd name="T31" fmla="*/ 9 h 27"/>
                <a:gd name="T32" fmla="*/ 59 w 30"/>
                <a:gd name="T33" fmla="*/ 13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27">
                  <a:moveTo>
                    <a:pt x="30" y="13"/>
                  </a:moveTo>
                  <a:lnTo>
                    <a:pt x="28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0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2098">
              <a:extLst>
                <a:ext uri="{FF2B5EF4-FFF2-40B4-BE49-F238E27FC236}">
                  <a16:creationId xmlns:a16="http://schemas.microsoft.com/office/drawing/2014/main" id="{F6022EA9-819C-38B4-0226-005AB9AD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1995"/>
              <a:ext cx="31" cy="28"/>
            </a:xfrm>
            <a:custGeom>
              <a:avLst/>
              <a:gdLst>
                <a:gd name="T0" fmla="*/ 59 w 30"/>
                <a:gd name="T1" fmla="*/ 13 h 27"/>
                <a:gd name="T2" fmla="*/ 55 w 30"/>
                <a:gd name="T3" fmla="*/ 40 h 27"/>
                <a:gd name="T4" fmla="*/ 49 w 30"/>
                <a:gd name="T5" fmla="*/ 47 h 27"/>
                <a:gd name="T6" fmla="*/ 42 w 30"/>
                <a:gd name="T7" fmla="*/ 53 h 27"/>
                <a:gd name="T8" fmla="*/ 37 w 30"/>
                <a:gd name="T9" fmla="*/ 57 h 27"/>
                <a:gd name="T10" fmla="*/ 10 w 30"/>
                <a:gd name="T11" fmla="*/ 53 h 27"/>
                <a:gd name="T12" fmla="*/ 5 w 30"/>
                <a:gd name="T13" fmla="*/ 47 h 27"/>
                <a:gd name="T14" fmla="*/ 2 w 30"/>
                <a:gd name="T15" fmla="*/ 40 h 27"/>
                <a:gd name="T16" fmla="*/ 0 w 30"/>
                <a:gd name="T17" fmla="*/ 13 h 27"/>
                <a:gd name="T18" fmla="*/ 2 w 30"/>
                <a:gd name="T19" fmla="*/ 9 h 27"/>
                <a:gd name="T20" fmla="*/ 5 w 30"/>
                <a:gd name="T21" fmla="*/ 4 h 27"/>
                <a:gd name="T22" fmla="*/ 10 w 30"/>
                <a:gd name="T23" fmla="*/ 1 h 27"/>
                <a:gd name="T24" fmla="*/ 37 w 30"/>
                <a:gd name="T25" fmla="*/ 0 h 27"/>
                <a:gd name="T26" fmla="*/ 42 w 30"/>
                <a:gd name="T27" fmla="*/ 1 h 27"/>
                <a:gd name="T28" fmla="*/ 49 w 30"/>
                <a:gd name="T29" fmla="*/ 4 h 27"/>
                <a:gd name="T30" fmla="*/ 55 w 30"/>
                <a:gd name="T31" fmla="*/ 9 h 27"/>
                <a:gd name="T32" fmla="*/ 59 w 30"/>
                <a:gd name="T33" fmla="*/ 13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27">
                  <a:moveTo>
                    <a:pt x="30" y="13"/>
                  </a:moveTo>
                  <a:lnTo>
                    <a:pt x="28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10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30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2099">
              <a:extLst>
                <a:ext uri="{FF2B5EF4-FFF2-40B4-BE49-F238E27FC236}">
                  <a16:creationId xmlns:a16="http://schemas.microsoft.com/office/drawing/2014/main" id="{20293C5F-133A-1578-C77D-C6C6BE7D2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2009"/>
              <a:ext cx="3" cy="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2 h 3"/>
                <a:gd name="T4" fmla="*/ 3 w 3"/>
                <a:gd name="T5" fmla="*/ 3 h 3"/>
                <a:gd name="T6" fmla="*/ 2 w 3"/>
                <a:gd name="T7" fmla="*/ 3 h 3"/>
                <a:gd name="T8" fmla="*/ 0 w 3"/>
                <a:gd name="T9" fmla="*/ 3 h 3"/>
                <a:gd name="T10" fmla="*/ 0 w 3"/>
                <a:gd name="T11" fmla="*/ 2 h 3"/>
                <a:gd name="T12" fmla="*/ 0 w 3"/>
                <a:gd name="T13" fmla="*/ 0 h 3"/>
                <a:gd name="T14" fmla="*/ 2 w 3"/>
                <a:gd name="T15" fmla="*/ 0 h 3"/>
                <a:gd name="T16" fmla="*/ 3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2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2100">
              <a:extLst>
                <a:ext uri="{FF2B5EF4-FFF2-40B4-BE49-F238E27FC236}">
                  <a16:creationId xmlns:a16="http://schemas.microsoft.com/office/drawing/2014/main" id="{2E6496A2-2386-8316-9ACC-0004665A4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1976"/>
              <a:ext cx="40" cy="36"/>
            </a:xfrm>
            <a:custGeom>
              <a:avLst/>
              <a:gdLst>
                <a:gd name="T0" fmla="*/ 42 w 39"/>
                <a:gd name="T1" fmla="*/ 116 h 34"/>
                <a:gd name="T2" fmla="*/ 12 w 39"/>
                <a:gd name="T3" fmla="*/ 115 h 34"/>
                <a:gd name="T4" fmla="*/ 7 w 39"/>
                <a:gd name="T5" fmla="*/ 104 h 34"/>
                <a:gd name="T6" fmla="*/ 2 w 39"/>
                <a:gd name="T7" fmla="*/ 83 h 34"/>
                <a:gd name="T8" fmla="*/ 0 w 39"/>
                <a:gd name="T9" fmla="*/ 59 h 34"/>
                <a:gd name="T10" fmla="*/ 2 w 39"/>
                <a:gd name="T11" fmla="*/ 38 h 34"/>
                <a:gd name="T12" fmla="*/ 7 w 39"/>
                <a:gd name="T13" fmla="*/ 6 h 34"/>
                <a:gd name="T14" fmla="*/ 12 w 39"/>
                <a:gd name="T15" fmla="*/ 1 h 34"/>
                <a:gd name="T16" fmla="*/ 42 w 39"/>
                <a:gd name="T17" fmla="*/ 0 h 34"/>
                <a:gd name="T18" fmla="*/ 49 w 39"/>
                <a:gd name="T19" fmla="*/ 1 h 34"/>
                <a:gd name="T20" fmla="*/ 54 w 39"/>
                <a:gd name="T21" fmla="*/ 6 h 34"/>
                <a:gd name="T22" fmla="*/ 59 w 39"/>
                <a:gd name="T23" fmla="*/ 38 h 34"/>
                <a:gd name="T24" fmla="*/ 63 w 39"/>
                <a:gd name="T25" fmla="*/ 59 h 34"/>
                <a:gd name="T26" fmla="*/ 59 w 39"/>
                <a:gd name="T27" fmla="*/ 83 h 34"/>
                <a:gd name="T28" fmla="*/ 54 w 39"/>
                <a:gd name="T29" fmla="*/ 104 h 34"/>
                <a:gd name="T30" fmla="*/ 49 w 39"/>
                <a:gd name="T31" fmla="*/ 115 h 34"/>
                <a:gd name="T32" fmla="*/ 42 w 39"/>
                <a:gd name="T33" fmla="*/ 116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4">
                  <a:moveTo>
                    <a:pt x="20" y="34"/>
                  </a:moveTo>
                  <a:lnTo>
                    <a:pt x="12" y="33"/>
                  </a:lnTo>
                  <a:lnTo>
                    <a:pt x="7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7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1"/>
                  </a:lnTo>
                  <a:lnTo>
                    <a:pt x="32" y="6"/>
                  </a:lnTo>
                  <a:lnTo>
                    <a:pt x="37" y="10"/>
                  </a:lnTo>
                  <a:lnTo>
                    <a:pt x="39" y="18"/>
                  </a:lnTo>
                  <a:lnTo>
                    <a:pt x="37" y="24"/>
                  </a:lnTo>
                  <a:lnTo>
                    <a:pt x="32" y="30"/>
                  </a:lnTo>
                  <a:lnTo>
                    <a:pt x="27" y="33"/>
                  </a:lnTo>
                  <a:lnTo>
                    <a:pt x="2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2101">
              <a:extLst>
                <a:ext uri="{FF2B5EF4-FFF2-40B4-BE49-F238E27FC236}">
                  <a16:creationId xmlns:a16="http://schemas.microsoft.com/office/drawing/2014/main" id="{A0C465BB-AEEA-5E5A-D53D-9F427896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1976"/>
              <a:ext cx="40" cy="36"/>
            </a:xfrm>
            <a:custGeom>
              <a:avLst/>
              <a:gdLst>
                <a:gd name="T0" fmla="*/ 42 w 39"/>
                <a:gd name="T1" fmla="*/ 116 h 34"/>
                <a:gd name="T2" fmla="*/ 12 w 39"/>
                <a:gd name="T3" fmla="*/ 115 h 34"/>
                <a:gd name="T4" fmla="*/ 7 w 39"/>
                <a:gd name="T5" fmla="*/ 104 h 34"/>
                <a:gd name="T6" fmla="*/ 2 w 39"/>
                <a:gd name="T7" fmla="*/ 83 h 34"/>
                <a:gd name="T8" fmla="*/ 0 w 39"/>
                <a:gd name="T9" fmla="*/ 59 h 34"/>
                <a:gd name="T10" fmla="*/ 2 w 39"/>
                <a:gd name="T11" fmla="*/ 38 h 34"/>
                <a:gd name="T12" fmla="*/ 7 w 39"/>
                <a:gd name="T13" fmla="*/ 6 h 34"/>
                <a:gd name="T14" fmla="*/ 12 w 39"/>
                <a:gd name="T15" fmla="*/ 1 h 34"/>
                <a:gd name="T16" fmla="*/ 42 w 39"/>
                <a:gd name="T17" fmla="*/ 0 h 34"/>
                <a:gd name="T18" fmla="*/ 49 w 39"/>
                <a:gd name="T19" fmla="*/ 1 h 34"/>
                <a:gd name="T20" fmla="*/ 54 w 39"/>
                <a:gd name="T21" fmla="*/ 6 h 34"/>
                <a:gd name="T22" fmla="*/ 59 w 39"/>
                <a:gd name="T23" fmla="*/ 38 h 34"/>
                <a:gd name="T24" fmla="*/ 63 w 39"/>
                <a:gd name="T25" fmla="*/ 59 h 34"/>
                <a:gd name="T26" fmla="*/ 59 w 39"/>
                <a:gd name="T27" fmla="*/ 83 h 34"/>
                <a:gd name="T28" fmla="*/ 54 w 39"/>
                <a:gd name="T29" fmla="*/ 104 h 34"/>
                <a:gd name="T30" fmla="*/ 49 w 39"/>
                <a:gd name="T31" fmla="*/ 115 h 34"/>
                <a:gd name="T32" fmla="*/ 42 w 39"/>
                <a:gd name="T33" fmla="*/ 116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34">
                  <a:moveTo>
                    <a:pt x="20" y="34"/>
                  </a:moveTo>
                  <a:lnTo>
                    <a:pt x="12" y="33"/>
                  </a:lnTo>
                  <a:lnTo>
                    <a:pt x="7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7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7" y="1"/>
                  </a:lnTo>
                  <a:lnTo>
                    <a:pt x="32" y="6"/>
                  </a:lnTo>
                  <a:lnTo>
                    <a:pt x="37" y="10"/>
                  </a:lnTo>
                  <a:lnTo>
                    <a:pt x="39" y="18"/>
                  </a:lnTo>
                  <a:lnTo>
                    <a:pt x="37" y="24"/>
                  </a:lnTo>
                  <a:lnTo>
                    <a:pt x="32" y="30"/>
                  </a:lnTo>
                  <a:lnTo>
                    <a:pt x="27" y="33"/>
                  </a:lnTo>
                  <a:lnTo>
                    <a:pt x="20" y="3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2102">
              <a:extLst>
                <a:ext uri="{FF2B5EF4-FFF2-40B4-BE49-F238E27FC236}">
                  <a16:creationId xmlns:a16="http://schemas.microsoft.com/office/drawing/2014/main" id="{1159FDDC-FEB9-6798-5AC4-46EDDE95C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1982"/>
              <a:ext cx="4" cy="4"/>
            </a:xfrm>
            <a:custGeom>
              <a:avLst/>
              <a:gdLst>
                <a:gd name="T0" fmla="*/ 1552 w 3"/>
                <a:gd name="T1" fmla="*/ 1552 h 3"/>
                <a:gd name="T2" fmla="*/ 1164 w 3"/>
                <a:gd name="T3" fmla="*/ 1552 h 3"/>
                <a:gd name="T4" fmla="*/ 0 w 3"/>
                <a:gd name="T5" fmla="*/ 1552 h 3"/>
                <a:gd name="T6" fmla="*/ 0 w 3"/>
                <a:gd name="T7" fmla="*/ 1 h 3"/>
                <a:gd name="T8" fmla="*/ 0 w 3"/>
                <a:gd name="T9" fmla="*/ 0 h 3"/>
                <a:gd name="T10" fmla="*/ 1164 w 3"/>
                <a:gd name="T11" fmla="*/ 0 h 3"/>
                <a:gd name="T12" fmla="*/ 1552 w 3"/>
                <a:gd name="T13" fmla="*/ 0 h 3"/>
                <a:gd name="T14" fmla="*/ 1552 w 3"/>
                <a:gd name="T15" fmla="*/ 1 h 3"/>
                <a:gd name="T16" fmla="*/ 1552 w 3"/>
                <a:gd name="T17" fmla="*/ 155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2103">
              <a:extLst>
                <a:ext uri="{FF2B5EF4-FFF2-40B4-BE49-F238E27FC236}">
                  <a16:creationId xmlns:a16="http://schemas.microsoft.com/office/drawing/2014/main" id="{7C91BDCE-AE02-AC23-E3ED-1346C0C7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045"/>
              <a:ext cx="31" cy="27"/>
            </a:xfrm>
            <a:custGeom>
              <a:avLst/>
              <a:gdLst>
                <a:gd name="T0" fmla="*/ 59 w 30"/>
                <a:gd name="T1" fmla="*/ 67 h 25"/>
                <a:gd name="T2" fmla="*/ 57 w 30"/>
                <a:gd name="T3" fmla="*/ 98 h 25"/>
                <a:gd name="T4" fmla="*/ 49 w 30"/>
                <a:gd name="T5" fmla="*/ 121 h 25"/>
                <a:gd name="T6" fmla="*/ 44 w 30"/>
                <a:gd name="T7" fmla="*/ 133 h 25"/>
                <a:gd name="T8" fmla="*/ 37 w 30"/>
                <a:gd name="T9" fmla="*/ 133 h 25"/>
                <a:gd name="T10" fmla="*/ 10 w 30"/>
                <a:gd name="T11" fmla="*/ 133 h 25"/>
                <a:gd name="T12" fmla="*/ 5 w 30"/>
                <a:gd name="T13" fmla="*/ 121 h 25"/>
                <a:gd name="T14" fmla="*/ 2 w 30"/>
                <a:gd name="T15" fmla="*/ 98 h 25"/>
                <a:gd name="T16" fmla="*/ 0 w 30"/>
                <a:gd name="T17" fmla="*/ 67 h 25"/>
                <a:gd name="T18" fmla="*/ 2 w 30"/>
                <a:gd name="T19" fmla="*/ 42 h 25"/>
                <a:gd name="T20" fmla="*/ 5 w 30"/>
                <a:gd name="T21" fmla="*/ 4 h 25"/>
                <a:gd name="T22" fmla="*/ 10 w 30"/>
                <a:gd name="T23" fmla="*/ 1 h 25"/>
                <a:gd name="T24" fmla="*/ 37 w 30"/>
                <a:gd name="T25" fmla="*/ 0 h 25"/>
                <a:gd name="T26" fmla="*/ 44 w 30"/>
                <a:gd name="T27" fmla="*/ 1 h 25"/>
                <a:gd name="T28" fmla="*/ 49 w 30"/>
                <a:gd name="T29" fmla="*/ 4 h 25"/>
                <a:gd name="T30" fmla="*/ 57 w 30"/>
                <a:gd name="T31" fmla="*/ 42 h 25"/>
                <a:gd name="T32" fmla="*/ 59 w 30"/>
                <a:gd name="T33" fmla="*/ 6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25">
                  <a:moveTo>
                    <a:pt x="30" y="13"/>
                  </a:moveTo>
                  <a:lnTo>
                    <a:pt x="29" y="18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9" y="7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2104">
              <a:extLst>
                <a:ext uri="{FF2B5EF4-FFF2-40B4-BE49-F238E27FC236}">
                  <a16:creationId xmlns:a16="http://schemas.microsoft.com/office/drawing/2014/main" id="{2F8F3A9B-0D41-BB0B-D416-599D2E18E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2045"/>
              <a:ext cx="31" cy="27"/>
            </a:xfrm>
            <a:custGeom>
              <a:avLst/>
              <a:gdLst>
                <a:gd name="T0" fmla="*/ 59 w 30"/>
                <a:gd name="T1" fmla="*/ 67 h 25"/>
                <a:gd name="T2" fmla="*/ 57 w 30"/>
                <a:gd name="T3" fmla="*/ 98 h 25"/>
                <a:gd name="T4" fmla="*/ 49 w 30"/>
                <a:gd name="T5" fmla="*/ 121 h 25"/>
                <a:gd name="T6" fmla="*/ 44 w 30"/>
                <a:gd name="T7" fmla="*/ 133 h 25"/>
                <a:gd name="T8" fmla="*/ 37 w 30"/>
                <a:gd name="T9" fmla="*/ 133 h 25"/>
                <a:gd name="T10" fmla="*/ 10 w 30"/>
                <a:gd name="T11" fmla="*/ 133 h 25"/>
                <a:gd name="T12" fmla="*/ 5 w 30"/>
                <a:gd name="T13" fmla="*/ 121 h 25"/>
                <a:gd name="T14" fmla="*/ 2 w 30"/>
                <a:gd name="T15" fmla="*/ 98 h 25"/>
                <a:gd name="T16" fmla="*/ 0 w 30"/>
                <a:gd name="T17" fmla="*/ 67 h 25"/>
                <a:gd name="T18" fmla="*/ 2 w 30"/>
                <a:gd name="T19" fmla="*/ 42 h 25"/>
                <a:gd name="T20" fmla="*/ 5 w 30"/>
                <a:gd name="T21" fmla="*/ 4 h 25"/>
                <a:gd name="T22" fmla="*/ 10 w 30"/>
                <a:gd name="T23" fmla="*/ 1 h 25"/>
                <a:gd name="T24" fmla="*/ 37 w 30"/>
                <a:gd name="T25" fmla="*/ 0 h 25"/>
                <a:gd name="T26" fmla="*/ 44 w 30"/>
                <a:gd name="T27" fmla="*/ 1 h 25"/>
                <a:gd name="T28" fmla="*/ 49 w 30"/>
                <a:gd name="T29" fmla="*/ 4 h 25"/>
                <a:gd name="T30" fmla="*/ 57 w 30"/>
                <a:gd name="T31" fmla="*/ 42 h 25"/>
                <a:gd name="T32" fmla="*/ 59 w 30"/>
                <a:gd name="T33" fmla="*/ 6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25">
                  <a:moveTo>
                    <a:pt x="30" y="13"/>
                  </a:moveTo>
                  <a:lnTo>
                    <a:pt x="29" y="18"/>
                  </a:lnTo>
                  <a:lnTo>
                    <a:pt x="25" y="22"/>
                  </a:lnTo>
                  <a:lnTo>
                    <a:pt x="22" y="25"/>
                  </a:lnTo>
                  <a:lnTo>
                    <a:pt x="15" y="25"/>
                  </a:lnTo>
                  <a:lnTo>
                    <a:pt x="10" y="25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5" y="4"/>
                  </a:lnTo>
                  <a:lnTo>
                    <a:pt x="29" y="7"/>
                  </a:lnTo>
                  <a:lnTo>
                    <a:pt x="30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2105">
              <a:extLst>
                <a:ext uri="{FF2B5EF4-FFF2-40B4-BE49-F238E27FC236}">
                  <a16:creationId xmlns:a16="http://schemas.microsoft.com/office/drawing/2014/main" id="{8B0BA614-A056-64F0-18AD-3F95E020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58"/>
              <a:ext cx="4" cy="3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2 w 4"/>
                <a:gd name="T7" fmla="*/ 3 h 3"/>
                <a:gd name="T8" fmla="*/ 0 w 4"/>
                <a:gd name="T9" fmla="*/ 3 h 3"/>
                <a:gd name="T10" fmla="*/ 0 w 4"/>
                <a:gd name="T11" fmla="*/ 1 h 3"/>
                <a:gd name="T12" fmla="*/ 0 w 4"/>
                <a:gd name="T13" fmla="*/ 0 h 3"/>
                <a:gd name="T14" fmla="*/ 2 w 4"/>
                <a:gd name="T15" fmla="*/ 0 h 3"/>
                <a:gd name="T16" fmla="*/ 4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2106">
              <a:extLst>
                <a:ext uri="{FF2B5EF4-FFF2-40B4-BE49-F238E27FC236}">
                  <a16:creationId xmlns:a16="http://schemas.microsoft.com/office/drawing/2014/main" id="{0DC02389-109B-8816-0CE3-6A6099718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58"/>
              <a:ext cx="4" cy="3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2 w 4"/>
                <a:gd name="T7" fmla="*/ 3 h 3"/>
                <a:gd name="T8" fmla="*/ 0 w 4"/>
                <a:gd name="T9" fmla="*/ 3 h 3"/>
                <a:gd name="T10" fmla="*/ 0 w 4"/>
                <a:gd name="T11" fmla="*/ 1 h 3"/>
                <a:gd name="T12" fmla="*/ 0 w 4"/>
                <a:gd name="T13" fmla="*/ 0 h 3"/>
                <a:gd name="T14" fmla="*/ 2 w 4"/>
                <a:gd name="T15" fmla="*/ 0 h 3"/>
                <a:gd name="T16" fmla="*/ 4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2107">
              <a:extLst>
                <a:ext uri="{FF2B5EF4-FFF2-40B4-BE49-F238E27FC236}">
                  <a16:creationId xmlns:a16="http://schemas.microsoft.com/office/drawing/2014/main" id="{BF77015A-E220-87FE-2403-8B9F8D574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2026"/>
              <a:ext cx="34" cy="30"/>
            </a:xfrm>
            <a:custGeom>
              <a:avLst/>
              <a:gdLst>
                <a:gd name="T0" fmla="*/ 60 w 33"/>
                <a:gd name="T1" fmla="*/ 58 h 28"/>
                <a:gd name="T2" fmla="*/ 58 w 33"/>
                <a:gd name="T3" fmla="*/ 87 h 28"/>
                <a:gd name="T4" fmla="*/ 50 w 33"/>
                <a:gd name="T5" fmla="*/ 110 h 28"/>
                <a:gd name="T6" fmla="*/ 45 w 33"/>
                <a:gd name="T7" fmla="*/ 123 h 28"/>
                <a:gd name="T8" fmla="*/ 39 w 33"/>
                <a:gd name="T9" fmla="*/ 126 h 28"/>
                <a:gd name="T10" fmla="*/ 10 w 33"/>
                <a:gd name="T11" fmla="*/ 123 h 28"/>
                <a:gd name="T12" fmla="*/ 5 w 33"/>
                <a:gd name="T13" fmla="*/ 110 h 28"/>
                <a:gd name="T14" fmla="*/ 2 w 33"/>
                <a:gd name="T15" fmla="*/ 87 h 28"/>
                <a:gd name="T16" fmla="*/ 0 w 33"/>
                <a:gd name="T17" fmla="*/ 58 h 28"/>
                <a:gd name="T18" fmla="*/ 2 w 33"/>
                <a:gd name="T19" fmla="*/ 38 h 28"/>
                <a:gd name="T20" fmla="*/ 5 w 33"/>
                <a:gd name="T21" fmla="*/ 4 h 28"/>
                <a:gd name="T22" fmla="*/ 10 w 33"/>
                <a:gd name="T23" fmla="*/ 0 h 28"/>
                <a:gd name="T24" fmla="*/ 39 w 33"/>
                <a:gd name="T25" fmla="*/ 0 h 28"/>
                <a:gd name="T26" fmla="*/ 45 w 33"/>
                <a:gd name="T27" fmla="*/ 0 h 28"/>
                <a:gd name="T28" fmla="*/ 50 w 33"/>
                <a:gd name="T29" fmla="*/ 4 h 28"/>
                <a:gd name="T30" fmla="*/ 58 w 33"/>
                <a:gd name="T31" fmla="*/ 38 h 28"/>
                <a:gd name="T32" fmla="*/ 60 w 33"/>
                <a:gd name="T33" fmla="*/ 5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8">
                  <a:moveTo>
                    <a:pt x="33" y="13"/>
                  </a:moveTo>
                  <a:lnTo>
                    <a:pt x="32" y="19"/>
                  </a:lnTo>
                  <a:lnTo>
                    <a:pt x="28" y="24"/>
                  </a:lnTo>
                  <a:lnTo>
                    <a:pt x="23" y="27"/>
                  </a:lnTo>
                  <a:lnTo>
                    <a:pt x="17" y="28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4"/>
                  </a:lnTo>
                  <a:lnTo>
                    <a:pt x="32" y="7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2108">
              <a:extLst>
                <a:ext uri="{FF2B5EF4-FFF2-40B4-BE49-F238E27FC236}">
                  <a16:creationId xmlns:a16="http://schemas.microsoft.com/office/drawing/2014/main" id="{7E155DAF-42B8-436D-DBDF-A1B52B2E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2026"/>
              <a:ext cx="34" cy="30"/>
            </a:xfrm>
            <a:custGeom>
              <a:avLst/>
              <a:gdLst>
                <a:gd name="T0" fmla="*/ 60 w 33"/>
                <a:gd name="T1" fmla="*/ 58 h 28"/>
                <a:gd name="T2" fmla="*/ 58 w 33"/>
                <a:gd name="T3" fmla="*/ 87 h 28"/>
                <a:gd name="T4" fmla="*/ 50 w 33"/>
                <a:gd name="T5" fmla="*/ 110 h 28"/>
                <a:gd name="T6" fmla="*/ 45 w 33"/>
                <a:gd name="T7" fmla="*/ 123 h 28"/>
                <a:gd name="T8" fmla="*/ 39 w 33"/>
                <a:gd name="T9" fmla="*/ 126 h 28"/>
                <a:gd name="T10" fmla="*/ 10 w 33"/>
                <a:gd name="T11" fmla="*/ 123 h 28"/>
                <a:gd name="T12" fmla="*/ 5 w 33"/>
                <a:gd name="T13" fmla="*/ 110 h 28"/>
                <a:gd name="T14" fmla="*/ 2 w 33"/>
                <a:gd name="T15" fmla="*/ 87 h 28"/>
                <a:gd name="T16" fmla="*/ 0 w 33"/>
                <a:gd name="T17" fmla="*/ 58 h 28"/>
                <a:gd name="T18" fmla="*/ 2 w 33"/>
                <a:gd name="T19" fmla="*/ 38 h 28"/>
                <a:gd name="T20" fmla="*/ 5 w 33"/>
                <a:gd name="T21" fmla="*/ 4 h 28"/>
                <a:gd name="T22" fmla="*/ 10 w 33"/>
                <a:gd name="T23" fmla="*/ 0 h 28"/>
                <a:gd name="T24" fmla="*/ 39 w 33"/>
                <a:gd name="T25" fmla="*/ 0 h 28"/>
                <a:gd name="T26" fmla="*/ 45 w 33"/>
                <a:gd name="T27" fmla="*/ 0 h 28"/>
                <a:gd name="T28" fmla="*/ 50 w 33"/>
                <a:gd name="T29" fmla="*/ 4 h 28"/>
                <a:gd name="T30" fmla="*/ 58 w 33"/>
                <a:gd name="T31" fmla="*/ 38 h 28"/>
                <a:gd name="T32" fmla="*/ 60 w 33"/>
                <a:gd name="T33" fmla="*/ 5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28">
                  <a:moveTo>
                    <a:pt x="33" y="13"/>
                  </a:moveTo>
                  <a:lnTo>
                    <a:pt x="32" y="19"/>
                  </a:lnTo>
                  <a:lnTo>
                    <a:pt x="28" y="24"/>
                  </a:lnTo>
                  <a:lnTo>
                    <a:pt x="23" y="27"/>
                  </a:lnTo>
                  <a:lnTo>
                    <a:pt x="17" y="28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4"/>
                  </a:lnTo>
                  <a:lnTo>
                    <a:pt x="32" y="7"/>
                  </a:lnTo>
                  <a:lnTo>
                    <a:pt x="33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2109">
              <a:extLst>
                <a:ext uri="{FF2B5EF4-FFF2-40B4-BE49-F238E27FC236}">
                  <a16:creationId xmlns:a16="http://schemas.microsoft.com/office/drawing/2014/main" id="{EEED27C0-9C98-ECCB-391A-30138B8D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2040"/>
              <a:ext cx="3" cy="3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2 h 3"/>
                <a:gd name="T4" fmla="*/ 3 w 3"/>
                <a:gd name="T5" fmla="*/ 3 h 3"/>
                <a:gd name="T6" fmla="*/ 2 w 3"/>
                <a:gd name="T7" fmla="*/ 3 h 3"/>
                <a:gd name="T8" fmla="*/ 0 w 3"/>
                <a:gd name="T9" fmla="*/ 3 h 3"/>
                <a:gd name="T10" fmla="*/ 0 w 3"/>
                <a:gd name="T11" fmla="*/ 2 h 3"/>
                <a:gd name="T12" fmla="*/ 0 w 3"/>
                <a:gd name="T13" fmla="*/ 0 h 3"/>
                <a:gd name="T14" fmla="*/ 2 w 3"/>
                <a:gd name="T15" fmla="*/ 0 h 3"/>
                <a:gd name="T16" fmla="*/ 3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2110">
              <a:extLst>
                <a:ext uri="{FF2B5EF4-FFF2-40B4-BE49-F238E27FC236}">
                  <a16:creationId xmlns:a16="http://schemas.microsoft.com/office/drawing/2014/main" id="{F375435D-B7F0-37FC-34BE-BBE554CF2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2008"/>
              <a:ext cx="32" cy="29"/>
            </a:xfrm>
            <a:custGeom>
              <a:avLst/>
              <a:gdLst>
                <a:gd name="T0" fmla="*/ 15 w 31"/>
                <a:gd name="T1" fmla="*/ 58 h 28"/>
                <a:gd name="T2" fmla="*/ 10 w 31"/>
                <a:gd name="T3" fmla="*/ 56 h 28"/>
                <a:gd name="T4" fmla="*/ 5 w 31"/>
                <a:gd name="T5" fmla="*/ 50 h 28"/>
                <a:gd name="T6" fmla="*/ 1 w 31"/>
                <a:gd name="T7" fmla="*/ 41 h 28"/>
                <a:gd name="T8" fmla="*/ 0 w 31"/>
                <a:gd name="T9" fmla="*/ 37 h 28"/>
                <a:gd name="T10" fmla="*/ 1 w 31"/>
                <a:gd name="T11" fmla="*/ 9 h 28"/>
                <a:gd name="T12" fmla="*/ 5 w 31"/>
                <a:gd name="T13" fmla="*/ 4 h 28"/>
                <a:gd name="T14" fmla="*/ 10 w 31"/>
                <a:gd name="T15" fmla="*/ 1 h 28"/>
                <a:gd name="T16" fmla="*/ 15 w 31"/>
                <a:gd name="T17" fmla="*/ 0 h 28"/>
                <a:gd name="T18" fmla="*/ 43 w 31"/>
                <a:gd name="T19" fmla="*/ 1 h 28"/>
                <a:gd name="T20" fmla="*/ 49 w 31"/>
                <a:gd name="T21" fmla="*/ 4 h 28"/>
                <a:gd name="T22" fmla="*/ 57 w 31"/>
                <a:gd name="T23" fmla="*/ 9 h 28"/>
                <a:gd name="T24" fmla="*/ 59 w 31"/>
                <a:gd name="T25" fmla="*/ 37 h 28"/>
                <a:gd name="T26" fmla="*/ 57 w 31"/>
                <a:gd name="T27" fmla="*/ 41 h 28"/>
                <a:gd name="T28" fmla="*/ 49 w 31"/>
                <a:gd name="T29" fmla="*/ 50 h 28"/>
                <a:gd name="T30" fmla="*/ 43 w 31"/>
                <a:gd name="T31" fmla="*/ 56 h 28"/>
                <a:gd name="T32" fmla="*/ 15 w 31"/>
                <a:gd name="T33" fmla="*/ 5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28">
                  <a:moveTo>
                    <a:pt x="15" y="28"/>
                  </a:moveTo>
                  <a:lnTo>
                    <a:pt x="10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1" y="15"/>
                  </a:lnTo>
                  <a:lnTo>
                    <a:pt x="30" y="19"/>
                  </a:lnTo>
                  <a:lnTo>
                    <a:pt x="26" y="24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2111">
              <a:extLst>
                <a:ext uri="{FF2B5EF4-FFF2-40B4-BE49-F238E27FC236}">
                  <a16:creationId xmlns:a16="http://schemas.microsoft.com/office/drawing/2014/main" id="{B4112F33-800C-9472-6490-CC8D79B9A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2008"/>
              <a:ext cx="32" cy="29"/>
            </a:xfrm>
            <a:custGeom>
              <a:avLst/>
              <a:gdLst>
                <a:gd name="T0" fmla="*/ 15 w 31"/>
                <a:gd name="T1" fmla="*/ 58 h 28"/>
                <a:gd name="T2" fmla="*/ 10 w 31"/>
                <a:gd name="T3" fmla="*/ 56 h 28"/>
                <a:gd name="T4" fmla="*/ 5 w 31"/>
                <a:gd name="T5" fmla="*/ 50 h 28"/>
                <a:gd name="T6" fmla="*/ 1 w 31"/>
                <a:gd name="T7" fmla="*/ 41 h 28"/>
                <a:gd name="T8" fmla="*/ 0 w 31"/>
                <a:gd name="T9" fmla="*/ 37 h 28"/>
                <a:gd name="T10" fmla="*/ 1 w 31"/>
                <a:gd name="T11" fmla="*/ 9 h 28"/>
                <a:gd name="T12" fmla="*/ 5 w 31"/>
                <a:gd name="T13" fmla="*/ 4 h 28"/>
                <a:gd name="T14" fmla="*/ 10 w 31"/>
                <a:gd name="T15" fmla="*/ 1 h 28"/>
                <a:gd name="T16" fmla="*/ 15 w 31"/>
                <a:gd name="T17" fmla="*/ 0 h 28"/>
                <a:gd name="T18" fmla="*/ 43 w 31"/>
                <a:gd name="T19" fmla="*/ 1 h 28"/>
                <a:gd name="T20" fmla="*/ 49 w 31"/>
                <a:gd name="T21" fmla="*/ 4 h 28"/>
                <a:gd name="T22" fmla="*/ 57 w 31"/>
                <a:gd name="T23" fmla="*/ 9 h 28"/>
                <a:gd name="T24" fmla="*/ 59 w 31"/>
                <a:gd name="T25" fmla="*/ 37 h 28"/>
                <a:gd name="T26" fmla="*/ 57 w 31"/>
                <a:gd name="T27" fmla="*/ 41 h 28"/>
                <a:gd name="T28" fmla="*/ 49 w 31"/>
                <a:gd name="T29" fmla="*/ 50 h 28"/>
                <a:gd name="T30" fmla="*/ 43 w 31"/>
                <a:gd name="T31" fmla="*/ 56 h 28"/>
                <a:gd name="T32" fmla="*/ 15 w 31"/>
                <a:gd name="T33" fmla="*/ 5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28">
                  <a:moveTo>
                    <a:pt x="15" y="28"/>
                  </a:moveTo>
                  <a:lnTo>
                    <a:pt x="10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1" y="15"/>
                  </a:lnTo>
                  <a:lnTo>
                    <a:pt x="30" y="19"/>
                  </a:lnTo>
                  <a:lnTo>
                    <a:pt x="26" y="24"/>
                  </a:lnTo>
                  <a:lnTo>
                    <a:pt x="21" y="27"/>
                  </a:lnTo>
                  <a:lnTo>
                    <a:pt x="15" y="2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2112">
              <a:extLst>
                <a:ext uri="{FF2B5EF4-FFF2-40B4-BE49-F238E27FC236}">
                  <a16:creationId xmlns:a16="http://schemas.microsoft.com/office/drawing/2014/main" id="{7B612BA3-2141-66F9-D87B-9DA8669F0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012"/>
              <a:ext cx="4" cy="3"/>
            </a:xfrm>
            <a:custGeom>
              <a:avLst/>
              <a:gdLst>
                <a:gd name="T0" fmla="*/ 1552 w 3"/>
                <a:gd name="T1" fmla="*/ 3 h 3"/>
                <a:gd name="T2" fmla="*/ 1164 w 3"/>
                <a:gd name="T3" fmla="*/ 3 h 3"/>
                <a:gd name="T4" fmla="*/ 0 w 3"/>
                <a:gd name="T5" fmla="*/ 3 h 3"/>
                <a:gd name="T6" fmla="*/ 0 w 3"/>
                <a:gd name="T7" fmla="*/ 2 h 3"/>
                <a:gd name="T8" fmla="*/ 0 w 3"/>
                <a:gd name="T9" fmla="*/ 0 h 3"/>
                <a:gd name="T10" fmla="*/ 1164 w 3"/>
                <a:gd name="T11" fmla="*/ 0 h 3"/>
                <a:gd name="T12" fmla="*/ 1552 w 3"/>
                <a:gd name="T13" fmla="*/ 0 h 3"/>
                <a:gd name="T14" fmla="*/ 1552 w 3"/>
                <a:gd name="T15" fmla="*/ 2 h 3"/>
                <a:gd name="T16" fmla="*/ 1552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2113">
              <a:extLst>
                <a:ext uri="{FF2B5EF4-FFF2-40B4-BE49-F238E27FC236}">
                  <a16:creationId xmlns:a16="http://schemas.microsoft.com/office/drawing/2014/main" id="{8FF43B3C-278F-CBB4-9917-B7AD122F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012"/>
              <a:ext cx="4" cy="3"/>
            </a:xfrm>
            <a:custGeom>
              <a:avLst/>
              <a:gdLst>
                <a:gd name="T0" fmla="*/ 1552 w 3"/>
                <a:gd name="T1" fmla="*/ 3 h 3"/>
                <a:gd name="T2" fmla="*/ 1164 w 3"/>
                <a:gd name="T3" fmla="*/ 3 h 3"/>
                <a:gd name="T4" fmla="*/ 0 w 3"/>
                <a:gd name="T5" fmla="*/ 3 h 3"/>
                <a:gd name="T6" fmla="*/ 0 w 3"/>
                <a:gd name="T7" fmla="*/ 2 h 3"/>
                <a:gd name="T8" fmla="*/ 0 w 3"/>
                <a:gd name="T9" fmla="*/ 0 h 3"/>
                <a:gd name="T10" fmla="*/ 1164 w 3"/>
                <a:gd name="T11" fmla="*/ 0 h 3"/>
                <a:gd name="T12" fmla="*/ 1552 w 3"/>
                <a:gd name="T13" fmla="*/ 0 h 3"/>
                <a:gd name="T14" fmla="*/ 1552 w 3"/>
                <a:gd name="T15" fmla="*/ 2 h 3"/>
                <a:gd name="T16" fmla="*/ 1552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2114">
              <a:extLst>
                <a:ext uri="{FF2B5EF4-FFF2-40B4-BE49-F238E27FC236}">
                  <a16:creationId xmlns:a16="http://schemas.microsoft.com/office/drawing/2014/main" id="{67C2072A-9E19-A67E-E833-B0747BA2E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" y="2049"/>
              <a:ext cx="23" cy="22"/>
            </a:xfrm>
            <a:custGeom>
              <a:avLst/>
              <a:gdLst>
                <a:gd name="T0" fmla="*/ 23 w 23"/>
                <a:gd name="T1" fmla="*/ 10 h 21"/>
                <a:gd name="T2" fmla="*/ 23 w 23"/>
                <a:gd name="T3" fmla="*/ 42 h 21"/>
                <a:gd name="T4" fmla="*/ 20 w 23"/>
                <a:gd name="T5" fmla="*/ 48 h 21"/>
                <a:gd name="T6" fmla="*/ 17 w 23"/>
                <a:gd name="T7" fmla="*/ 50 h 21"/>
                <a:gd name="T8" fmla="*/ 12 w 23"/>
                <a:gd name="T9" fmla="*/ 54 h 21"/>
                <a:gd name="T10" fmla="*/ 7 w 23"/>
                <a:gd name="T11" fmla="*/ 50 h 21"/>
                <a:gd name="T12" fmla="*/ 3 w 23"/>
                <a:gd name="T13" fmla="*/ 48 h 21"/>
                <a:gd name="T14" fmla="*/ 0 w 23"/>
                <a:gd name="T15" fmla="*/ 42 h 21"/>
                <a:gd name="T16" fmla="*/ 0 w 23"/>
                <a:gd name="T17" fmla="*/ 10 h 21"/>
                <a:gd name="T18" fmla="*/ 0 w 23"/>
                <a:gd name="T19" fmla="*/ 6 h 21"/>
                <a:gd name="T20" fmla="*/ 3 w 23"/>
                <a:gd name="T21" fmla="*/ 3 h 21"/>
                <a:gd name="T22" fmla="*/ 7 w 23"/>
                <a:gd name="T23" fmla="*/ 0 h 21"/>
                <a:gd name="T24" fmla="*/ 12 w 23"/>
                <a:gd name="T25" fmla="*/ 0 h 21"/>
                <a:gd name="T26" fmla="*/ 17 w 23"/>
                <a:gd name="T27" fmla="*/ 0 h 21"/>
                <a:gd name="T28" fmla="*/ 20 w 23"/>
                <a:gd name="T29" fmla="*/ 3 h 21"/>
                <a:gd name="T30" fmla="*/ 23 w 23"/>
                <a:gd name="T31" fmla="*/ 6 h 21"/>
                <a:gd name="T32" fmla="*/ 23 w 23"/>
                <a:gd name="T33" fmla="*/ 1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23" y="10"/>
                  </a:moveTo>
                  <a:lnTo>
                    <a:pt x="23" y="15"/>
                  </a:lnTo>
                  <a:lnTo>
                    <a:pt x="20" y="18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2115">
              <a:extLst>
                <a:ext uri="{FF2B5EF4-FFF2-40B4-BE49-F238E27FC236}">
                  <a16:creationId xmlns:a16="http://schemas.microsoft.com/office/drawing/2014/main" id="{560744B7-A591-ED05-9957-2A4DA2B6B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" y="2049"/>
              <a:ext cx="23" cy="22"/>
            </a:xfrm>
            <a:custGeom>
              <a:avLst/>
              <a:gdLst>
                <a:gd name="T0" fmla="*/ 23 w 23"/>
                <a:gd name="T1" fmla="*/ 10 h 21"/>
                <a:gd name="T2" fmla="*/ 23 w 23"/>
                <a:gd name="T3" fmla="*/ 42 h 21"/>
                <a:gd name="T4" fmla="*/ 20 w 23"/>
                <a:gd name="T5" fmla="*/ 48 h 21"/>
                <a:gd name="T6" fmla="*/ 17 w 23"/>
                <a:gd name="T7" fmla="*/ 50 h 21"/>
                <a:gd name="T8" fmla="*/ 12 w 23"/>
                <a:gd name="T9" fmla="*/ 54 h 21"/>
                <a:gd name="T10" fmla="*/ 7 w 23"/>
                <a:gd name="T11" fmla="*/ 50 h 21"/>
                <a:gd name="T12" fmla="*/ 3 w 23"/>
                <a:gd name="T13" fmla="*/ 48 h 21"/>
                <a:gd name="T14" fmla="*/ 0 w 23"/>
                <a:gd name="T15" fmla="*/ 42 h 21"/>
                <a:gd name="T16" fmla="*/ 0 w 23"/>
                <a:gd name="T17" fmla="*/ 10 h 21"/>
                <a:gd name="T18" fmla="*/ 0 w 23"/>
                <a:gd name="T19" fmla="*/ 6 h 21"/>
                <a:gd name="T20" fmla="*/ 3 w 23"/>
                <a:gd name="T21" fmla="*/ 3 h 21"/>
                <a:gd name="T22" fmla="*/ 7 w 23"/>
                <a:gd name="T23" fmla="*/ 0 h 21"/>
                <a:gd name="T24" fmla="*/ 12 w 23"/>
                <a:gd name="T25" fmla="*/ 0 h 21"/>
                <a:gd name="T26" fmla="*/ 17 w 23"/>
                <a:gd name="T27" fmla="*/ 0 h 21"/>
                <a:gd name="T28" fmla="*/ 20 w 23"/>
                <a:gd name="T29" fmla="*/ 3 h 21"/>
                <a:gd name="T30" fmla="*/ 23 w 23"/>
                <a:gd name="T31" fmla="*/ 6 h 21"/>
                <a:gd name="T32" fmla="*/ 23 w 23"/>
                <a:gd name="T33" fmla="*/ 1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23" y="10"/>
                  </a:moveTo>
                  <a:lnTo>
                    <a:pt x="23" y="15"/>
                  </a:lnTo>
                  <a:lnTo>
                    <a:pt x="20" y="18"/>
                  </a:lnTo>
                  <a:lnTo>
                    <a:pt x="17" y="19"/>
                  </a:lnTo>
                  <a:lnTo>
                    <a:pt x="12" y="21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1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2116">
              <a:extLst>
                <a:ext uri="{FF2B5EF4-FFF2-40B4-BE49-F238E27FC236}">
                  <a16:creationId xmlns:a16="http://schemas.microsoft.com/office/drawing/2014/main" id="{39A952B8-C93A-65B9-4B5C-BF2D42983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059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2117">
              <a:extLst>
                <a:ext uri="{FF2B5EF4-FFF2-40B4-BE49-F238E27FC236}">
                  <a16:creationId xmlns:a16="http://schemas.microsoft.com/office/drawing/2014/main" id="{EF0B5EB3-ED93-553F-BB75-A1CBBA003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002"/>
              <a:ext cx="32" cy="31"/>
            </a:xfrm>
            <a:custGeom>
              <a:avLst/>
              <a:gdLst>
                <a:gd name="T0" fmla="*/ 17 w 32"/>
                <a:gd name="T1" fmla="*/ 125 h 29"/>
                <a:gd name="T2" fmla="*/ 10 w 32"/>
                <a:gd name="T3" fmla="*/ 117 h 29"/>
                <a:gd name="T4" fmla="*/ 5 w 32"/>
                <a:gd name="T5" fmla="*/ 103 h 29"/>
                <a:gd name="T6" fmla="*/ 2 w 32"/>
                <a:gd name="T7" fmla="*/ 84 h 29"/>
                <a:gd name="T8" fmla="*/ 0 w 32"/>
                <a:gd name="T9" fmla="*/ 57 h 29"/>
                <a:gd name="T10" fmla="*/ 2 w 32"/>
                <a:gd name="T11" fmla="*/ 38 h 29"/>
                <a:gd name="T12" fmla="*/ 5 w 32"/>
                <a:gd name="T13" fmla="*/ 3 h 29"/>
                <a:gd name="T14" fmla="*/ 10 w 32"/>
                <a:gd name="T15" fmla="*/ 0 h 29"/>
                <a:gd name="T16" fmla="*/ 17 w 32"/>
                <a:gd name="T17" fmla="*/ 0 h 29"/>
                <a:gd name="T18" fmla="*/ 22 w 32"/>
                <a:gd name="T19" fmla="*/ 0 h 29"/>
                <a:gd name="T20" fmla="*/ 27 w 32"/>
                <a:gd name="T21" fmla="*/ 3 h 29"/>
                <a:gd name="T22" fmla="*/ 30 w 32"/>
                <a:gd name="T23" fmla="*/ 38 h 29"/>
                <a:gd name="T24" fmla="*/ 32 w 32"/>
                <a:gd name="T25" fmla="*/ 57 h 29"/>
                <a:gd name="T26" fmla="*/ 30 w 32"/>
                <a:gd name="T27" fmla="*/ 84 h 29"/>
                <a:gd name="T28" fmla="*/ 27 w 32"/>
                <a:gd name="T29" fmla="*/ 103 h 29"/>
                <a:gd name="T30" fmla="*/ 22 w 32"/>
                <a:gd name="T31" fmla="*/ 117 h 29"/>
                <a:gd name="T32" fmla="*/ 17 w 32"/>
                <a:gd name="T33" fmla="*/ 125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29">
                  <a:moveTo>
                    <a:pt x="17" y="29"/>
                  </a:moveTo>
                  <a:lnTo>
                    <a:pt x="10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2" y="27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2118">
              <a:extLst>
                <a:ext uri="{FF2B5EF4-FFF2-40B4-BE49-F238E27FC236}">
                  <a16:creationId xmlns:a16="http://schemas.microsoft.com/office/drawing/2014/main" id="{A2D9045A-FF2D-41B2-0441-2318C3CE6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002"/>
              <a:ext cx="32" cy="31"/>
            </a:xfrm>
            <a:custGeom>
              <a:avLst/>
              <a:gdLst>
                <a:gd name="T0" fmla="*/ 17 w 32"/>
                <a:gd name="T1" fmla="*/ 125 h 29"/>
                <a:gd name="T2" fmla="*/ 10 w 32"/>
                <a:gd name="T3" fmla="*/ 117 h 29"/>
                <a:gd name="T4" fmla="*/ 5 w 32"/>
                <a:gd name="T5" fmla="*/ 103 h 29"/>
                <a:gd name="T6" fmla="*/ 2 w 32"/>
                <a:gd name="T7" fmla="*/ 84 h 29"/>
                <a:gd name="T8" fmla="*/ 0 w 32"/>
                <a:gd name="T9" fmla="*/ 57 h 29"/>
                <a:gd name="T10" fmla="*/ 2 w 32"/>
                <a:gd name="T11" fmla="*/ 38 h 29"/>
                <a:gd name="T12" fmla="*/ 5 w 32"/>
                <a:gd name="T13" fmla="*/ 3 h 29"/>
                <a:gd name="T14" fmla="*/ 10 w 32"/>
                <a:gd name="T15" fmla="*/ 0 h 29"/>
                <a:gd name="T16" fmla="*/ 17 w 32"/>
                <a:gd name="T17" fmla="*/ 0 h 29"/>
                <a:gd name="T18" fmla="*/ 22 w 32"/>
                <a:gd name="T19" fmla="*/ 0 h 29"/>
                <a:gd name="T20" fmla="*/ 27 w 32"/>
                <a:gd name="T21" fmla="*/ 3 h 29"/>
                <a:gd name="T22" fmla="*/ 30 w 32"/>
                <a:gd name="T23" fmla="*/ 38 h 29"/>
                <a:gd name="T24" fmla="*/ 32 w 32"/>
                <a:gd name="T25" fmla="*/ 57 h 29"/>
                <a:gd name="T26" fmla="*/ 30 w 32"/>
                <a:gd name="T27" fmla="*/ 84 h 29"/>
                <a:gd name="T28" fmla="*/ 27 w 32"/>
                <a:gd name="T29" fmla="*/ 103 h 29"/>
                <a:gd name="T30" fmla="*/ 22 w 32"/>
                <a:gd name="T31" fmla="*/ 117 h 29"/>
                <a:gd name="T32" fmla="*/ 17 w 32"/>
                <a:gd name="T33" fmla="*/ 125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29">
                  <a:moveTo>
                    <a:pt x="17" y="29"/>
                  </a:moveTo>
                  <a:lnTo>
                    <a:pt x="10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2" y="14"/>
                  </a:lnTo>
                  <a:lnTo>
                    <a:pt x="30" y="20"/>
                  </a:lnTo>
                  <a:lnTo>
                    <a:pt x="27" y="24"/>
                  </a:lnTo>
                  <a:lnTo>
                    <a:pt x="22" y="27"/>
                  </a:lnTo>
                  <a:lnTo>
                    <a:pt x="17" y="2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2119">
              <a:extLst>
                <a:ext uri="{FF2B5EF4-FFF2-40B4-BE49-F238E27FC236}">
                  <a16:creationId xmlns:a16="http://schemas.microsoft.com/office/drawing/2014/main" id="{FCEA7341-FA97-157F-2632-3B3DDF495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6" y="2005"/>
              <a:ext cx="3" cy="4"/>
            </a:xfrm>
            <a:custGeom>
              <a:avLst/>
              <a:gdLst>
                <a:gd name="T0" fmla="*/ 3 w 3"/>
                <a:gd name="T1" fmla="*/ 1552 h 3"/>
                <a:gd name="T2" fmla="*/ 1 w 3"/>
                <a:gd name="T3" fmla="*/ 1552 h 3"/>
                <a:gd name="T4" fmla="*/ 0 w 3"/>
                <a:gd name="T5" fmla="*/ 1552 h 3"/>
                <a:gd name="T6" fmla="*/ 0 w 3"/>
                <a:gd name="T7" fmla="*/ 1164 h 3"/>
                <a:gd name="T8" fmla="*/ 0 w 3"/>
                <a:gd name="T9" fmla="*/ 0 h 3"/>
                <a:gd name="T10" fmla="*/ 1 w 3"/>
                <a:gd name="T11" fmla="*/ 0 h 3"/>
                <a:gd name="T12" fmla="*/ 3 w 3"/>
                <a:gd name="T13" fmla="*/ 0 h 3"/>
                <a:gd name="T14" fmla="*/ 3 w 3"/>
                <a:gd name="T15" fmla="*/ 1164 h 3"/>
                <a:gd name="T16" fmla="*/ 3 w 3"/>
                <a:gd name="T17" fmla="*/ 155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2120">
              <a:extLst>
                <a:ext uri="{FF2B5EF4-FFF2-40B4-BE49-F238E27FC236}">
                  <a16:creationId xmlns:a16="http://schemas.microsoft.com/office/drawing/2014/main" id="{0BDBF601-2904-48D7-39D9-4926E2F72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2028"/>
              <a:ext cx="23" cy="22"/>
            </a:xfrm>
            <a:custGeom>
              <a:avLst/>
              <a:gdLst>
                <a:gd name="T0" fmla="*/ 23 w 23"/>
                <a:gd name="T1" fmla="*/ 34 h 21"/>
                <a:gd name="T2" fmla="*/ 23 w 23"/>
                <a:gd name="T3" fmla="*/ 42 h 21"/>
                <a:gd name="T4" fmla="*/ 20 w 23"/>
                <a:gd name="T5" fmla="*/ 48 h 21"/>
                <a:gd name="T6" fmla="*/ 17 w 23"/>
                <a:gd name="T7" fmla="*/ 54 h 21"/>
                <a:gd name="T8" fmla="*/ 12 w 23"/>
                <a:gd name="T9" fmla="*/ 54 h 21"/>
                <a:gd name="T10" fmla="*/ 7 w 23"/>
                <a:gd name="T11" fmla="*/ 54 h 21"/>
                <a:gd name="T12" fmla="*/ 3 w 23"/>
                <a:gd name="T13" fmla="*/ 48 h 21"/>
                <a:gd name="T14" fmla="*/ 0 w 23"/>
                <a:gd name="T15" fmla="*/ 42 h 21"/>
                <a:gd name="T16" fmla="*/ 0 w 23"/>
                <a:gd name="T17" fmla="*/ 34 h 21"/>
                <a:gd name="T18" fmla="*/ 0 w 23"/>
                <a:gd name="T19" fmla="*/ 8 h 21"/>
                <a:gd name="T20" fmla="*/ 3 w 23"/>
                <a:gd name="T21" fmla="*/ 3 h 21"/>
                <a:gd name="T22" fmla="*/ 7 w 23"/>
                <a:gd name="T23" fmla="*/ 2 h 21"/>
                <a:gd name="T24" fmla="*/ 12 w 23"/>
                <a:gd name="T25" fmla="*/ 0 h 21"/>
                <a:gd name="T26" fmla="*/ 17 w 23"/>
                <a:gd name="T27" fmla="*/ 2 h 21"/>
                <a:gd name="T28" fmla="*/ 20 w 23"/>
                <a:gd name="T29" fmla="*/ 3 h 21"/>
                <a:gd name="T30" fmla="*/ 23 w 23"/>
                <a:gd name="T31" fmla="*/ 8 h 21"/>
                <a:gd name="T32" fmla="*/ 23 w 23"/>
                <a:gd name="T33" fmla="*/ 3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23" y="11"/>
                  </a:move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3" y="8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2121">
              <a:extLst>
                <a:ext uri="{FF2B5EF4-FFF2-40B4-BE49-F238E27FC236}">
                  <a16:creationId xmlns:a16="http://schemas.microsoft.com/office/drawing/2014/main" id="{33844047-D370-0CFB-5045-D7607774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2028"/>
              <a:ext cx="23" cy="22"/>
            </a:xfrm>
            <a:custGeom>
              <a:avLst/>
              <a:gdLst>
                <a:gd name="T0" fmla="*/ 23 w 23"/>
                <a:gd name="T1" fmla="*/ 34 h 21"/>
                <a:gd name="T2" fmla="*/ 23 w 23"/>
                <a:gd name="T3" fmla="*/ 42 h 21"/>
                <a:gd name="T4" fmla="*/ 20 w 23"/>
                <a:gd name="T5" fmla="*/ 48 h 21"/>
                <a:gd name="T6" fmla="*/ 17 w 23"/>
                <a:gd name="T7" fmla="*/ 54 h 21"/>
                <a:gd name="T8" fmla="*/ 12 w 23"/>
                <a:gd name="T9" fmla="*/ 54 h 21"/>
                <a:gd name="T10" fmla="*/ 7 w 23"/>
                <a:gd name="T11" fmla="*/ 54 h 21"/>
                <a:gd name="T12" fmla="*/ 3 w 23"/>
                <a:gd name="T13" fmla="*/ 48 h 21"/>
                <a:gd name="T14" fmla="*/ 0 w 23"/>
                <a:gd name="T15" fmla="*/ 42 h 21"/>
                <a:gd name="T16" fmla="*/ 0 w 23"/>
                <a:gd name="T17" fmla="*/ 34 h 21"/>
                <a:gd name="T18" fmla="*/ 0 w 23"/>
                <a:gd name="T19" fmla="*/ 8 h 21"/>
                <a:gd name="T20" fmla="*/ 3 w 23"/>
                <a:gd name="T21" fmla="*/ 3 h 21"/>
                <a:gd name="T22" fmla="*/ 7 w 23"/>
                <a:gd name="T23" fmla="*/ 2 h 21"/>
                <a:gd name="T24" fmla="*/ 12 w 23"/>
                <a:gd name="T25" fmla="*/ 0 h 21"/>
                <a:gd name="T26" fmla="*/ 17 w 23"/>
                <a:gd name="T27" fmla="*/ 2 h 21"/>
                <a:gd name="T28" fmla="*/ 20 w 23"/>
                <a:gd name="T29" fmla="*/ 3 h 21"/>
                <a:gd name="T30" fmla="*/ 23 w 23"/>
                <a:gd name="T31" fmla="*/ 8 h 21"/>
                <a:gd name="T32" fmla="*/ 23 w 23"/>
                <a:gd name="T33" fmla="*/ 34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23" y="11"/>
                  </a:moveTo>
                  <a:lnTo>
                    <a:pt x="23" y="15"/>
                  </a:lnTo>
                  <a:lnTo>
                    <a:pt x="20" y="18"/>
                  </a:lnTo>
                  <a:lnTo>
                    <a:pt x="17" y="21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3" y="8"/>
                  </a:lnTo>
                  <a:lnTo>
                    <a:pt x="23" y="1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2122">
              <a:extLst>
                <a:ext uri="{FF2B5EF4-FFF2-40B4-BE49-F238E27FC236}">
                  <a16:creationId xmlns:a16="http://schemas.microsoft.com/office/drawing/2014/main" id="{3BC2487F-2B28-646E-9B37-CBA5924E0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039"/>
              <a:ext cx="4" cy="3"/>
            </a:xfrm>
            <a:custGeom>
              <a:avLst/>
              <a:gdLst>
                <a:gd name="T0" fmla="*/ 4 w 4"/>
                <a:gd name="T1" fmla="*/ 0 h 3"/>
                <a:gd name="T2" fmla="*/ 2 w 4"/>
                <a:gd name="T3" fmla="*/ 1 h 3"/>
                <a:gd name="T4" fmla="*/ 4 w 4"/>
                <a:gd name="T5" fmla="*/ 3 h 3"/>
                <a:gd name="T6" fmla="*/ 2 w 4"/>
                <a:gd name="T7" fmla="*/ 3 h 3"/>
                <a:gd name="T8" fmla="*/ 0 w 4"/>
                <a:gd name="T9" fmla="*/ 3 h 3"/>
                <a:gd name="T10" fmla="*/ 0 w 4"/>
                <a:gd name="T11" fmla="*/ 1 h 3"/>
                <a:gd name="T12" fmla="*/ 0 w 4"/>
                <a:gd name="T13" fmla="*/ 0 h 3"/>
                <a:gd name="T14" fmla="*/ 2 w 4"/>
                <a:gd name="T15" fmla="*/ 0 h 3"/>
                <a:gd name="T16" fmla="*/ 4 w 4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2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2123">
              <a:extLst>
                <a:ext uri="{FF2B5EF4-FFF2-40B4-BE49-F238E27FC236}">
                  <a16:creationId xmlns:a16="http://schemas.microsoft.com/office/drawing/2014/main" id="{E1E87B09-498E-C6C7-5427-2489118E9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999"/>
              <a:ext cx="34" cy="32"/>
            </a:xfrm>
            <a:custGeom>
              <a:avLst/>
              <a:gdLst>
                <a:gd name="T0" fmla="*/ 17 w 34"/>
                <a:gd name="T1" fmla="*/ 124 h 30"/>
                <a:gd name="T2" fmla="*/ 10 w 34"/>
                <a:gd name="T3" fmla="*/ 117 h 30"/>
                <a:gd name="T4" fmla="*/ 5 w 34"/>
                <a:gd name="T5" fmla="*/ 109 h 30"/>
                <a:gd name="T6" fmla="*/ 2 w 34"/>
                <a:gd name="T7" fmla="*/ 85 h 30"/>
                <a:gd name="T8" fmla="*/ 0 w 34"/>
                <a:gd name="T9" fmla="*/ 58 h 30"/>
                <a:gd name="T10" fmla="*/ 2 w 34"/>
                <a:gd name="T11" fmla="*/ 39 h 30"/>
                <a:gd name="T12" fmla="*/ 5 w 34"/>
                <a:gd name="T13" fmla="*/ 5 h 30"/>
                <a:gd name="T14" fmla="*/ 10 w 34"/>
                <a:gd name="T15" fmla="*/ 2 h 30"/>
                <a:gd name="T16" fmla="*/ 17 w 34"/>
                <a:gd name="T17" fmla="*/ 0 h 30"/>
                <a:gd name="T18" fmla="*/ 24 w 34"/>
                <a:gd name="T19" fmla="*/ 2 h 30"/>
                <a:gd name="T20" fmla="*/ 29 w 34"/>
                <a:gd name="T21" fmla="*/ 5 h 30"/>
                <a:gd name="T22" fmla="*/ 32 w 34"/>
                <a:gd name="T23" fmla="*/ 39 h 30"/>
                <a:gd name="T24" fmla="*/ 34 w 34"/>
                <a:gd name="T25" fmla="*/ 58 h 30"/>
                <a:gd name="T26" fmla="*/ 32 w 34"/>
                <a:gd name="T27" fmla="*/ 85 h 30"/>
                <a:gd name="T28" fmla="*/ 29 w 34"/>
                <a:gd name="T29" fmla="*/ 109 h 30"/>
                <a:gd name="T30" fmla="*/ 24 w 34"/>
                <a:gd name="T31" fmla="*/ 117 h 30"/>
                <a:gd name="T32" fmla="*/ 17 w 34"/>
                <a:gd name="T33" fmla="*/ 12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0">
                  <a:moveTo>
                    <a:pt x="17" y="30"/>
                  </a:moveTo>
                  <a:lnTo>
                    <a:pt x="10" y="29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2" y="21"/>
                  </a:lnTo>
                  <a:lnTo>
                    <a:pt x="29" y="26"/>
                  </a:lnTo>
                  <a:lnTo>
                    <a:pt x="24" y="29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2124">
              <a:extLst>
                <a:ext uri="{FF2B5EF4-FFF2-40B4-BE49-F238E27FC236}">
                  <a16:creationId xmlns:a16="http://schemas.microsoft.com/office/drawing/2014/main" id="{53D0026D-453D-6978-9E2E-F45394E4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999"/>
              <a:ext cx="34" cy="32"/>
            </a:xfrm>
            <a:custGeom>
              <a:avLst/>
              <a:gdLst>
                <a:gd name="T0" fmla="*/ 17 w 34"/>
                <a:gd name="T1" fmla="*/ 124 h 30"/>
                <a:gd name="T2" fmla="*/ 10 w 34"/>
                <a:gd name="T3" fmla="*/ 117 h 30"/>
                <a:gd name="T4" fmla="*/ 5 w 34"/>
                <a:gd name="T5" fmla="*/ 109 h 30"/>
                <a:gd name="T6" fmla="*/ 2 w 34"/>
                <a:gd name="T7" fmla="*/ 85 h 30"/>
                <a:gd name="T8" fmla="*/ 0 w 34"/>
                <a:gd name="T9" fmla="*/ 58 h 30"/>
                <a:gd name="T10" fmla="*/ 2 w 34"/>
                <a:gd name="T11" fmla="*/ 39 h 30"/>
                <a:gd name="T12" fmla="*/ 5 w 34"/>
                <a:gd name="T13" fmla="*/ 5 h 30"/>
                <a:gd name="T14" fmla="*/ 10 w 34"/>
                <a:gd name="T15" fmla="*/ 2 h 30"/>
                <a:gd name="T16" fmla="*/ 17 w 34"/>
                <a:gd name="T17" fmla="*/ 0 h 30"/>
                <a:gd name="T18" fmla="*/ 24 w 34"/>
                <a:gd name="T19" fmla="*/ 2 h 30"/>
                <a:gd name="T20" fmla="*/ 29 w 34"/>
                <a:gd name="T21" fmla="*/ 5 h 30"/>
                <a:gd name="T22" fmla="*/ 32 w 34"/>
                <a:gd name="T23" fmla="*/ 39 h 30"/>
                <a:gd name="T24" fmla="*/ 34 w 34"/>
                <a:gd name="T25" fmla="*/ 58 h 30"/>
                <a:gd name="T26" fmla="*/ 32 w 34"/>
                <a:gd name="T27" fmla="*/ 85 h 30"/>
                <a:gd name="T28" fmla="*/ 29 w 34"/>
                <a:gd name="T29" fmla="*/ 109 h 30"/>
                <a:gd name="T30" fmla="*/ 24 w 34"/>
                <a:gd name="T31" fmla="*/ 117 h 30"/>
                <a:gd name="T32" fmla="*/ 17 w 34"/>
                <a:gd name="T33" fmla="*/ 12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0">
                  <a:moveTo>
                    <a:pt x="17" y="30"/>
                  </a:moveTo>
                  <a:lnTo>
                    <a:pt x="10" y="29"/>
                  </a:lnTo>
                  <a:lnTo>
                    <a:pt x="5" y="26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4" y="15"/>
                  </a:lnTo>
                  <a:lnTo>
                    <a:pt x="32" y="21"/>
                  </a:lnTo>
                  <a:lnTo>
                    <a:pt x="29" y="26"/>
                  </a:lnTo>
                  <a:lnTo>
                    <a:pt x="24" y="29"/>
                  </a:lnTo>
                  <a:lnTo>
                    <a:pt x="17" y="3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2125">
              <a:extLst>
                <a:ext uri="{FF2B5EF4-FFF2-40B4-BE49-F238E27FC236}">
                  <a16:creationId xmlns:a16="http://schemas.microsoft.com/office/drawing/2014/main" id="{F209FBDA-5AB0-2199-1BD9-287DB308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4" y="2004"/>
              <a:ext cx="4" cy="4"/>
            </a:xfrm>
            <a:custGeom>
              <a:avLst/>
              <a:gdLst>
                <a:gd name="T0" fmla="*/ 4 w 4"/>
                <a:gd name="T1" fmla="*/ 1552 h 3"/>
                <a:gd name="T2" fmla="*/ 2 w 4"/>
                <a:gd name="T3" fmla="*/ 1552 h 3"/>
                <a:gd name="T4" fmla="*/ 0 w 4"/>
                <a:gd name="T5" fmla="*/ 1552 h 3"/>
                <a:gd name="T6" fmla="*/ 0 w 4"/>
                <a:gd name="T7" fmla="*/ 1 h 3"/>
                <a:gd name="T8" fmla="*/ 0 w 4"/>
                <a:gd name="T9" fmla="*/ 0 h 3"/>
                <a:gd name="T10" fmla="*/ 2 w 4"/>
                <a:gd name="T11" fmla="*/ 0 h 3"/>
                <a:gd name="T12" fmla="*/ 4 w 4"/>
                <a:gd name="T13" fmla="*/ 0 h 3"/>
                <a:gd name="T14" fmla="*/ 4 w 4"/>
                <a:gd name="T15" fmla="*/ 1 h 3"/>
                <a:gd name="T16" fmla="*/ 4 w 4"/>
                <a:gd name="T17" fmla="*/ 155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2126">
              <a:extLst>
                <a:ext uri="{FF2B5EF4-FFF2-40B4-BE49-F238E27FC236}">
                  <a16:creationId xmlns:a16="http://schemas.microsoft.com/office/drawing/2014/main" id="{6C46F4BF-5AD6-1FAF-B57B-CC3B094D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2078"/>
              <a:ext cx="25" cy="24"/>
            </a:xfrm>
            <a:custGeom>
              <a:avLst/>
              <a:gdLst>
                <a:gd name="T0" fmla="*/ 25 w 25"/>
                <a:gd name="T1" fmla="*/ 11 h 23"/>
                <a:gd name="T2" fmla="*/ 24 w 25"/>
                <a:gd name="T3" fmla="*/ 39 h 23"/>
                <a:gd name="T4" fmla="*/ 22 w 25"/>
                <a:gd name="T5" fmla="*/ 45 h 23"/>
                <a:gd name="T6" fmla="*/ 17 w 25"/>
                <a:gd name="T7" fmla="*/ 51 h 23"/>
                <a:gd name="T8" fmla="*/ 12 w 25"/>
                <a:gd name="T9" fmla="*/ 55 h 23"/>
                <a:gd name="T10" fmla="*/ 7 w 25"/>
                <a:gd name="T11" fmla="*/ 51 h 23"/>
                <a:gd name="T12" fmla="*/ 4 w 25"/>
                <a:gd name="T13" fmla="*/ 45 h 23"/>
                <a:gd name="T14" fmla="*/ 0 w 25"/>
                <a:gd name="T15" fmla="*/ 39 h 23"/>
                <a:gd name="T16" fmla="*/ 0 w 25"/>
                <a:gd name="T17" fmla="*/ 11 h 23"/>
                <a:gd name="T18" fmla="*/ 0 w 25"/>
                <a:gd name="T19" fmla="*/ 6 h 23"/>
                <a:gd name="T20" fmla="*/ 4 w 25"/>
                <a:gd name="T21" fmla="*/ 3 h 23"/>
                <a:gd name="T22" fmla="*/ 7 w 25"/>
                <a:gd name="T23" fmla="*/ 0 h 23"/>
                <a:gd name="T24" fmla="*/ 12 w 25"/>
                <a:gd name="T25" fmla="*/ 0 h 23"/>
                <a:gd name="T26" fmla="*/ 17 w 25"/>
                <a:gd name="T27" fmla="*/ 0 h 23"/>
                <a:gd name="T28" fmla="*/ 22 w 25"/>
                <a:gd name="T29" fmla="*/ 3 h 23"/>
                <a:gd name="T30" fmla="*/ 24 w 25"/>
                <a:gd name="T31" fmla="*/ 6 h 23"/>
                <a:gd name="T32" fmla="*/ 25 w 25"/>
                <a:gd name="T33" fmla="*/ 1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3">
                  <a:moveTo>
                    <a:pt x="25" y="11"/>
                  </a:moveTo>
                  <a:lnTo>
                    <a:pt x="24" y="15"/>
                  </a:lnTo>
                  <a:lnTo>
                    <a:pt x="22" y="18"/>
                  </a:lnTo>
                  <a:lnTo>
                    <a:pt x="17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4" y="6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2127">
              <a:extLst>
                <a:ext uri="{FF2B5EF4-FFF2-40B4-BE49-F238E27FC236}">
                  <a16:creationId xmlns:a16="http://schemas.microsoft.com/office/drawing/2014/main" id="{126B5C15-CD28-0618-1C5F-4AEE7FED7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2078"/>
              <a:ext cx="25" cy="24"/>
            </a:xfrm>
            <a:custGeom>
              <a:avLst/>
              <a:gdLst>
                <a:gd name="T0" fmla="*/ 25 w 25"/>
                <a:gd name="T1" fmla="*/ 11 h 23"/>
                <a:gd name="T2" fmla="*/ 24 w 25"/>
                <a:gd name="T3" fmla="*/ 39 h 23"/>
                <a:gd name="T4" fmla="*/ 22 w 25"/>
                <a:gd name="T5" fmla="*/ 45 h 23"/>
                <a:gd name="T6" fmla="*/ 17 w 25"/>
                <a:gd name="T7" fmla="*/ 51 h 23"/>
                <a:gd name="T8" fmla="*/ 12 w 25"/>
                <a:gd name="T9" fmla="*/ 55 h 23"/>
                <a:gd name="T10" fmla="*/ 7 w 25"/>
                <a:gd name="T11" fmla="*/ 51 h 23"/>
                <a:gd name="T12" fmla="*/ 4 w 25"/>
                <a:gd name="T13" fmla="*/ 45 h 23"/>
                <a:gd name="T14" fmla="*/ 0 w 25"/>
                <a:gd name="T15" fmla="*/ 39 h 23"/>
                <a:gd name="T16" fmla="*/ 0 w 25"/>
                <a:gd name="T17" fmla="*/ 11 h 23"/>
                <a:gd name="T18" fmla="*/ 0 w 25"/>
                <a:gd name="T19" fmla="*/ 6 h 23"/>
                <a:gd name="T20" fmla="*/ 4 w 25"/>
                <a:gd name="T21" fmla="*/ 3 h 23"/>
                <a:gd name="T22" fmla="*/ 7 w 25"/>
                <a:gd name="T23" fmla="*/ 0 h 23"/>
                <a:gd name="T24" fmla="*/ 12 w 25"/>
                <a:gd name="T25" fmla="*/ 0 h 23"/>
                <a:gd name="T26" fmla="*/ 17 w 25"/>
                <a:gd name="T27" fmla="*/ 0 h 23"/>
                <a:gd name="T28" fmla="*/ 22 w 25"/>
                <a:gd name="T29" fmla="*/ 3 h 23"/>
                <a:gd name="T30" fmla="*/ 24 w 25"/>
                <a:gd name="T31" fmla="*/ 6 h 23"/>
                <a:gd name="T32" fmla="*/ 25 w 25"/>
                <a:gd name="T33" fmla="*/ 1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3">
                  <a:moveTo>
                    <a:pt x="25" y="11"/>
                  </a:moveTo>
                  <a:lnTo>
                    <a:pt x="24" y="15"/>
                  </a:lnTo>
                  <a:lnTo>
                    <a:pt x="22" y="18"/>
                  </a:lnTo>
                  <a:lnTo>
                    <a:pt x="17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6"/>
                  </a:lnTo>
                  <a:lnTo>
                    <a:pt x="4" y="3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4" y="6"/>
                  </a:lnTo>
                  <a:lnTo>
                    <a:pt x="25" y="1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2128">
              <a:extLst>
                <a:ext uri="{FF2B5EF4-FFF2-40B4-BE49-F238E27FC236}">
                  <a16:creationId xmlns:a16="http://schemas.microsoft.com/office/drawing/2014/main" id="{5D2406CF-8807-F691-3293-4EC4C1622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2089"/>
              <a:ext cx="1" cy="4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1 h 3"/>
                <a:gd name="T4" fmla="*/ 1 w 1"/>
                <a:gd name="T5" fmla="*/ 1552 h 3"/>
                <a:gd name="T6" fmla="*/ 1 w 1"/>
                <a:gd name="T7" fmla="*/ 1552 h 3"/>
                <a:gd name="T8" fmla="*/ 0 w 1"/>
                <a:gd name="T9" fmla="*/ 1552 h 3"/>
                <a:gd name="T10" fmla="*/ 0 w 1"/>
                <a:gd name="T11" fmla="*/ 1 h 3"/>
                <a:gd name="T12" fmla="*/ 0 w 1"/>
                <a:gd name="T13" fmla="*/ 0 h 3"/>
                <a:gd name="T14" fmla="*/ 1 w 1"/>
                <a:gd name="T15" fmla="*/ 0 h 3"/>
                <a:gd name="T16" fmla="*/ 1 w 1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 2129">
              <a:extLst>
                <a:ext uri="{FF2B5EF4-FFF2-40B4-BE49-F238E27FC236}">
                  <a16:creationId xmlns:a16="http://schemas.microsoft.com/office/drawing/2014/main" id="{D9518D40-29DF-90FB-C4E5-9FF5E253F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89"/>
              <a:ext cx="37" cy="35"/>
            </a:xfrm>
            <a:custGeom>
              <a:avLst/>
              <a:gdLst>
                <a:gd name="T0" fmla="*/ 40 w 36"/>
                <a:gd name="T1" fmla="*/ 60 h 34"/>
                <a:gd name="T2" fmla="*/ 11 w 36"/>
                <a:gd name="T3" fmla="*/ 58 h 34"/>
                <a:gd name="T4" fmla="*/ 5 w 36"/>
                <a:gd name="T5" fmla="*/ 52 h 34"/>
                <a:gd name="T6" fmla="*/ 1 w 36"/>
                <a:gd name="T7" fmla="*/ 46 h 34"/>
                <a:gd name="T8" fmla="*/ 0 w 36"/>
                <a:gd name="T9" fmla="*/ 40 h 34"/>
                <a:gd name="T10" fmla="*/ 1 w 36"/>
                <a:gd name="T11" fmla="*/ 10 h 34"/>
                <a:gd name="T12" fmla="*/ 5 w 36"/>
                <a:gd name="T13" fmla="*/ 6 h 34"/>
                <a:gd name="T14" fmla="*/ 11 w 36"/>
                <a:gd name="T15" fmla="*/ 1 h 34"/>
                <a:gd name="T16" fmla="*/ 40 w 36"/>
                <a:gd name="T17" fmla="*/ 0 h 34"/>
                <a:gd name="T18" fmla="*/ 47 w 36"/>
                <a:gd name="T19" fmla="*/ 1 h 34"/>
                <a:gd name="T20" fmla="*/ 53 w 36"/>
                <a:gd name="T21" fmla="*/ 6 h 34"/>
                <a:gd name="T22" fmla="*/ 59 w 36"/>
                <a:gd name="T23" fmla="*/ 10 h 34"/>
                <a:gd name="T24" fmla="*/ 61 w 36"/>
                <a:gd name="T25" fmla="*/ 40 h 34"/>
                <a:gd name="T26" fmla="*/ 59 w 36"/>
                <a:gd name="T27" fmla="*/ 46 h 34"/>
                <a:gd name="T28" fmla="*/ 53 w 36"/>
                <a:gd name="T29" fmla="*/ 52 h 34"/>
                <a:gd name="T30" fmla="*/ 47 w 36"/>
                <a:gd name="T31" fmla="*/ 58 h 34"/>
                <a:gd name="T32" fmla="*/ 40 w 36"/>
                <a:gd name="T33" fmla="*/ 6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34">
                  <a:moveTo>
                    <a:pt x="18" y="34"/>
                  </a:moveTo>
                  <a:lnTo>
                    <a:pt x="11" y="33"/>
                  </a:lnTo>
                  <a:lnTo>
                    <a:pt x="5" y="30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5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6"/>
                  </a:lnTo>
                  <a:lnTo>
                    <a:pt x="35" y="10"/>
                  </a:lnTo>
                  <a:lnTo>
                    <a:pt x="36" y="18"/>
                  </a:lnTo>
                  <a:lnTo>
                    <a:pt x="35" y="24"/>
                  </a:lnTo>
                  <a:lnTo>
                    <a:pt x="31" y="30"/>
                  </a:lnTo>
                  <a:lnTo>
                    <a:pt x="25" y="33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2130">
              <a:extLst>
                <a:ext uri="{FF2B5EF4-FFF2-40B4-BE49-F238E27FC236}">
                  <a16:creationId xmlns:a16="http://schemas.microsoft.com/office/drawing/2014/main" id="{E5C98716-8801-DD34-7AC8-47778A11D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89"/>
              <a:ext cx="37" cy="35"/>
            </a:xfrm>
            <a:custGeom>
              <a:avLst/>
              <a:gdLst>
                <a:gd name="T0" fmla="*/ 40 w 36"/>
                <a:gd name="T1" fmla="*/ 60 h 34"/>
                <a:gd name="T2" fmla="*/ 11 w 36"/>
                <a:gd name="T3" fmla="*/ 58 h 34"/>
                <a:gd name="T4" fmla="*/ 5 w 36"/>
                <a:gd name="T5" fmla="*/ 52 h 34"/>
                <a:gd name="T6" fmla="*/ 1 w 36"/>
                <a:gd name="T7" fmla="*/ 46 h 34"/>
                <a:gd name="T8" fmla="*/ 0 w 36"/>
                <a:gd name="T9" fmla="*/ 40 h 34"/>
                <a:gd name="T10" fmla="*/ 1 w 36"/>
                <a:gd name="T11" fmla="*/ 10 h 34"/>
                <a:gd name="T12" fmla="*/ 5 w 36"/>
                <a:gd name="T13" fmla="*/ 6 h 34"/>
                <a:gd name="T14" fmla="*/ 11 w 36"/>
                <a:gd name="T15" fmla="*/ 1 h 34"/>
                <a:gd name="T16" fmla="*/ 40 w 36"/>
                <a:gd name="T17" fmla="*/ 0 h 34"/>
                <a:gd name="T18" fmla="*/ 47 w 36"/>
                <a:gd name="T19" fmla="*/ 1 h 34"/>
                <a:gd name="T20" fmla="*/ 53 w 36"/>
                <a:gd name="T21" fmla="*/ 6 h 34"/>
                <a:gd name="T22" fmla="*/ 59 w 36"/>
                <a:gd name="T23" fmla="*/ 10 h 34"/>
                <a:gd name="T24" fmla="*/ 61 w 36"/>
                <a:gd name="T25" fmla="*/ 40 h 34"/>
                <a:gd name="T26" fmla="*/ 59 w 36"/>
                <a:gd name="T27" fmla="*/ 46 h 34"/>
                <a:gd name="T28" fmla="*/ 53 w 36"/>
                <a:gd name="T29" fmla="*/ 52 h 34"/>
                <a:gd name="T30" fmla="*/ 47 w 36"/>
                <a:gd name="T31" fmla="*/ 58 h 34"/>
                <a:gd name="T32" fmla="*/ 40 w 36"/>
                <a:gd name="T33" fmla="*/ 6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34">
                  <a:moveTo>
                    <a:pt x="18" y="34"/>
                  </a:moveTo>
                  <a:lnTo>
                    <a:pt x="11" y="33"/>
                  </a:lnTo>
                  <a:lnTo>
                    <a:pt x="5" y="30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5" y="6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6"/>
                  </a:lnTo>
                  <a:lnTo>
                    <a:pt x="35" y="10"/>
                  </a:lnTo>
                  <a:lnTo>
                    <a:pt x="36" y="18"/>
                  </a:lnTo>
                  <a:lnTo>
                    <a:pt x="35" y="24"/>
                  </a:lnTo>
                  <a:lnTo>
                    <a:pt x="31" y="30"/>
                  </a:lnTo>
                  <a:lnTo>
                    <a:pt x="25" y="33"/>
                  </a:lnTo>
                  <a:lnTo>
                    <a:pt x="18" y="3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2131">
              <a:extLst>
                <a:ext uri="{FF2B5EF4-FFF2-40B4-BE49-F238E27FC236}">
                  <a16:creationId xmlns:a16="http://schemas.microsoft.com/office/drawing/2014/main" id="{FEB40E9B-8C2A-5B79-8413-00A1BD621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995"/>
              <a:ext cx="3" cy="3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0 w 3"/>
                <a:gd name="T9" fmla="*/ 0 h 3"/>
                <a:gd name="T10" fmla="*/ 1 w 3"/>
                <a:gd name="T11" fmla="*/ 0 h 3"/>
                <a:gd name="T12" fmla="*/ 3 w 3"/>
                <a:gd name="T13" fmla="*/ 0 h 3"/>
                <a:gd name="T14" fmla="*/ 3 w 3"/>
                <a:gd name="T15" fmla="*/ 1 h 3"/>
                <a:gd name="T16" fmla="*/ 3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2132">
              <a:extLst>
                <a:ext uri="{FF2B5EF4-FFF2-40B4-BE49-F238E27FC236}">
                  <a16:creationId xmlns:a16="http://schemas.microsoft.com/office/drawing/2014/main" id="{7201B07A-7E59-6F21-AE3A-B939DAEA0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058"/>
              <a:ext cx="29" cy="26"/>
            </a:xfrm>
            <a:custGeom>
              <a:avLst/>
              <a:gdLst>
                <a:gd name="T0" fmla="*/ 58 w 28"/>
                <a:gd name="T1" fmla="*/ 35 h 25"/>
                <a:gd name="T2" fmla="*/ 56 w 28"/>
                <a:gd name="T3" fmla="*/ 42 h 25"/>
                <a:gd name="T4" fmla="*/ 52 w 28"/>
                <a:gd name="T5" fmla="*/ 50 h 25"/>
                <a:gd name="T6" fmla="*/ 42 w 28"/>
                <a:gd name="T7" fmla="*/ 56 h 25"/>
                <a:gd name="T8" fmla="*/ 13 w 28"/>
                <a:gd name="T9" fmla="*/ 56 h 25"/>
                <a:gd name="T10" fmla="*/ 8 w 28"/>
                <a:gd name="T11" fmla="*/ 56 h 25"/>
                <a:gd name="T12" fmla="*/ 3 w 28"/>
                <a:gd name="T13" fmla="*/ 50 h 25"/>
                <a:gd name="T14" fmla="*/ 0 w 28"/>
                <a:gd name="T15" fmla="*/ 42 h 25"/>
                <a:gd name="T16" fmla="*/ 0 w 28"/>
                <a:gd name="T17" fmla="*/ 35 h 25"/>
                <a:gd name="T18" fmla="*/ 0 w 28"/>
                <a:gd name="T19" fmla="*/ 7 h 25"/>
                <a:gd name="T20" fmla="*/ 3 w 28"/>
                <a:gd name="T21" fmla="*/ 4 h 25"/>
                <a:gd name="T22" fmla="*/ 8 w 28"/>
                <a:gd name="T23" fmla="*/ 1 h 25"/>
                <a:gd name="T24" fmla="*/ 13 w 28"/>
                <a:gd name="T25" fmla="*/ 0 h 25"/>
                <a:gd name="T26" fmla="*/ 42 w 28"/>
                <a:gd name="T27" fmla="*/ 1 h 25"/>
                <a:gd name="T28" fmla="*/ 52 w 28"/>
                <a:gd name="T29" fmla="*/ 4 h 25"/>
                <a:gd name="T30" fmla="*/ 56 w 28"/>
                <a:gd name="T31" fmla="*/ 7 h 25"/>
                <a:gd name="T32" fmla="*/ 58 w 28"/>
                <a:gd name="T33" fmla="*/ 35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5">
                  <a:moveTo>
                    <a:pt x="28" y="13"/>
                  </a:moveTo>
                  <a:lnTo>
                    <a:pt x="27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8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 2133">
              <a:extLst>
                <a:ext uri="{FF2B5EF4-FFF2-40B4-BE49-F238E27FC236}">
                  <a16:creationId xmlns:a16="http://schemas.microsoft.com/office/drawing/2014/main" id="{A963BAF1-1C56-877E-8693-B42A642A2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058"/>
              <a:ext cx="29" cy="26"/>
            </a:xfrm>
            <a:custGeom>
              <a:avLst/>
              <a:gdLst>
                <a:gd name="T0" fmla="*/ 58 w 28"/>
                <a:gd name="T1" fmla="*/ 35 h 25"/>
                <a:gd name="T2" fmla="*/ 56 w 28"/>
                <a:gd name="T3" fmla="*/ 42 h 25"/>
                <a:gd name="T4" fmla="*/ 52 w 28"/>
                <a:gd name="T5" fmla="*/ 50 h 25"/>
                <a:gd name="T6" fmla="*/ 42 w 28"/>
                <a:gd name="T7" fmla="*/ 56 h 25"/>
                <a:gd name="T8" fmla="*/ 13 w 28"/>
                <a:gd name="T9" fmla="*/ 56 h 25"/>
                <a:gd name="T10" fmla="*/ 8 w 28"/>
                <a:gd name="T11" fmla="*/ 56 h 25"/>
                <a:gd name="T12" fmla="*/ 3 w 28"/>
                <a:gd name="T13" fmla="*/ 50 h 25"/>
                <a:gd name="T14" fmla="*/ 0 w 28"/>
                <a:gd name="T15" fmla="*/ 42 h 25"/>
                <a:gd name="T16" fmla="*/ 0 w 28"/>
                <a:gd name="T17" fmla="*/ 35 h 25"/>
                <a:gd name="T18" fmla="*/ 0 w 28"/>
                <a:gd name="T19" fmla="*/ 7 h 25"/>
                <a:gd name="T20" fmla="*/ 3 w 28"/>
                <a:gd name="T21" fmla="*/ 4 h 25"/>
                <a:gd name="T22" fmla="*/ 8 w 28"/>
                <a:gd name="T23" fmla="*/ 1 h 25"/>
                <a:gd name="T24" fmla="*/ 13 w 28"/>
                <a:gd name="T25" fmla="*/ 0 h 25"/>
                <a:gd name="T26" fmla="*/ 42 w 28"/>
                <a:gd name="T27" fmla="*/ 1 h 25"/>
                <a:gd name="T28" fmla="*/ 52 w 28"/>
                <a:gd name="T29" fmla="*/ 4 h 25"/>
                <a:gd name="T30" fmla="*/ 56 w 28"/>
                <a:gd name="T31" fmla="*/ 7 h 25"/>
                <a:gd name="T32" fmla="*/ 58 w 28"/>
                <a:gd name="T33" fmla="*/ 35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5">
                  <a:moveTo>
                    <a:pt x="28" y="13"/>
                  </a:moveTo>
                  <a:lnTo>
                    <a:pt x="27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8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7" y="7"/>
                  </a:lnTo>
                  <a:lnTo>
                    <a:pt x="28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2134">
              <a:extLst>
                <a:ext uri="{FF2B5EF4-FFF2-40B4-BE49-F238E27FC236}">
                  <a16:creationId xmlns:a16="http://schemas.microsoft.com/office/drawing/2014/main" id="{8E38E532-CD1D-852F-F964-9D4DAF9C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" y="2072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0 w 4"/>
                <a:gd name="T13" fmla="*/ 0 h 2"/>
                <a:gd name="T14" fmla="*/ 2 w 4"/>
                <a:gd name="T15" fmla="*/ 0 h 2"/>
                <a:gd name="T16" fmla="*/ 4 w 4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2135">
              <a:extLst>
                <a:ext uri="{FF2B5EF4-FFF2-40B4-BE49-F238E27FC236}">
                  <a16:creationId xmlns:a16="http://schemas.microsoft.com/office/drawing/2014/main" id="{1F9DE371-D5CC-66F4-F6E3-0DD96D42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"/>
              <a:ext cx="230" cy="453"/>
            </a:xfrm>
            <a:custGeom>
              <a:avLst/>
              <a:gdLst>
                <a:gd name="T0" fmla="*/ 331 w 226"/>
                <a:gd name="T1" fmla="*/ 1289 h 431"/>
                <a:gd name="T2" fmla="*/ 331 w 226"/>
                <a:gd name="T3" fmla="*/ 1289 h 431"/>
                <a:gd name="T4" fmla="*/ 281 w 226"/>
                <a:gd name="T5" fmla="*/ 1218 h 431"/>
                <a:gd name="T6" fmla="*/ 230 w 226"/>
                <a:gd name="T7" fmla="*/ 1185 h 431"/>
                <a:gd name="T8" fmla="*/ 181 w 226"/>
                <a:gd name="T9" fmla="*/ 1059 h 431"/>
                <a:gd name="T10" fmla="*/ 127 w 226"/>
                <a:gd name="T11" fmla="*/ 933 h 431"/>
                <a:gd name="T12" fmla="*/ 27 w 226"/>
                <a:gd name="T13" fmla="*/ 794 h 431"/>
                <a:gd name="T14" fmla="*/ 0 w 226"/>
                <a:gd name="T15" fmla="*/ 568 h 431"/>
                <a:gd name="T16" fmla="*/ 19 w 226"/>
                <a:gd name="T17" fmla="*/ 377 h 431"/>
                <a:gd name="T18" fmla="*/ 27 w 226"/>
                <a:gd name="T19" fmla="*/ 282 h 431"/>
                <a:gd name="T20" fmla="*/ 71 w 226"/>
                <a:gd name="T21" fmla="*/ 245 h 431"/>
                <a:gd name="T22" fmla="*/ 131 w 226"/>
                <a:gd name="T23" fmla="*/ 0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6" h="431">
                  <a:moveTo>
                    <a:pt x="226" y="431"/>
                  </a:moveTo>
                  <a:lnTo>
                    <a:pt x="226" y="431"/>
                  </a:lnTo>
                  <a:lnTo>
                    <a:pt x="191" y="407"/>
                  </a:lnTo>
                  <a:lnTo>
                    <a:pt x="156" y="395"/>
                  </a:lnTo>
                  <a:lnTo>
                    <a:pt x="124" y="355"/>
                  </a:lnTo>
                  <a:lnTo>
                    <a:pt x="84" y="312"/>
                  </a:lnTo>
                  <a:lnTo>
                    <a:pt x="27" y="265"/>
                  </a:lnTo>
                  <a:lnTo>
                    <a:pt x="0" y="190"/>
                  </a:lnTo>
                  <a:lnTo>
                    <a:pt x="19" y="126"/>
                  </a:lnTo>
                  <a:lnTo>
                    <a:pt x="27" y="94"/>
                  </a:lnTo>
                  <a:lnTo>
                    <a:pt x="49" y="82"/>
                  </a:lnTo>
                  <a:lnTo>
                    <a:pt x="87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2136">
              <a:extLst>
                <a:ext uri="{FF2B5EF4-FFF2-40B4-BE49-F238E27FC236}">
                  <a16:creationId xmlns:a16="http://schemas.microsoft.com/office/drawing/2014/main" id="{9022B9CA-D78E-77E0-D1A8-9F5F960D8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0"/>
              <a:ext cx="1268" cy="605"/>
            </a:xfrm>
            <a:custGeom>
              <a:avLst/>
              <a:gdLst>
                <a:gd name="T0" fmla="*/ 1648 w 1249"/>
                <a:gd name="T1" fmla="*/ 2 h 576"/>
                <a:gd name="T2" fmla="*/ 1649 w 1249"/>
                <a:gd name="T3" fmla="*/ 68 h 576"/>
                <a:gd name="T4" fmla="*/ 1643 w 1249"/>
                <a:gd name="T5" fmla="*/ 157 h 576"/>
                <a:gd name="T6" fmla="*/ 1704 w 1249"/>
                <a:gd name="T7" fmla="*/ 235 h 576"/>
                <a:gd name="T8" fmla="*/ 1710 w 1249"/>
                <a:gd name="T9" fmla="*/ 516 h 576"/>
                <a:gd name="T10" fmla="*/ 1704 w 1249"/>
                <a:gd name="T11" fmla="*/ 750 h 576"/>
                <a:gd name="T12" fmla="*/ 1692 w 1249"/>
                <a:gd name="T13" fmla="*/ 992 h 576"/>
                <a:gd name="T14" fmla="*/ 1734 w 1249"/>
                <a:gd name="T15" fmla="*/ 1207 h 576"/>
                <a:gd name="T16" fmla="*/ 1740 w 1249"/>
                <a:gd name="T17" fmla="*/ 1425 h 576"/>
                <a:gd name="T18" fmla="*/ 1730 w 1249"/>
                <a:gd name="T19" fmla="*/ 1570 h 576"/>
                <a:gd name="T20" fmla="*/ 1698 w 1249"/>
                <a:gd name="T21" fmla="*/ 1697 h 576"/>
                <a:gd name="T22" fmla="*/ 288 w 1249"/>
                <a:gd name="T23" fmla="*/ 1237 h 576"/>
                <a:gd name="T24" fmla="*/ 260 w 1249"/>
                <a:gd name="T25" fmla="*/ 1193 h 576"/>
                <a:gd name="T26" fmla="*/ 216 w 1249"/>
                <a:gd name="T27" fmla="*/ 1180 h 576"/>
                <a:gd name="T28" fmla="*/ 178 w 1249"/>
                <a:gd name="T29" fmla="*/ 1092 h 576"/>
                <a:gd name="T30" fmla="*/ 88 w 1249"/>
                <a:gd name="T31" fmla="*/ 922 h 576"/>
                <a:gd name="T32" fmla="*/ 6 w 1249"/>
                <a:gd name="T33" fmla="*/ 742 h 576"/>
                <a:gd name="T34" fmla="*/ 0 w 1249"/>
                <a:gd name="T35" fmla="*/ 558 h 576"/>
                <a:gd name="T36" fmla="*/ 23 w 1249"/>
                <a:gd name="T37" fmla="*/ 272 h 576"/>
                <a:gd name="T38" fmla="*/ 67 w 1249"/>
                <a:gd name="T39" fmla="*/ 247 h 576"/>
                <a:gd name="T40" fmla="*/ 92 w 1249"/>
                <a:gd name="T41" fmla="*/ 97 h 576"/>
                <a:gd name="T42" fmla="*/ 111 w 1249"/>
                <a:gd name="T43" fmla="*/ 0 h 576"/>
                <a:gd name="T44" fmla="*/ 361 w 1249"/>
                <a:gd name="T45" fmla="*/ 0 h 576"/>
                <a:gd name="T46" fmla="*/ 577 w 1249"/>
                <a:gd name="T47" fmla="*/ 2 h 576"/>
                <a:gd name="T48" fmla="*/ 764 w 1249"/>
                <a:gd name="T49" fmla="*/ 2 h 576"/>
                <a:gd name="T50" fmla="*/ 938 w 1249"/>
                <a:gd name="T51" fmla="*/ 2 h 576"/>
                <a:gd name="T52" fmla="*/ 1103 w 1249"/>
                <a:gd name="T53" fmla="*/ 2 h 576"/>
                <a:gd name="T54" fmla="*/ 1268 w 1249"/>
                <a:gd name="T55" fmla="*/ 2 h 576"/>
                <a:gd name="T56" fmla="*/ 1449 w 1249"/>
                <a:gd name="T57" fmla="*/ 2 h 576"/>
                <a:gd name="T58" fmla="*/ 1648 w 1249"/>
                <a:gd name="T59" fmla="*/ 2 h 5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9" h="576">
                  <a:moveTo>
                    <a:pt x="1181" y="2"/>
                  </a:moveTo>
                  <a:lnTo>
                    <a:pt x="1182" y="24"/>
                  </a:lnTo>
                  <a:lnTo>
                    <a:pt x="1179" y="53"/>
                  </a:lnTo>
                  <a:lnTo>
                    <a:pt x="1222" y="80"/>
                  </a:lnTo>
                  <a:lnTo>
                    <a:pt x="1227" y="176"/>
                  </a:lnTo>
                  <a:lnTo>
                    <a:pt x="1222" y="255"/>
                  </a:lnTo>
                  <a:lnTo>
                    <a:pt x="1214" y="335"/>
                  </a:lnTo>
                  <a:lnTo>
                    <a:pt x="1244" y="409"/>
                  </a:lnTo>
                  <a:lnTo>
                    <a:pt x="1249" y="484"/>
                  </a:lnTo>
                  <a:lnTo>
                    <a:pt x="1241" y="532"/>
                  </a:lnTo>
                  <a:lnTo>
                    <a:pt x="1217" y="576"/>
                  </a:lnTo>
                  <a:lnTo>
                    <a:pt x="208" y="421"/>
                  </a:lnTo>
                  <a:lnTo>
                    <a:pt x="187" y="405"/>
                  </a:lnTo>
                  <a:lnTo>
                    <a:pt x="155" y="402"/>
                  </a:lnTo>
                  <a:lnTo>
                    <a:pt x="130" y="369"/>
                  </a:lnTo>
                  <a:lnTo>
                    <a:pt x="66" y="314"/>
                  </a:lnTo>
                  <a:lnTo>
                    <a:pt x="6" y="251"/>
                  </a:lnTo>
                  <a:lnTo>
                    <a:pt x="0" y="189"/>
                  </a:lnTo>
                  <a:lnTo>
                    <a:pt x="23" y="92"/>
                  </a:lnTo>
                  <a:lnTo>
                    <a:pt x="45" y="84"/>
                  </a:lnTo>
                  <a:lnTo>
                    <a:pt x="70" y="33"/>
                  </a:lnTo>
                  <a:lnTo>
                    <a:pt x="83" y="0"/>
                  </a:lnTo>
                  <a:lnTo>
                    <a:pt x="260" y="0"/>
                  </a:lnTo>
                  <a:lnTo>
                    <a:pt x="414" y="2"/>
                  </a:lnTo>
                  <a:lnTo>
                    <a:pt x="549" y="2"/>
                  </a:lnTo>
                  <a:lnTo>
                    <a:pt x="673" y="2"/>
                  </a:lnTo>
                  <a:lnTo>
                    <a:pt x="791" y="2"/>
                  </a:lnTo>
                  <a:lnTo>
                    <a:pt x="910" y="2"/>
                  </a:lnTo>
                  <a:lnTo>
                    <a:pt x="1039" y="2"/>
                  </a:lnTo>
                  <a:lnTo>
                    <a:pt x="1181" y="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2137">
              <a:extLst>
                <a:ext uri="{FF2B5EF4-FFF2-40B4-BE49-F238E27FC236}">
                  <a16:creationId xmlns:a16="http://schemas.microsoft.com/office/drawing/2014/main" id="{87BDD652-267A-CEB7-1C8F-CB925B09D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0"/>
              <a:ext cx="1268" cy="605"/>
            </a:xfrm>
            <a:custGeom>
              <a:avLst/>
              <a:gdLst>
                <a:gd name="T0" fmla="*/ 1648 w 1249"/>
                <a:gd name="T1" fmla="*/ 2 h 576"/>
                <a:gd name="T2" fmla="*/ 1649 w 1249"/>
                <a:gd name="T3" fmla="*/ 68 h 576"/>
                <a:gd name="T4" fmla="*/ 1643 w 1249"/>
                <a:gd name="T5" fmla="*/ 157 h 576"/>
                <a:gd name="T6" fmla="*/ 1704 w 1249"/>
                <a:gd name="T7" fmla="*/ 235 h 576"/>
                <a:gd name="T8" fmla="*/ 1710 w 1249"/>
                <a:gd name="T9" fmla="*/ 516 h 576"/>
                <a:gd name="T10" fmla="*/ 1704 w 1249"/>
                <a:gd name="T11" fmla="*/ 750 h 576"/>
                <a:gd name="T12" fmla="*/ 1692 w 1249"/>
                <a:gd name="T13" fmla="*/ 992 h 576"/>
                <a:gd name="T14" fmla="*/ 1734 w 1249"/>
                <a:gd name="T15" fmla="*/ 1207 h 576"/>
                <a:gd name="T16" fmla="*/ 1740 w 1249"/>
                <a:gd name="T17" fmla="*/ 1425 h 576"/>
                <a:gd name="T18" fmla="*/ 1730 w 1249"/>
                <a:gd name="T19" fmla="*/ 1570 h 576"/>
                <a:gd name="T20" fmla="*/ 1698 w 1249"/>
                <a:gd name="T21" fmla="*/ 1697 h 576"/>
                <a:gd name="T22" fmla="*/ 288 w 1249"/>
                <a:gd name="T23" fmla="*/ 1237 h 576"/>
                <a:gd name="T24" fmla="*/ 260 w 1249"/>
                <a:gd name="T25" fmla="*/ 1193 h 576"/>
                <a:gd name="T26" fmla="*/ 216 w 1249"/>
                <a:gd name="T27" fmla="*/ 1180 h 576"/>
                <a:gd name="T28" fmla="*/ 178 w 1249"/>
                <a:gd name="T29" fmla="*/ 1092 h 576"/>
                <a:gd name="T30" fmla="*/ 88 w 1249"/>
                <a:gd name="T31" fmla="*/ 922 h 576"/>
                <a:gd name="T32" fmla="*/ 6 w 1249"/>
                <a:gd name="T33" fmla="*/ 742 h 576"/>
                <a:gd name="T34" fmla="*/ 0 w 1249"/>
                <a:gd name="T35" fmla="*/ 558 h 576"/>
                <a:gd name="T36" fmla="*/ 23 w 1249"/>
                <a:gd name="T37" fmla="*/ 272 h 576"/>
                <a:gd name="T38" fmla="*/ 67 w 1249"/>
                <a:gd name="T39" fmla="*/ 247 h 576"/>
                <a:gd name="T40" fmla="*/ 92 w 1249"/>
                <a:gd name="T41" fmla="*/ 97 h 576"/>
                <a:gd name="T42" fmla="*/ 111 w 1249"/>
                <a:gd name="T43" fmla="*/ 0 h 576"/>
                <a:gd name="T44" fmla="*/ 361 w 1249"/>
                <a:gd name="T45" fmla="*/ 0 h 576"/>
                <a:gd name="T46" fmla="*/ 577 w 1249"/>
                <a:gd name="T47" fmla="*/ 2 h 576"/>
                <a:gd name="T48" fmla="*/ 764 w 1249"/>
                <a:gd name="T49" fmla="*/ 2 h 576"/>
                <a:gd name="T50" fmla="*/ 938 w 1249"/>
                <a:gd name="T51" fmla="*/ 2 h 576"/>
                <a:gd name="T52" fmla="*/ 1103 w 1249"/>
                <a:gd name="T53" fmla="*/ 2 h 576"/>
                <a:gd name="T54" fmla="*/ 1268 w 1249"/>
                <a:gd name="T55" fmla="*/ 2 h 576"/>
                <a:gd name="T56" fmla="*/ 1449 w 1249"/>
                <a:gd name="T57" fmla="*/ 2 h 576"/>
                <a:gd name="T58" fmla="*/ 1648 w 1249"/>
                <a:gd name="T59" fmla="*/ 2 h 5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9" h="576">
                  <a:moveTo>
                    <a:pt x="1181" y="2"/>
                  </a:moveTo>
                  <a:lnTo>
                    <a:pt x="1182" y="24"/>
                  </a:lnTo>
                  <a:lnTo>
                    <a:pt x="1179" y="53"/>
                  </a:lnTo>
                  <a:lnTo>
                    <a:pt x="1222" y="80"/>
                  </a:lnTo>
                  <a:lnTo>
                    <a:pt x="1227" y="176"/>
                  </a:lnTo>
                  <a:lnTo>
                    <a:pt x="1222" y="255"/>
                  </a:lnTo>
                  <a:lnTo>
                    <a:pt x="1214" y="335"/>
                  </a:lnTo>
                  <a:lnTo>
                    <a:pt x="1244" y="409"/>
                  </a:lnTo>
                  <a:lnTo>
                    <a:pt x="1249" y="484"/>
                  </a:lnTo>
                  <a:lnTo>
                    <a:pt x="1241" y="532"/>
                  </a:lnTo>
                  <a:lnTo>
                    <a:pt x="1217" y="576"/>
                  </a:lnTo>
                  <a:lnTo>
                    <a:pt x="208" y="421"/>
                  </a:lnTo>
                  <a:lnTo>
                    <a:pt x="187" y="405"/>
                  </a:lnTo>
                  <a:lnTo>
                    <a:pt x="155" y="402"/>
                  </a:lnTo>
                  <a:lnTo>
                    <a:pt x="130" y="369"/>
                  </a:lnTo>
                  <a:lnTo>
                    <a:pt x="66" y="314"/>
                  </a:lnTo>
                  <a:lnTo>
                    <a:pt x="6" y="251"/>
                  </a:lnTo>
                  <a:lnTo>
                    <a:pt x="0" y="189"/>
                  </a:lnTo>
                  <a:lnTo>
                    <a:pt x="23" y="92"/>
                  </a:lnTo>
                  <a:lnTo>
                    <a:pt x="45" y="84"/>
                  </a:lnTo>
                  <a:lnTo>
                    <a:pt x="70" y="33"/>
                  </a:lnTo>
                  <a:lnTo>
                    <a:pt x="83" y="0"/>
                  </a:lnTo>
                  <a:lnTo>
                    <a:pt x="260" y="0"/>
                  </a:lnTo>
                  <a:lnTo>
                    <a:pt x="414" y="2"/>
                  </a:lnTo>
                  <a:lnTo>
                    <a:pt x="549" y="2"/>
                  </a:lnTo>
                  <a:lnTo>
                    <a:pt x="673" y="2"/>
                  </a:lnTo>
                  <a:lnTo>
                    <a:pt x="791" y="2"/>
                  </a:lnTo>
                  <a:lnTo>
                    <a:pt x="910" y="2"/>
                  </a:lnTo>
                  <a:lnTo>
                    <a:pt x="1039" y="2"/>
                  </a:lnTo>
                  <a:lnTo>
                    <a:pt x="1181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2138">
              <a:extLst>
                <a:ext uri="{FF2B5EF4-FFF2-40B4-BE49-F238E27FC236}">
                  <a16:creationId xmlns:a16="http://schemas.microsoft.com/office/drawing/2014/main" id="{C3C5C9DA-486A-077D-C219-F1D2DF3A4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" y="770"/>
              <a:ext cx="188" cy="108"/>
            </a:xfrm>
            <a:custGeom>
              <a:avLst/>
              <a:gdLst>
                <a:gd name="T0" fmla="*/ 262 w 185"/>
                <a:gd name="T1" fmla="*/ 291 h 103"/>
                <a:gd name="T2" fmla="*/ 262 w 185"/>
                <a:gd name="T3" fmla="*/ 291 h 103"/>
                <a:gd name="T4" fmla="*/ 165 w 185"/>
                <a:gd name="T5" fmla="*/ 181 h 103"/>
                <a:gd name="T6" fmla="*/ 127 w 185"/>
                <a:gd name="T7" fmla="*/ 56 h 103"/>
                <a:gd name="T8" fmla="*/ 0 w 185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103">
                  <a:moveTo>
                    <a:pt x="185" y="103"/>
                  </a:moveTo>
                  <a:lnTo>
                    <a:pt x="185" y="103"/>
                  </a:lnTo>
                  <a:lnTo>
                    <a:pt x="118" y="64"/>
                  </a:lnTo>
                  <a:lnTo>
                    <a:pt x="88" y="2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2139">
              <a:extLst>
                <a:ext uri="{FF2B5EF4-FFF2-40B4-BE49-F238E27FC236}">
                  <a16:creationId xmlns:a16="http://schemas.microsoft.com/office/drawing/2014/main" id="{78BC70F0-6E3D-0972-F7F9-D6EA3781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1003"/>
              <a:ext cx="756" cy="589"/>
            </a:xfrm>
            <a:custGeom>
              <a:avLst/>
              <a:gdLst>
                <a:gd name="T0" fmla="*/ 1028 w 745"/>
                <a:gd name="T1" fmla="*/ 0 h 561"/>
                <a:gd name="T2" fmla="*/ 1028 w 745"/>
                <a:gd name="T3" fmla="*/ 0 h 561"/>
                <a:gd name="T4" fmla="*/ 974 w 745"/>
                <a:gd name="T5" fmla="*/ 45 h 561"/>
                <a:gd name="T6" fmla="*/ 932 w 745"/>
                <a:gd name="T7" fmla="*/ 76 h 561"/>
                <a:gd name="T8" fmla="*/ 888 w 745"/>
                <a:gd name="T9" fmla="*/ 124 h 561"/>
                <a:gd name="T10" fmla="*/ 842 w 745"/>
                <a:gd name="T11" fmla="*/ 182 h 561"/>
                <a:gd name="T12" fmla="*/ 798 w 745"/>
                <a:gd name="T13" fmla="*/ 194 h 561"/>
                <a:gd name="T14" fmla="*/ 760 w 745"/>
                <a:gd name="T15" fmla="*/ 230 h 561"/>
                <a:gd name="T16" fmla="*/ 731 w 745"/>
                <a:gd name="T17" fmla="*/ 301 h 561"/>
                <a:gd name="T18" fmla="*/ 695 w 745"/>
                <a:gd name="T19" fmla="*/ 301 h 561"/>
                <a:gd name="T20" fmla="*/ 645 w 745"/>
                <a:gd name="T21" fmla="*/ 334 h 561"/>
                <a:gd name="T22" fmla="*/ 590 w 745"/>
                <a:gd name="T23" fmla="*/ 392 h 561"/>
                <a:gd name="T24" fmla="*/ 543 w 745"/>
                <a:gd name="T25" fmla="*/ 392 h 561"/>
                <a:gd name="T26" fmla="*/ 524 w 745"/>
                <a:gd name="T27" fmla="*/ 379 h 561"/>
                <a:gd name="T28" fmla="*/ 434 w 745"/>
                <a:gd name="T29" fmla="*/ 434 h 561"/>
                <a:gd name="T30" fmla="*/ 388 w 745"/>
                <a:gd name="T31" fmla="*/ 517 h 561"/>
                <a:gd name="T32" fmla="*/ 296 w 745"/>
                <a:gd name="T33" fmla="*/ 580 h 561"/>
                <a:gd name="T34" fmla="*/ 238 w 745"/>
                <a:gd name="T35" fmla="*/ 647 h 561"/>
                <a:gd name="T36" fmla="*/ 186 w 745"/>
                <a:gd name="T37" fmla="*/ 692 h 561"/>
                <a:gd name="T38" fmla="*/ 136 w 745"/>
                <a:gd name="T39" fmla="*/ 934 h 561"/>
                <a:gd name="T40" fmla="*/ 76 w 745"/>
                <a:gd name="T41" fmla="*/ 1128 h 561"/>
                <a:gd name="T42" fmla="*/ 57 w 745"/>
                <a:gd name="T43" fmla="*/ 1348 h 561"/>
                <a:gd name="T44" fmla="*/ 0 w 745"/>
                <a:gd name="T45" fmla="*/ 1634 h 5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5" h="561">
                  <a:moveTo>
                    <a:pt x="745" y="0"/>
                  </a:moveTo>
                  <a:lnTo>
                    <a:pt x="745" y="0"/>
                  </a:lnTo>
                  <a:lnTo>
                    <a:pt x="705" y="16"/>
                  </a:lnTo>
                  <a:lnTo>
                    <a:pt x="675" y="27"/>
                  </a:lnTo>
                  <a:lnTo>
                    <a:pt x="643" y="43"/>
                  </a:lnTo>
                  <a:lnTo>
                    <a:pt x="610" y="63"/>
                  </a:lnTo>
                  <a:lnTo>
                    <a:pt x="578" y="67"/>
                  </a:lnTo>
                  <a:lnTo>
                    <a:pt x="551" y="79"/>
                  </a:lnTo>
                  <a:lnTo>
                    <a:pt x="530" y="103"/>
                  </a:lnTo>
                  <a:lnTo>
                    <a:pt x="503" y="103"/>
                  </a:lnTo>
                  <a:lnTo>
                    <a:pt x="468" y="115"/>
                  </a:lnTo>
                  <a:lnTo>
                    <a:pt x="428" y="134"/>
                  </a:lnTo>
                  <a:lnTo>
                    <a:pt x="393" y="134"/>
                  </a:lnTo>
                  <a:lnTo>
                    <a:pt x="379" y="130"/>
                  </a:lnTo>
                  <a:lnTo>
                    <a:pt x="314" y="149"/>
                  </a:lnTo>
                  <a:lnTo>
                    <a:pt x="282" y="178"/>
                  </a:lnTo>
                  <a:lnTo>
                    <a:pt x="216" y="197"/>
                  </a:lnTo>
                  <a:lnTo>
                    <a:pt x="172" y="221"/>
                  </a:lnTo>
                  <a:lnTo>
                    <a:pt x="137" y="238"/>
                  </a:lnTo>
                  <a:lnTo>
                    <a:pt x="97" y="320"/>
                  </a:lnTo>
                  <a:lnTo>
                    <a:pt x="54" y="388"/>
                  </a:lnTo>
                  <a:lnTo>
                    <a:pt x="35" y="463"/>
                  </a:lnTo>
                  <a:lnTo>
                    <a:pt x="0" y="56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2140">
              <a:extLst>
                <a:ext uri="{FF2B5EF4-FFF2-40B4-BE49-F238E27FC236}">
                  <a16:creationId xmlns:a16="http://schemas.microsoft.com/office/drawing/2014/main" id="{03CC48E9-869A-5126-764F-75F569232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" y="47"/>
              <a:ext cx="1240" cy="1188"/>
            </a:xfrm>
            <a:custGeom>
              <a:avLst/>
              <a:gdLst>
                <a:gd name="T0" fmla="*/ 444 w 1222"/>
                <a:gd name="T1" fmla="*/ 166 h 1131"/>
                <a:gd name="T2" fmla="*/ 369 w 1222"/>
                <a:gd name="T3" fmla="*/ 282 h 1131"/>
                <a:gd name="T4" fmla="*/ 303 w 1222"/>
                <a:gd name="T5" fmla="*/ 432 h 1131"/>
                <a:gd name="T6" fmla="*/ 256 w 1222"/>
                <a:gd name="T7" fmla="*/ 560 h 1131"/>
                <a:gd name="T8" fmla="*/ 227 w 1222"/>
                <a:gd name="T9" fmla="*/ 591 h 1131"/>
                <a:gd name="T10" fmla="*/ 97 w 1222"/>
                <a:gd name="T11" fmla="*/ 584 h 1131"/>
                <a:gd name="T12" fmla="*/ 0 w 1222"/>
                <a:gd name="T13" fmla="*/ 748 h 1131"/>
                <a:gd name="T14" fmla="*/ 22 w 1222"/>
                <a:gd name="T15" fmla="*/ 994 h 1131"/>
                <a:gd name="T16" fmla="*/ 84 w 1222"/>
                <a:gd name="T17" fmla="*/ 1213 h 1131"/>
                <a:gd name="T18" fmla="*/ 104 w 1222"/>
                <a:gd name="T19" fmla="*/ 1274 h 1131"/>
                <a:gd name="T20" fmla="*/ 146 w 1222"/>
                <a:gd name="T21" fmla="*/ 1406 h 1131"/>
                <a:gd name="T22" fmla="*/ 168 w 1222"/>
                <a:gd name="T23" fmla="*/ 1447 h 1131"/>
                <a:gd name="T24" fmla="*/ 171 w 1222"/>
                <a:gd name="T25" fmla="*/ 1569 h 1131"/>
                <a:gd name="T26" fmla="*/ 238 w 1222"/>
                <a:gd name="T27" fmla="*/ 1841 h 1131"/>
                <a:gd name="T28" fmla="*/ 389 w 1222"/>
                <a:gd name="T29" fmla="*/ 2240 h 1131"/>
                <a:gd name="T30" fmla="*/ 493 w 1222"/>
                <a:gd name="T31" fmla="*/ 2497 h 1131"/>
                <a:gd name="T32" fmla="*/ 687 w 1222"/>
                <a:gd name="T33" fmla="*/ 2864 h 1131"/>
                <a:gd name="T34" fmla="*/ 748 w 1222"/>
                <a:gd name="T35" fmla="*/ 2908 h 1131"/>
                <a:gd name="T36" fmla="*/ 779 w 1222"/>
                <a:gd name="T37" fmla="*/ 3014 h 1131"/>
                <a:gd name="T38" fmla="*/ 857 w 1222"/>
                <a:gd name="T39" fmla="*/ 3183 h 1131"/>
                <a:gd name="T40" fmla="*/ 943 w 1222"/>
                <a:gd name="T41" fmla="*/ 3302 h 1131"/>
                <a:gd name="T42" fmla="*/ 1039 w 1222"/>
                <a:gd name="T43" fmla="*/ 3334 h 1131"/>
                <a:gd name="T44" fmla="*/ 1175 w 1222"/>
                <a:gd name="T45" fmla="*/ 3319 h 1131"/>
                <a:gd name="T46" fmla="*/ 1307 w 1222"/>
                <a:gd name="T47" fmla="*/ 3250 h 1131"/>
                <a:gd name="T48" fmla="*/ 1447 w 1222"/>
                <a:gd name="T49" fmla="*/ 3117 h 1131"/>
                <a:gd name="T50" fmla="*/ 1538 w 1222"/>
                <a:gd name="T51" fmla="*/ 2920 h 1131"/>
                <a:gd name="T52" fmla="*/ 1618 w 1222"/>
                <a:gd name="T53" fmla="*/ 2687 h 1131"/>
                <a:gd name="T54" fmla="*/ 1674 w 1222"/>
                <a:gd name="T55" fmla="*/ 2460 h 1131"/>
                <a:gd name="T56" fmla="*/ 1685 w 1222"/>
                <a:gd name="T57" fmla="*/ 2263 h 1131"/>
                <a:gd name="T58" fmla="*/ 1674 w 1222"/>
                <a:gd name="T59" fmla="*/ 2123 h 1131"/>
                <a:gd name="T60" fmla="*/ 1514 w 1222"/>
                <a:gd name="T61" fmla="*/ 1788 h 1131"/>
                <a:gd name="T62" fmla="*/ 1436 w 1222"/>
                <a:gd name="T63" fmla="*/ 1148 h 1131"/>
                <a:gd name="T64" fmla="*/ 1455 w 1222"/>
                <a:gd name="T65" fmla="*/ 1055 h 1131"/>
                <a:gd name="T66" fmla="*/ 1485 w 1222"/>
                <a:gd name="T67" fmla="*/ 964 h 1131"/>
                <a:gd name="T68" fmla="*/ 1477 w 1222"/>
                <a:gd name="T69" fmla="*/ 866 h 1131"/>
                <a:gd name="T70" fmla="*/ 1472 w 1222"/>
                <a:gd name="T71" fmla="*/ 739 h 1131"/>
                <a:gd name="T72" fmla="*/ 1436 w 1222"/>
                <a:gd name="T73" fmla="*/ 626 h 1131"/>
                <a:gd name="T74" fmla="*/ 1405 w 1222"/>
                <a:gd name="T75" fmla="*/ 975 h 1131"/>
                <a:gd name="T76" fmla="*/ 1364 w 1222"/>
                <a:gd name="T77" fmla="*/ 994 h 1131"/>
                <a:gd name="T78" fmla="*/ 1337 w 1222"/>
                <a:gd name="T79" fmla="*/ 858 h 1131"/>
                <a:gd name="T80" fmla="*/ 1322 w 1222"/>
                <a:gd name="T81" fmla="*/ 748 h 1131"/>
                <a:gd name="T82" fmla="*/ 1253 w 1222"/>
                <a:gd name="T83" fmla="*/ 687 h 1131"/>
                <a:gd name="T84" fmla="*/ 1181 w 1222"/>
                <a:gd name="T85" fmla="*/ 722 h 1131"/>
                <a:gd name="T86" fmla="*/ 1118 w 1222"/>
                <a:gd name="T87" fmla="*/ 660 h 1131"/>
                <a:gd name="T88" fmla="*/ 1096 w 1222"/>
                <a:gd name="T89" fmla="*/ 512 h 1131"/>
                <a:gd name="T90" fmla="*/ 962 w 1222"/>
                <a:gd name="T91" fmla="*/ 489 h 1131"/>
                <a:gd name="T92" fmla="*/ 876 w 1222"/>
                <a:gd name="T93" fmla="*/ 385 h 1131"/>
                <a:gd name="T94" fmla="*/ 866 w 1222"/>
                <a:gd name="T95" fmla="*/ 258 h 1131"/>
                <a:gd name="T96" fmla="*/ 829 w 1222"/>
                <a:gd name="T97" fmla="*/ 112 h 1131"/>
                <a:gd name="T98" fmla="*/ 748 w 1222"/>
                <a:gd name="T99" fmla="*/ 56 h 1131"/>
                <a:gd name="T100" fmla="*/ 687 w 1222"/>
                <a:gd name="T101" fmla="*/ 0 h 1131"/>
                <a:gd name="T102" fmla="*/ 571 w 1222"/>
                <a:gd name="T103" fmla="*/ 3 h 1131"/>
                <a:gd name="T104" fmla="*/ 456 w 1222"/>
                <a:gd name="T105" fmla="*/ 151 h 1131"/>
                <a:gd name="T106" fmla="*/ 444 w 1222"/>
                <a:gd name="T107" fmla="*/ 166 h 11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22" h="1131">
                  <a:moveTo>
                    <a:pt x="323" y="56"/>
                  </a:moveTo>
                  <a:lnTo>
                    <a:pt x="269" y="95"/>
                  </a:lnTo>
                  <a:lnTo>
                    <a:pt x="221" y="147"/>
                  </a:lnTo>
                  <a:lnTo>
                    <a:pt x="186" y="189"/>
                  </a:lnTo>
                  <a:lnTo>
                    <a:pt x="164" y="201"/>
                  </a:lnTo>
                  <a:lnTo>
                    <a:pt x="75" y="198"/>
                  </a:lnTo>
                  <a:lnTo>
                    <a:pt x="0" y="254"/>
                  </a:lnTo>
                  <a:lnTo>
                    <a:pt x="22" y="336"/>
                  </a:lnTo>
                  <a:lnTo>
                    <a:pt x="62" y="411"/>
                  </a:lnTo>
                  <a:lnTo>
                    <a:pt x="81" y="432"/>
                  </a:lnTo>
                  <a:lnTo>
                    <a:pt x="102" y="478"/>
                  </a:lnTo>
                  <a:lnTo>
                    <a:pt x="124" y="490"/>
                  </a:lnTo>
                  <a:lnTo>
                    <a:pt x="127" y="531"/>
                  </a:lnTo>
                  <a:lnTo>
                    <a:pt x="172" y="625"/>
                  </a:lnTo>
                  <a:lnTo>
                    <a:pt x="283" y="760"/>
                  </a:lnTo>
                  <a:lnTo>
                    <a:pt x="358" y="847"/>
                  </a:lnTo>
                  <a:lnTo>
                    <a:pt x="498" y="970"/>
                  </a:lnTo>
                  <a:lnTo>
                    <a:pt x="542" y="985"/>
                  </a:lnTo>
                  <a:lnTo>
                    <a:pt x="565" y="1021"/>
                  </a:lnTo>
                  <a:lnTo>
                    <a:pt x="622" y="1080"/>
                  </a:lnTo>
                  <a:lnTo>
                    <a:pt x="684" y="1119"/>
                  </a:lnTo>
                  <a:lnTo>
                    <a:pt x="754" y="1131"/>
                  </a:lnTo>
                  <a:lnTo>
                    <a:pt x="851" y="1124"/>
                  </a:lnTo>
                  <a:lnTo>
                    <a:pt x="948" y="1103"/>
                  </a:lnTo>
                  <a:lnTo>
                    <a:pt x="1049" y="1056"/>
                  </a:lnTo>
                  <a:lnTo>
                    <a:pt x="1116" y="989"/>
                  </a:lnTo>
                  <a:lnTo>
                    <a:pt x="1173" y="910"/>
                  </a:lnTo>
                  <a:lnTo>
                    <a:pt x="1213" y="835"/>
                  </a:lnTo>
                  <a:lnTo>
                    <a:pt x="1222" y="767"/>
                  </a:lnTo>
                  <a:lnTo>
                    <a:pt x="1213" y="721"/>
                  </a:lnTo>
                  <a:lnTo>
                    <a:pt x="1098" y="606"/>
                  </a:lnTo>
                  <a:lnTo>
                    <a:pt x="1041" y="388"/>
                  </a:lnTo>
                  <a:lnTo>
                    <a:pt x="1054" y="357"/>
                  </a:lnTo>
                  <a:lnTo>
                    <a:pt x="1076" y="328"/>
                  </a:lnTo>
                  <a:lnTo>
                    <a:pt x="1071" y="293"/>
                  </a:lnTo>
                  <a:lnTo>
                    <a:pt x="1068" y="249"/>
                  </a:lnTo>
                  <a:lnTo>
                    <a:pt x="1041" y="213"/>
                  </a:lnTo>
                  <a:lnTo>
                    <a:pt x="1019" y="331"/>
                  </a:lnTo>
                  <a:lnTo>
                    <a:pt x="988" y="336"/>
                  </a:lnTo>
                  <a:lnTo>
                    <a:pt x="969" y="290"/>
                  </a:lnTo>
                  <a:lnTo>
                    <a:pt x="958" y="254"/>
                  </a:lnTo>
                  <a:lnTo>
                    <a:pt x="909" y="234"/>
                  </a:lnTo>
                  <a:lnTo>
                    <a:pt x="856" y="246"/>
                  </a:lnTo>
                  <a:lnTo>
                    <a:pt x="811" y="225"/>
                  </a:lnTo>
                  <a:lnTo>
                    <a:pt x="794" y="174"/>
                  </a:lnTo>
                  <a:lnTo>
                    <a:pt x="697" y="167"/>
                  </a:lnTo>
                  <a:lnTo>
                    <a:pt x="635" y="131"/>
                  </a:lnTo>
                  <a:lnTo>
                    <a:pt x="627" y="87"/>
                  </a:lnTo>
                  <a:lnTo>
                    <a:pt x="600" y="39"/>
                  </a:lnTo>
                  <a:lnTo>
                    <a:pt x="542" y="20"/>
                  </a:lnTo>
                  <a:lnTo>
                    <a:pt x="498" y="0"/>
                  </a:lnTo>
                  <a:lnTo>
                    <a:pt x="415" y="3"/>
                  </a:lnTo>
                  <a:lnTo>
                    <a:pt x="331" y="51"/>
                  </a:lnTo>
                  <a:lnTo>
                    <a:pt x="323" y="56"/>
                  </a:lnTo>
                  <a:close/>
                </a:path>
              </a:pathLst>
            </a:custGeom>
            <a:solidFill>
              <a:srgbClr val="F6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 2141">
              <a:extLst>
                <a:ext uri="{FF2B5EF4-FFF2-40B4-BE49-F238E27FC236}">
                  <a16:creationId xmlns:a16="http://schemas.microsoft.com/office/drawing/2014/main" id="{F5464A6D-9F96-AD99-1BF4-B98D45AE1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" y="47"/>
              <a:ext cx="1240" cy="1188"/>
            </a:xfrm>
            <a:custGeom>
              <a:avLst/>
              <a:gdLst>
                <a:gd name="T0" fmla="*/ 444 w 1222"/>
                <a:gd name="T1" fmla="*/ 166 h 1131"/>
                <a:gd name="T2" fmla="*/ 444 w 1222"/>
                <a:gd name="T3" fmla="*/ 166 h 1131"/>
                <a:gd name="T4" fmla="*/ 369 w 1222"/>
                <a:gd name="T5" fmla="*/ 282 h 1131"/>
                <a:gd name="T6" fmla="*/ 303 w 1222"/>
                <a:gd name="T7" fmla="*/ 432 h 1131"/>
                <a:gd name="T8" fmla="*/ 256 w 1222"/>
                <a:gd name="T9" fmla="*/ 560 h 1131"/>
                <a:gd name="T10" fmla="*/ 227 w 1222"/>
                <a:gd name="T11" fmla="*/ 591 h 1131"/>
                <a:gd name="T12" fmla="*/ 97 w 1222"/>
                <a:gd name="T13" fmla="*/ 584 h 1131"/>
                <a:gd name="T14" fmla="*/ 0 w 1222"/>
                <a:gd name="T15" fmla="*/ 748 h 1131"/>
                <a:gd name="T16" fmla="*/ 22 w 1222"/>
                <a:gd name="T17" fmla="*/ 994 h 1131"/>
                <a:gd name="T18" fmla="*/ 84 w 1222"/>
                <a:gd name="T19" fmla="*/ 1213 h 1131"/>
                <a:gd name="T20" fmla="*/ 104 w 1222"/>
                <a:gd name="T21" fmla="*/ 1274 h 1131"/>
                <a:gd name="T22" fmla="*/ 146 w 1222"/>
                <a:gd name="T23" fmla="*/ 1406 h 1131"/>
                <a:gd name="T24" fmla="*/ 168 w 1222"/>
                <a:gd name="T25" fmla="*/ 1447 h 1131"/>
                <a:gd name="T26" fmla="*/ 171 w 1222"/>
                <a:gd name="T27" fmla="*/ 1569 h 1131"/>
                <a:gd name="T28" fmla="*/ 238 w 1222"/>
                <a:gd name="T29" fmla="*/ 1841 h 1131"/>
                <a:gd name="T30" fmla="*/ 389 w 1222"/>
                <a:gd name="T31" fmla="*/ 2240 h 1131"/>
                <a:gd name="T32" fmla="*/ 493 w 1222"/>
                <a:gd name="T33" fmla="*/ 2497 h 1131"/>
                <a:gd name="T34" fmla="*/ 687 w 1222"/>
                <a:gd name="T35" fmla="*/ 2864 h 1131"/>
                <a:gd name="T36" fmla="*/ 748 w 1222"/>
                <a:gd name="T37" fmla="*/ 2908 h 1131"/>
                <a:gd name="T38" fmla="*/ 779 w 1222"/>
                <a:gd name="T39" fmla="*/ 3014 h 1131"/>
                <a:gd name="T40" fmla="*/ 857 w 1222"/>
                <a:gd name="T41" fmla="*/ 3183 h 1131"/>
                <a:gd name="T42" fmla="*/ 943 w 1222"/>
                <a:gd name="T43" fmla="*/ 3302 h 1131"/>
                <a:gd name="T44" fmla="*/ 1039 w 1222"/>
                <a:gd name="T45" fmla="*/ 3334 h 1131"/>
                <a:gd name="T46" fmla="*/ 1175 w 1222"/>
                <a:gd name="T47" fmla="*/ 3319 h 1131"/>
                <a:gd name="T48" fmla="*/ 1307 w 1222"/>
                <a:gd name="T49" fmla="*/ 3250 h 1131"/>
                <a:gd name="T50" fmla="*/ 1447 w 1222"/>
                <a:gd name="T51" fmla="*/ 3117 h 1131"/>
                <a:gd name="T52" fmla="*/ 1538 w 1222"/>
                <a:gd name="T53" fmla="*/ 2920 h 1131"/>
                <a:gd name="T54" fmla="*/ 1618 w 1222"/>
                <a:gd name="T55" fmla="*/ 2687 h 1131"/>
                <a:gd name="T56" fmla="*/ 1674 w 1222"/>
                <a:gd name="T57" fmla="*/ 2460 h 1131"/>
                <a:gd name="T58" fmla="*/ 1685 w 1222"/>
                <a:gd name="T59" fmla="*/ 2263 h 1131"/>
                <a:gd name="T60" fmla="*/ 1674 w 1222"/>
                <a:gd name="T61" fmla="*/ 2123 h 1131"/>
                <a:gd name="T62" fmla="*/ 1514 w 1222"/>
                <a:gd name="T63" fmla="*/ 1788 h 1131"/>
                <a:gd name="T64" fmla="*/ 1436 w 1222"/>
                <a:gd name="T65" fmla="*/ 1148 h 1131"/>
                <a:gd name="T66" fmla="*/ 1455 w 1222"/>
                <a:gd name="T67" fmla="*/ 1055 h 1131"/>
                <a:gd name="T68" fmla="*/ 1485 w 1222"/>
                <a:gd name="T69" fmla="*/ 964 h 1131"/>
                <a:gd name="T70" fmla="*/ 1477 w 1222"/>
                <a:gd name="T71" fmla="*/ 866 h 1131"/>
                <a:gd name="T72" fmla="*/ 1472 w 1222"/>
                <a:gd name="T73" fmla="*/ 739 h 1131"/>
                <a:gd name="T74" fmla="*/ 1436 w 1222"/>
                <a:gd name="T75" fmla="*/ 626 h 1131"/>
                <a:gd name="T76" fmla="*/ 1405 w 1222"/>
                <a:gd name="T77" fmla="*/ 975 h 1131"/>
                <a:gd name="T78" fmla="*/ 1364 w 1222"/>
                <a:gd name="T79" fmla="*/ 994 h 1131"/>
                <a:gd name="T80" fmla="*/ 1337 w 1222"/>
                <a:gd name="T81" fmla="*/ 858 h 1131"/>
                <a:gd name="T82" fmla="*/ 1322 w 1222"/>
                <a:gd name="T83" fmla="*/ 748 h 1131"/>
                <a:gd name="T84" fmla="*/ 1253 w 1222"/>
                <a:gd name="T85" fmla="*/ 687 h 1131"/>
                <a:gd name="T86" fmla="*/ 1181 w 1222"/>
                <a:gd name="T87" fmla="*/ 722 h 1131"/>
                <a:gd name="T88" fmla="*/ 1118 w 1222"/>
                <a:gd name="T89" fmla="*/ 660 h 1131"/>
                <a:gd name="T90" fmla="*/ 1096 w 1222"/>
                <a:gd name="T91" fmla="*/ 512 h 1131"/>
                <a:gd name="T92" fmla="*/ 962 w 1222"/>
                <a:gd name="T93" fmla="*/ 489 h 1131"/>
                <a:gd name="T94" fmla="*/ 876 w 1222"/>
                <a:gd name="T95" fmla="*/ 385 h 1131"/>
                <a:gd name="T96" fmla="*/ 866 w 1222"/>
                <a:gd name="T97" fmla="*/ 258 h 1131"/>
                <a:gd name="T98" fmla="*/ 829 w 1222"/>
                <a:gd name="T99" fmla="*/ 112 h 1131"/>
                <a:gd name="T100" fmla="*/ 748 w 1222"/>
                <a:gd name="T101" fmla="*/ 56 h 1131"/>
                <a:gd name="T102" fmla="*/ 687 w 1222"/>
                <a:gd name="T103" fmla="*/ 0 h 1131"/>
                <a:gd name="T104" fmla="*/ 571 w 1222"/>
                <a:gd name="T105" fmla="*/ 3 h 1131"/>
                <a:gd name="T106" fmla="*/ 456 w 1222"/>
                <a:gd name="T107" fmla="*/ 151 h 1131"/>
                <a:gd name="T108" fmla="*/ 444 w 1222"/>
                <a:gd name="T109" fmla="*/ 166 h 1131"/>
                <a:gd name="T110" fmla="*/ 444 w 1222"/>
                <a:gd name="T111" fmla="*/ 166 h 1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2" h="1131">
                  <a:moveTo>
                    <a:pt x="323" y="56"/>
                  </a:moveTo>
                  <a:lnTo>
                    <a:pt x="323" y="56"/>
                  </a:lnTo>
                  <a:lnTo>
                    <a:pt x="269" y="95"/>
                  </a:lnTo>
                  <a:lnTo>
                    <a:pt x="221" y="147"/>
                  </a:lnTo>
                  <a:lnTo>
                    <a:pt x="186" y="189"/>
                  </a:lnTo>
                  <a:lnTo>
                    <a:pt x="164" y="201"/>
                  </a:lnTo>
                  <a:lnTo>
                    <a:pt x="75" y="198"/>
                  </a:lnTo>
                  <a:lnTo>
                    <a:pt x="0" y="254"/>
                  </a:lnTo>
                  <a:lnTo>
                    <a:pt x="22" y="336"/>
                  </a:lnTo>
                  <a:lnTo>
                    <a:pt x="62" y="411"/>
                  </a:lnTo>
                  <a:lnTo>
                    <a:pt x="81" y="432"/>
                  </a:lnTo>
                  <a:lnTo>
                    <a:pt x="102" y="478"/>
                  </a:lnTo>
                  <a:lnTo>
                    <a:pt x="124" y="490"/>
                  </a:lnTo>
                  <a:lnTo>
                    <a:pt x="127" y="531"/>
                  </a:lnTo>
                  <a:lnTo>
                    <a:pt x="172" y="625"/>
                  </a:lnTo>
                  <a:lnTo>
                    <a:pt x="283" y="760"/>
                  </a:lnTo>
                  <a:lnTo>
                    <a:pt x="358" y="847"/>
                  </a:lnTo>
                  <a:lnTo>
                    <a:pt x="498" y="970"/>
                  </a:lnTo>
                  <a:lnTo>
                    <a:pt x="542" y="985"/>
                  </a:lnTo>
                  <a:lnTo>
                    <a:pt x="565" y="1021"/>
                  </a:lnTo>
                  <a:lnTo>
                    <a:pt x="622" y="1080"/>
                  </a:lnTo>
                  <a:lnTo>
                    <a:pt x="684" y="1119"/>
                  </a:lnTo>
                  <a:lnTo>
                    <a:pt x="754" y="1131"/>
                  </a:lnTo>
                  <a:lnTo>
                    <a:pt x="851" y="1124"/>
                  </a:lnTo>
                  <a:lnTo>
                    <a:pt x="948" y="1103"/>
                  </a:lnTo>
                  <a:lnTo>
                    <a:pt x="1049" y="1056"/>
                  </a:lnTo>
                  <a:lnTo>
                    <a:pt x="1116" y="989"/>
                  </a:lnTo>
                  <a:lnTo>
                    <a:pt x="1173" y="910"/>
                  </a:lnTo>
                  <a:lnTo>
                    <a:pt x="1213" y="835"/>
                  </a:lnTo>
                  <a:lnTo>
                    <a:pt x="1222" y="767"/>
                  </a:lnTo>
                  <a:lnTo>
                    <a:pt x="1213" y="721"/>
                  </a:lnTo>
                  <a:lnTo>
                    <a:pt x="1098" y="606"/>
                  </a:lnTo>
                  <a:lnTo>
                    <a:pt x="1041" y="388"/>
                  </a:lnTo>
                  <a:lnTo>
                    <a:pt x="1054" y="357"/>
                  </a:lnTo>
                  <a:lnTo>
                    <a:pt x="1076" y="328"/>
                  </a:lnTo>
                  <a:lnTo>
                    <a:pt x="1071" y="293"/>
                  </a:lnTo>
                  <a:lnTo>
                    <a:pt x="1068" y="249"/>
                  </a:lnTo>
                  <a:lnTo>
                    <a:pt x="1041" y="213"/>
                  </a:lnTo>
                  <a:lnTo>
                    <a:pt x="1019" y="331"/>
                  </a:lnTo>
                  <a:lnTo>
                    <a:pt x="988" y="336"/>
                  </a:lnTo>
                  <a:lnTo>
                    <a:pt x="969" y="290"/>
                  </a:lnTo>
                  <a:lnTo>
                    <a:pt x="958" y="254"/>
                  </a:lnTo>
                  <a:lnTo>
                    <a:pt x="909" y="234"/>
                  </a:lnTo>
                  <a:lnTo>
                    <a:pt x="856" y="246"/>
                  </a:lnTo>
                  <a:lnTo>
                    <a:pt x="811" y="225"/>
                  </a:lnTo>
                  <a:lnTo>
                    <a:pt x="794" y="174"/>
                  </a:lnTo>
                  <a:lnTo>
                    <a:pt x="697" y="167"/>
                  </a:lnTo>
                  <a:lnTo>
                    <a:pt x="635" y="131"/>
                  </a:lnTo>
                  <a:lnTo>
                    <a:pt x="627" y="87"/>
                  </a:lnTo>
                  <a:lnTo>
                    <a:pt x="600" y="39"/>
                  </a:lnTo>
                  <a:lnTo>
                    <a:pt x="542" y="20"/>
                  </a:lnTo>
                  <a:lnTo>
                    <a:pt x="498" y="0"/>
                  </a:lnTo>
                  <a:lnTo>
                    <a:pt x="415" y="3"/>
                  </a:lnTo>
                  <a:lnTo>
                    <a:pt x="331" y="51"/>
                  </a:lnTo>
                  <a:lnTo>
                    <a:pt x="323" y="5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 2142">
              <a:extLst>
                <a:ext uri="{FF2B5EF4-FFF2-40B4-BE49-F238E27FC236}">
                  <a16:creationId xmlns:a16="http://schemas.microsoft.com/office/drawing/2014/main" id="{1767204B-5D50-13E0-0294-BB3AAEF32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1205"/>
              <a:ext cx="102" cy="22"/>
            </a:xfrm>
            <a:custGeom>
              <a:avLst/>
              <a:gdLst>
                <a:gd name="T0" fmla="*/ 0 w 100"/>
                <a:gd name="T1" fmla="*/ 44 h 21"/>
                <a:gd name="T2" fmla="*/ 8 w 100"/>
                <a:gd name="T3" fmla="*/ 54 h 21"/>
                <a:gd name="T4" fmla="*/ 153 w 100"/>
                <a:gd name="T5" fmla="*/ 0 h 21"/>
                <a:gd name="T6" fmla="*/ 0 w 100"/>
                <a:gd name="T7" fmla="*/ 44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" h="21">
                  <a:moveTo>
                    <a:pt x="0" y="16"/>
                  </a:moveTo>
                  <a:lnTo>
                    <a:pt x="8" y="21"/>
                  </a:lnTo>
                  <a:lnTo>
                    <a:pt x="10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D9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2143">
              <a:extLst>
                <a:ext uri="{FF2B5EF4-FFF2-40B4-BE49-F238E27FC236}">
                  <a16:creationId xmlns:a16="http://schemas.microsoft.com/office/drawing/2014/main" id="{434DC220-AE8D-2F47-8FEE-E1CF88C98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" y="1114"/>
              <a:ext cx="346" cy="108"/>
            </a:xfrm>
            <a:custGeom>
              <a:avLst/>
              <a:gdLst>
                <a:gd name="T0" fmla="*/ 131 w 341"/>
                <a:gd name="T1" fmla="*/ 291 h 103"/>
                <a:gd name="T2" fmla="*/ 18 w 341"/>
                <a:gd name="T3" fmla="*/ 190 h 103"/>
                <a:gd name="T4" fmla="*/ 0 w 341"/>
                <a:gd name="T5" fmla="*/ 153 h 103"/>
                <a:gd name="T6" fmla="*/ 469 w 341"/>
                <a:gd name="T7" fmla="*/ 0 h 103"/>
                <a:gd name="T8" fmla="*/ 383 w 341"/>
                <a:gd name="T9" fmla="*/ 150 h 103"/>
                <a:gd name="T10" fmla="*/ 268 w 341"/>
                <a:gd name="T11" fmla="*/ 245 h 103"/>
                <a:gd name="T12" fmla="*/ 131 w 341"/>
                <a:gd name="T13" fmla="*/ 291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1" h="103">
                  <a:moveTo>
                    <a:pt x="95" y="103"/>
                  </a:moveTo>
                  <a:lnTo>
                    <a:pt x="18" y="67"/>
                  </a:lnTo>
                  <a:lnTo>
                    <a:pt x="0" y="54"/>
                  </a:lnTo>
                  <a:lnTo>
                    <a:pt x="341" y="0"/>
                  </a:lnTo>
                  <a:lnTo>
                    <a:pt x="279" y="52"/>
                  </a:lnTo>
                  <a:lnTo>
                    <a:pt x="195" y="87"/>
                  </a:lnTo>
                  <a:lnTo>
                    <a:pt x="95" y="103"/>
                  </a:lnTo>
                  <a:close/>
                </a:path>
              </a:pathLst>
            </a:custGeom>
            <a:solidFill>
              <a:srgbClr val="ED9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2144">
              <a:extLst>
                <a:ext uri="{FF2B5EF4-FFF2-40B4-BE49-F238E27FC236}">
                  <a16:creationId xmlns:a16="http://schemas.microsoft.com/office/drawing/2014/main" id="{164560E9-C713-D1A3-B4B9-CB8E4F967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" y="1037"/>
              <a:ext cx="496" cy="134"/>
            </a:xfrm>
            <a:custGeom>
              <a:avLst/>
              <a:gdLst>
                <a:gd name="T0" fmla="*/ 109 w 489"/>
                <a:gd name="T1" fmla="*/ 413 h 127"/>
                <a:gd name="T2" fmla="*/ 68 w 489"/>
                <a:gd name="T3" fmla="*/ 332 h 127"/>
                <a:gd name="T4" fmla="*/ 0 w 489"/>
                <a:gd name="T5" fmla="*/ 244 h 127"/>
                <a:gd name="T6" fmla="*/ 668 w 489"/>
                <a:gd name="T7" fmla="*/ 0 h 127"/>
                <a:gd name="T8" fmla="*/ 664 w 489"/>
                <a:gd name="T9" fmla="*/ 3 h 127"/>
                <a:gd name="T10" fmla="*/ 589 w 489"/>
                <a:gd name="T11" fmla="*/ 229 h 127"/>
                <a:gd name="T12" fmla="*/ 582 w 489"/>
                <a:gd name="T13" fmla="*/ 240 h 127"/>
                <a:gd name="T14" fmla="*/ 109 w 489"/>
                <a:gd name="T15" fmla="*/ 413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9" h="127">
                  <a:moveTo>
                    <a:pt x="85" y="127"/>
                  </a:moveTo>
                  <a:lnTo>
                    <a:pt x="46" y="101"/>
                  </a:lnTo>
                  <a:lnTo>
                    <a:pt x="0" y="76"/>
                  </a:lnTo>
                  <a:lnTo>
                    <a:pt x="489" y="0"/>
                  </a:lnTo>
                  <a:lnTo>
                    <a:pt x="487" y="3"/>
                  </a:lnTo>
                  <a:lnTo>
                    <a:pt x="431" y="70"/>
                  </a:lnTo>
                  <a:lnTo>
                    <a:pt x="426" y="73"/>
                  </a:lnTo>
                  <a:lnTo>
                    <a:pt x="85" y="127"/>
                  </a:lnTo>
                  <a:close/>
                </a:path>
              </a:pathLst>
            </a:custGeom>
            <a:solidFill>
              <a:srgbClr val="EE9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2145">
              <a:extLst>
                <a:ext uri="{FF2B5EF4-FFF2-40B4-BE49-F238E27FC236}">
                  <a16:creationId xmlns:a16="http://schemas.microsoft.com/office/drawing/2014/main" id="{C46F0E87-6FAC-D186-3E6B-B2428C6B4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" y="962"/>
              <a:ext cx="613" cy="155"/>
            </a:xfrm>
            <a:custGeom>
              <a:avLst/>
              <a:gdLst>
                <a:gd name="T0" fmla="*/ 94 w 604"/>
                <a:gd name="T1" fmla="*/ 409 h 148"/>
                <a:gd name="T2" fmla="*/ 80 w 604"/>
                <a:gd name="T3" fmla="*/ 392 h 148"/>
                <a:gd name="T4" fmla="*/ 0 w 604"/>
                <a:gd name="T5" fmla="*/ 350 h 148"/>
                <a:gd name="T6" fmla="*/ 92 w 604"/>
                <a:gd name="T7" fmla="*/ 247 h 148"/>
                <a:gd name="T8" fmla="*/ 100 w 604"/>
                <a:gd name="T9" fmla="*/ 233 h 148"/>
                <a:gd name="T10" fmla="*/ 836 w 604"/>
                <a:gd name="T11" fmla="*/ 0 h 148"/>
                <a:gd name="T12" fmla="*/ 776 w 604"/>
                <a:gd name="T13" fmla="*/ 198 h 148"/>
                <a:gd name="T14" fmla="*/ 94 w 604"/>
                <a:gd name="T15" fmla="*/ 409 h 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04" h="148">
                  <a:moveTo>
                    <a:pt x="72" y="148"/>
                  </a:moveTo>
                  <a:lnTo>
                    <a:pt x="58" y="142"/>
                  </a:lnTo>
                  <a:lnTo>
                    <a:pt x="0" y="126"/>
                  </a:lnTo>
                  <a:lnTo>
                    <a:pt x="70" y="90"/>
                  </a:lnTo>
                  <a:lnTo>
                    <a:pt x="78" y="84"/>
                  </a:lnTo>
                  <a:lnTo>
                    <a:pt x="604" y="0"/>
                  </a:lnTo>
                  <a:lnTo>
                    <a:pt x="561" y="72"/>
                  </a:lnTo>
                  <a:lnTo>
                    <a:pt x="72" y="148"/>
                  </a:lnTo>
                  <a:close/>
                </a:path>
              </a:pathLst>
            </a:custGeom>
            <a:solidFill>
              <a:srgbClr val="EF9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2146">
              <a:extLst>
                <a:ext uri="{FF2B5EF4-FFF2-40B4-BE49-F238E27FC236}">
                  <a16:creationId xmlns:a16="http://schemas.microsoft.com/office/drawing/2014/main" id="{7F597914-4489-F76D-30D6-B100D0CEE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889"/>
              <a:ext cx="560" cy="161"/>
            </a:xfrm>
            <a:custGeom>
              <a:avLst/>
              <a:gdLst>
                <a:gd name="T0" fmla="*/ 0 w 552"/>
                <a:gd name="T1" fmla="*/ 467 h 153"/>
                <a:gd name="T2" fmla="*/ 84 w 552"/>
                <a:gd name="T3" fmla="*/ 297 h 153"/>
                <a:gd name="T4" fmla="*/ 128 w 552"/>
                <a:gd name="T5" fmla="*/ 224 h 153"/>
                <a:gd name="T6" fmla="*/ 756 w 552"/>
                <a:gd name="T7" fmla="*/ 0 h 153"/>
                <a:gd name="T8" fmla="*/ 748 w 552"/>
                <a:gd name="T9" fmla="*/ 119 h 153"/>
                <a:gd name="T10" fmla="*/ 722 w 552"/>
                <a:gd name="T11" fmla="*/ 213 h 153"/>
                <a:gd name="T12" fmla="*/ 0 w 552"/>
                <a:gd name="T13" fmla="*/ 467 h 1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2" h="153">
                  <a:moveTo>
                    <a:pt x="0" y="153"/>
                  </a:moveTo>
                  <a:lnTo>
                    <a:pt x="62" y="97"/>
                  </a:lnTo>
                  <a:lnTo>
                    <a:pt x="94" y="73"/>
                  </a:lnTo>
                  <a:lnTo>
                    <a:pt x="552" y="0"/>
                  </a:lnTo>
                  <a:lnTo>
                    <a:pt x="545" y="39"/>
                  </a:lnTo>
                  <a:lnTo>
                    <a:pt x="526" y="69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EFA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2147">
              <a:extLst>
                <a:ext uri="{FF2B5EF4-FFF2-40B4-BE49-F238E27FC236}">
                  <a16:creationId xmlns:a16="http://schemas.microsoft.com/office/drawing/2014/main" id="{A5C2EACD-195B-D113-C14F-158DB2A0B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3" y="840"/>
              <a:ext cx="470" cy="126"/>
            </a:xfrm>
            <a:custGeom>
              <a:avLst/>
              <a:gdLst>
                <a:gd name="T0" fmla="*/ 0 w 463"/>
                <a:gd name="T1" fmla="*/ 350 h 120"/>
                <a:gd name="T2" fmla="*/ 27 w 463"/>
                <a:gd name="T3" fmla="*/ 296 h 120"/>
                <a:gd name="T4" fmla="*/ 94 w 463"/>
                <a:gd name="T5" fmla="*/ 129 h 120"/>
                <a:gd name="T6" fmla="*/ 493 w 463"/>
                <a:gd name="T7" fmla="*/ 0 h 120"/>
                <a:gd name="T8" fmla="*/ 534 w 463"/>
                <a:gd name="T9" fmla="*/ 97 h 120"/>
                <a:gd name="T10" fmla="*/ 643 w 463"/>
                <a:gd name="T11" fmla="*/ 50 h 120"/>
                <a:gd name="T12" fmla="*/ 636 w 463"/>
                <a:gd name="T13" fmla="*/ 137 h 120"/>
                <a:gd name="T14" fmla="*/ 0 w 463"/>
                <a:gd name="T15" fmla="*/ 350 h 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3" h="120">
                  <a:moveTo>
                    <a:pt x="0" y="120"/>
                  </a:moveTo>
                  <a:lnTo>
                    <a:pt x="27" y="101"/>
                  </a:lnTo>
                  <a:lnTo>
                    <a:pt x="72" y="44"/>
                  </a:lnTo>
                  <a:lnTo>
                    <a:pt x="354" y="0"/>
                  </a:lnTo>
                  <a:lnTo>
                    <a:pt x="384" y="33"/>
                  </a:lnTo>
                  <a:lnTo>
                    <a:pt x="463" y="18"/>
                  </a:lnTo>
                  <a:lnTo>
                    <a:pt x="458" y="47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EFA3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reeform 2148">
              <a:extLst>
                <a:ext uri="{FF2B5EF4-FFF2-40B4-BE49-F238E27FC236}">
                  <a16:creationId xmlns:a16="http://schemas.microsoft.com/office/drawing/2014/main" id="{2D6DEF8A-1DE5-F685-CEF9-74BC8FA0A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777"/>
              <a:ext cx="286" cy="109"/>
            </a:xfrm>
            <a:custGeom>
              <a:avLst/>
              <a:gdLst>
                <a:gd name="T0" fmla="*/ 0 w 282"/>
                <a:gd name="T1" fmla="*/ 292 h 104"/>
                <a:gd name="T2" fmla="*/ 28 w 282"/>
                <a:gd name="T3" fmla="*/ 193 h 104"/>
                <a:gd name="T4" fmla="*/ 30 w 282"/>
                <a:gd name="T5" fmla="*/ 99 h 104"/>
                <a:gd name="T6" fmla="*/ 343 w 282"/>
                <a:gd name="T7" fmla="*/ 0 h 104"/>
                <a:gd name="T8" fmla="*/ 374 w 282"/>
                <a:gd name="T9" fmla="*/ 151 h 104"/>
                <a:gd name="T10" fmla="*/ 383 w 282"/>
                <a:gd name="T11" fmla="*/ 168 h 104"/>
                <a:gd name="T12" fmla="*/ 0 w 282"/>
                <a:gd name="T13" fmla="*/ 292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" h="104">
                  <a:moveTo>
                    <a:pt x="0" y="104"/>
                  </a:moveTo>
                  <a:lnTo>
                    <a:pt x="28" y="69"/>
                  </a:lnTo>
                  <a:lnTo>
                    <a:pt x="30" y="35"/>
                  </a:lnTo>
                  <a:lnTo>
                    <a:pt x="250" y="0"/>
                  </a:lnTo>
                  <a:lnTo>
                    <a:pt x="275" y="53"/>
                  </a:lnTo>
                  <a:lnTo>
                    <a:pt x="282" y="6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0A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Freeform 2149">
              <a:extLst>
                <a:ext uri="{FF2B5EF4-FFF2-40B4-BE49-F238E27FC236}">
                  <a16:creationId xmlns:a16="http://schemas.microsoft.com/office/drawing/2014/main" id="{EC2303B1-D39D-8F37-1BD1-FE29D2D8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713"/>
              <a:ext cx="223" cy="101"/>
            </a:xfrm>
            <a:custGeom>
              <a:avLst/>
              <a:gdLst>
                <a:gd name="T0" fmla="*/ 0 w 220"/>
                <a:gd name="T1" fmla="*/ 294 h 96"/>
                <a:gd name="T2" fmla="*/ 3 w 220"/>
                <a:gd name="T3" fmla="*/ 99 h 96"/>
                <a:gd name="T4" fmla="*/ 271 w 220"/>
                <a:gd name="T5" fmla="*/ 0 h 96"/>
                <a:gd name="T6" fmla="*/ 278 w 220"/>
                <a:gd name="T7" fmla="*/ 99 h 96"/>
                <a:gd name="T8" fmla="*/ 295 w 220"/>
                <a:gd name="T9" fmla="*/ 183 h 96"/>
                <a:gd name="T10" fmla="*/ 0 w 220"/>
                <a:gd name="T11" fmla="*/ 294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96">
                  <a:moveTo>
                    <a:pt x="0" y="96"/>
                  </a:moveTo>
                  <a:lnTo>
                    <a:pt x="3" y="32"/>
                  </a:lnTo>
                  <a:lnTo>
                    <a:pt x="202" y="0"/>
                  </a:lnTo>
                  <a:lnTo>
                    <a:pt x="207" y="32"/>
                  </a:lnTo>
                  <a:lnTo>
                    <a:pt x="220" y="61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0A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 2150">
              <a:extLst>
                <a:ext uri="{FF2B5EF4-FFF2-40B4-BE49-F238E27FC236}">
                  <a16:creationId xmlns:a16="http://schemas.microsoft.com/office/drawing/2014/main" id="{291E3FEC-0E6C-6C04-D3C7-3875FF7D2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647"/>
              <a:ext cx="202" cy="100"/>
            </a:xfrm>
            <a:custGeom>
              <a:avLst/>
              <a:gdLst>
                <a:gd name="T0" fmla="*/ 0 w 199"/>
                <a:gd name="T1" fmla="*/ 294 h 95"/>
                <a:gd name="T2" fmla="*/ 2 w 199"/>
                <a:gd name="T3" fmla="*/ 94 h 95"/>
                <a:gd name="T4" fmla="*/ 263 w 199"/>
                <a:gd name="T5" fmla="*/ 0 h 95"/>
                <a:gd name="T6" fmla="*/ 275 w 199"/>
                <a:gd name="T7" fmla="*/ 192 h 95"/>
                <a:gd name="T8" fmla="*/ 0 w 199"/>
                <a:gd name="T9" fmla="*/ 294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" h="95">
                  <a:moveTo>
                    <a:pt x="0" y="95"/>
                  </a:moveTo>
                  <a:lnTo>
                    <a:pt x="2" y="30"/>
                  </a:lnTo>
                  <a:lnTo>
                    <a:pt x="190" y="0"/>
                  </a:lnTo>
                  <a:lnTo>
                    <a:pt x="199" y="63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1A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Freeform 2151">
              <a:extLst>
                <a:ext uri="{FF2B5EF4-FFF2-40B4-BE49-F238E27FC236}">
                  <a16:creationId xmlns:a16="http://schemas.microsoft.com/office/drawing/2014/main" id="{D63BF846-2B07-9EF5-3DE3-C9B0CB3AC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583"/>
              <a:ext cx="190" cy="95"/>
            </a:xfrm>
            <a:custGeom>
              <a:avLst/>
              <a:gdLst>
                <a:gd name="T0" fmla="*/ 0 w 188"/>
                <a:gd name="T1" fmla="*/ 234 h 91"/>
                <a:gd name="T2" fmla="*/ 3 w 188"/>
                <a:gd name="T3" fmla="*/ 85 h 91"/>
                <a:gd name="T4" fmla="*/ 3 w 188"/>
                <a:gd name="T5" fmla="*/ 60 h 91"/>
                <a:gd name="T6" fmla="*/ 216 w 188"/>
                <a:gd name="T7" fmla="*/ 0 h 91"/>
                <a:gd name="T8" fmla="*/ 232 w 188"/>
                <a:gd name="T9" fmla="*/ 148 h 91"/>
                <a:gd name="T10" fmla="*/ 232 w 188"/>
                <a:gd name="T11" fmla="*/ 157 h 91"/>
                <a:gd name="T12" fmla="*/ 0 w 188"/>
                <a:gd name="T13" fmla="*/ 234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8" h="91">
                  <a:moveTo>
                    <a:pt x="0" y="91"/>
                  </a:moveTo>
                  <a:lnTo>
                    <a:pt x="3" y="33"/>
                  </a:lnTo>
                  <a:lnTo>
                    <a:pt x="3" y="25"/>
                  </a:lnTo>
                  <a:lnTo>
                    <a:pt x="172" y="0"/>
                  </a:lnTo>
                  <a:lnTo>
                    <a:pt x="188" y="57"/>
                  </a:lnTo>
                  <a:lnTo>
                    <a:pt x="188" y="6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1A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eform 2152">
              <a:extLst>
                <a:ext uri="{FF2B5EF4-FFF2-40B4-BE49-F238E27FC236}">
                  <a16:creationId xmlns:a16="http://schemas.microsoft.com/office/drawing/2014/main" id="{B85457F0-F63A-873F-977E-66782B95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518"/>
              <a:ext cx="176" cy="91"/>
            </a:xfrm>
            <a:custGeom>
              <a:avLst/>
              <a:gdLst>
                <a:gd name="T0" fmla="*/ 5 w 174"/>
                <a:gd name="T1" fmla="*/ 233 h 87"/>
                <a:gd name="T2" fmla="*/ 0 w 174"/>
                <a:gd name="T3" fmla="*/ 61 h 87"/>
                <a:gd name="T4" fmla="*/ 199 w 174"/>
                <a:gd name="T5" fmla="*/ 0 h 87"/>
                <a:gd name="T6" fmla="*/ 218 w 174"/>
                <a:gd name="T7" fmla="*/ 166 h 87"/>
                <a:gd name="T8" fmla="*/ 5 w 174"/>
                <a:gd name="T9" fmla="*/ 233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87">
                  <a:moveTo>
                    <a:pt x="5" y="87"/>
                  </a:moveTo>
                  <a:lnTo>
                    <a:pt x="0" y="24"/>
                  </a:lnTo>
                  <a:lnTo>
                    <a:pt x="155" y="0"/>
                  </a:lnTo>
                  <a:lnTo>
                    <a:pt x="174" y="62"/>
                  </a:lnTo>
                  <a:lnTo>
                    <a:pt x="5" y="87"/>
                  </a:lnTo>
                  <a:close/>
                </a:path>
              </a:pathLst>
            </a:custGeom>
            <a:solidFill>
              <a:srgbClr val="F1A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2153">
              <a:extLst>
                <a:ext uri="{FF2B5EF4-FFF2-40B4-BE49-F238E27FC236}">
                  <a16:creationId xmlns:a16="http://schemas.microsoft.com/office/drawing/2014/main" id="{C6B88F48-B74E-BD9D-1372-2B666C60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454"/>
              <a:ext cx="160" cy="89"/>
            </a:xfrm>
            <a:custGeom>
              <a:avLst/>
              <a:gdLst>
                <a:gd name="T0" fmla="*/ 3 w 158"/>
                <a:gd name="T1" fmla="*/ 235 h 85"/>
                <a:gd name="T2" fmla="*/ 0 w 158"/>
                <a:gd name="T3" fmla="*/ 54 h 85"/>
                <a:gd name="T4" fmla="*/ 184 w 158"/>
                <a:gd name="T5" fmla="*/ 0 h 85"/>
                <a:gd name="T6" fmla="*/ 204 w 158"/>
                <a:gd name="T7" fmla="*/ 168 h 85"/>
                <a:gd name="T8" fmla="*/ 3 w 158"/>
                <a:gd name="T9" fmla="*/ 235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85">
                  <a:moveTo>
                    <a:pt x="3" y="85"/>
                  </a:moveTo>
                  <a:lnTo>
                    <a:pt x="0" y="21"/>
                  </a:lnTo>
                  <a:lnTo>
                    <a:pt x="140" y="0"/>
                  </a:lnTo>
                  <a:lnTo>
                    <a:pt x="158" y="61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F2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eform 2154">
              <a:extLst>
                <a:ext uri="{FF2B5EF4-FFF2-40B4-BE49-F238E27FC236}">
                  <a16:creationId xmlns:a16="http://schemas.microsoft.com/office/drawing/2014/main" id="{FB222E43-004E-1DAD-A09F-82DFBA7C4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388"/>
              <a:ext cx="147" cy="88"/>
            </a:xfrm>
            <a:custGeom>
              <a:avLst/>
              <a:gdLst>
                <a:gd name="T0" fmla="*/ 5 w 145"/>
                <a:gd name="T1" fmla="*/ 301 h 83"/>
                <a:gd name="T2" fmla="*/ 0 w 145"/>
                <a:gd name="T3" fmla="*/ 69 h 83"/>
                <a:gd name="T4" fmla="*/ 169 w 145"/>
                <a:gd name="T5" fmla="*/ 0 h 83"/>
                <a:gd name="T6" fmla="*/ 176 w 145"/>
                <a:gd name="T7" fmla="*/ 52 h 83"/>
                <a:gd name="T8" fmla="*/ 192 w 145"/>
                <a:gd name="T9" fmla="*/ 225 h 83"/>
                <a:gd name="T10" fmla="*/ 5 w 145"/>
                <a:gd name="T11" fmla="*/ 301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5" h="83">
                  <a:moveTo>
                    <a:pt x="5" y="83"/>
                  </a:moveTo>
                  <a:lnTo>
                    <a:pt x="0" y="20"/>
                  </a:lnTo>
                  <a:lnTo>
                    <a:pt x="125" y="0"/>
                  </a:lnTo>
                  <a:lnTo>
                    <a:pt x="132" y="15"/>
                  </a:lnTo>
                  <a:lnTo>
                    <a:pt x="145" y="62"/>
                  </a:lnTo>
                  <a:lnTo>
                    <a:pt x="5" y="83"/>
                  </a:lnTo>
                  <a:close/>
                </a:path>
              </a:pathLst>
            </a:custGeom>
            <a:solidFill>
              <a:srgbClr val="F2B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2155">
              <a:extLst>
                <a:ext uri="{FF2B5EF4-FFF2-40B4-BE49-F238E27FC236}">
                  <a16:creationId xmlns:a16="http://schemas.microsoft.com/office/drawing/2014/main" id="{D9E01267-B7B2-20DB-A20A-633DA668D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324"/>
              <a:ext cx="182" cy="85"/>
            </a:xfrm>
            <a:custGeom>
              <a:avLst/>
              <a:gdLst>
                <a:gd name="T0" fmla="*/ 77 w 180"/>
                <a:gd name="T1" fmla="*/ 232 h 81"/>
                <a:gd name="T2" fmla="*/ 77 w 180"/>
                <a:gd name="T3" fmla="*/ 183 h 81"/>
                <a:gd name="T4" fmla="*/ 0 w 180"/>
                <a:gd name="T5" fmla="*/ 72 h 81"/>
                <a:gd name="T6" fmla="*/ 197 w 180"/>
                <a:gd name="T7" fmla="*/ 0 h 81"/>
                <a:gd name="T8" fmla="*/ 224 w 180"/>
                <a:gd name="T9" fmla="*/ 174 h 81"/>
                <a:gd name="T10" fmla="*/ 77 w 180"/>
                <a:gd name="T11" fmla="*/ 232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0" h="81">
                  <a:moveTo>
                    <a:pt x="55" y="81"/>
                  </a:moveTo>
                  <a:lnTo>
                    <a:pt x="55" y="64"/>
                  </a:lnTo>
                  <a:lnTo>
                    <a:pt x="0" y="26"/>
                  </a:lnTo>
                  <a:lnTo>
                    <a:pt x="153" y="0"/>
                  </a:lnTo>
                  <a:lnTo>
                    <a:pt x="180" y="61"/>
                  </a:lnTo>
                  <a:lnTo>
                    <a:pt x="55" y="81"/>
                  </a:lnTo>
                  <a:close/>
                </a:path>
              </a:pathLst>
            </a:custGeom>
            <a:solidFill>
              <a:srgbClr val="F3B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2156">
              <a:extLst>
                <a:ext uri="{FF2B5EF4-FFF2-40B4-BE49-F238E27FC236}">
                  <a16:creationId xmlns:a16="http://schemas.microsoft.com/office/drawing/2014/main" id="{0DA4D4CA-4EED-E7B4-DEAA-3A37AE595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282"/>
              <a:ext cx="248" cy="70"/>
            </a:xfrm>
            <a:custGeom>
              <a:avLst/>
              <a:gdLst>
                <a:gd name="T0" fmla="*/ 134 w 244"/>
                <a:gd name="T1" fmla="*/ 241 h 66"/>
                <a:gd name="T2" fmla="*/ 79 w 244"/>
                <a:gd name="T3" fmla="*/ 155 h 66"/>
                <a:gd name="T4" fmla="*/ 0 w 244"/>
                <a:gd name="T5" fmla="*/ 55 h 66"/>
                <a:gd name="T6" fmla="*/ 148 w 244"/>
                <a:gd name="T7" fmla="*/ 0 h 66"/>
                <a:gd name="T8" fmla="*/ 151 w 244"/>
                <a:gd name="T9" fmla="*/ 6 h 66"/>
                <a:gd name="T10" fmla="*/ 201 w 244"/>
                <a:gd name="T11" fmla="*/ 93 h 66"/>
                <a:gd name="T12" fmla="*/ 305 w 244"/>
                <a:gd name="T13" fmla="*/ 46 h 66"/>
                <a:gd name="T14" fmla="*/ 346 w 244"/>
                <a:gd name="T15" fmla="*/ 133 h 66"/>
                <a:gd name="T16" fmla="*/ 348 w 244"/>
                <a:gd name="T17" fmla="*/ 146 h 66"/>
                <a:gd name="T18" fmla="*/ 134 w 244"/>
                <a:gd name="T19" fmla="*/ 241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66">
                  <a:moveTo>
                    <a:pt x="91" y="66"/>
                  </a:moveTo>
                  <a:lnTo>
                    <a:pt x="57" y="42"/>
                  </a:lnTo>
                  <a:lnTo>
                    <a:pt x="0" y="16"/>
                  </a:lnTo>
                  <a:lnTo>
                    <a:pt x="104" y="0"/>
                  </a:lnTo>
                  <a:lnTo>
                    <a:pt x="107" y="6"/>
                  </a:lnTo>
                  <a:lnTo>
                    <a:pt x="141" y="25"/>
                  </a:lnTo>
                  <a:lnTo>
                    <a:pt x="212" y="13"/>
                  </a:lnTo>
                  <a:lnTo>
                    <a:pt x="243" y="37"/>
                  </a:lnTo>
                  <a:lnTo>
                    <a:pt x="244" y="40"/>
                  </a:lnTo>
                  <a:lnTo>
                    <a:pt x="91" y="66"/>
                  </a:lnTo>
                  <a:close/>
                </a:path>
              </a:pathLst>
            </a:custGeom>
            <a:solidFill>
              <a:srgbClr val="F3B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 2157">
              <a:extLst>
                <a:ext uri="{FF2B5EF4-FFF2-40B4-BE49-F238E27FC236}">
                  <a16:creationId xmlns:a16="http://schemas.microsoft.com/office/drawing/2014/main" id="{8514CE9D-2697-356E-60E1-AC6264425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230"/>
              <a:ext cx="195" cy="69"/>
            </a:xfrm>
            <a:custGeom>
              <a:avLst/>
              <a:gdLst>
                <a:gd name="T0" fmla="*/ 124 w 192"/>
                <a:gd name="T1" fmla="*/ 175 h 66"/>
                <a:gd name="T2" fmla="*/ 62 w 192"/>
                <a:gd name="T3" fmla="*/ 116 h 66"/>
                <a:gd name="T4" fmla="*/ 0 w 192"/>
                <a:gd name="T5" fmla="*/ 41 h 66"/>
                <a:gd name="T6" fmla="*/ 132 w 192"/>
                <a:gd name="T7" fmla="*/ 0 h 66"/>
                <a:gd name="T8" fmla="*/ 232 w 192"/>
                <a:gd name="T9" fmla="*/ 2 h 66"/>
                <a:gd name="T10" fmla="*/ 269 w 192"/>
                <a:gd name="T11" fmla="*/ 133 h 66"/>
                <a:gd name="T12" fmla="*/ 124 w 192"/>
                <a:gd name="T13" fmla="*/ 175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" h="66">
                  <a:moveTo>
                    <a:pt x="88" y="66"/>
                  </a:moveTo>
                  <a:lnTo>
                    <a:pt x="40" y="44"/>
                  </a:lnTo>
                  <a:lnTo>
                    <a:pt x="0" y="15"/>
                  </a:lnTo>
                  <a:lnTo>
                    <a:pt x="92" y="0"/>
                  </a:lnTo>
                  <a:lnTo>
                    <a:pt x="164" y="2"/>
                  </a:lnTo>
                  <a:lnTo>
                    <a:pt x="192" y="50"/>
                  </a:lnTo>
                  <a:lnTo>
                    <a:pt x="88" y="66"/>
                  </a:lnTo>
                  <a:close/>
                </a:path>
              </a:pathLst>
            </a:custGeom>
            <a:solidFill>
              <a:srgbClr val="F4B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Freeform 2158">
              <a:extLst>
                <a:ext uri="{FF2B5EF4-FFF2-40B4-BE49-F238E27FC236}">
                  <a16:creationId xmlns:a16="http://schemas.microsoft.com/office/drawing/2014/main" id="{3531DDB3-404A-4880-9EBD-F43767FB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176"/>
              <a:ext cx="136" cy="70"/>
            </a:xfrm>
            <a:custGeom>
              <a:avLst/>
              <a:gdLst>
                <a:gd name="T0" fmla="*/ 64 w 134"/>
                <a:gd name="T1" fmla="*/ 241 h 66"/>
                <a:gd name="T2" fmla="*/ 15 w 134"/>
                <a:gd name="T3" fmla="*/ 171 h 66"/>
                <a:gd name="T4" fmla="*/ 0 w 134"/>
                <a:gd name="T5" fmla="*/ 8 h 66"/>
                <a:gd name="T6" fmla="*/ 74 w 134"/>
                <a:gd name="T7" fmla="*/ 0 h 66"/>
                <a:gd name="T8" fmla="*/ 77 w 134"/>
                <a:gd name="T9" fmla="*/ 43 h 66"/>
                <a:gd name="T10" fmla="*/ 166 w 134"/>
                <a:gd name="T11" fmla="*/ 185 h 66"/>
                <a:gd name="T12" fmla="*/ 183 w 134"/>
                <a:gd name="T13" fmla="*/ 185 h 66"/>
                <a:gd name="T14" fmla="*/ 64 w 134"/>
                <a:gd name="T15" fmla="*/ 241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4" h="66">
                  <a:moveTo>
                    <a:pt x="42" y="66"/>
                  </a:moveTo>
                  <a:lnTo>
                    <a:pt x="15" y="47"/>
                  </a:lnTo>
                  <a:lnTo>
                    <a:pt x="0" y="8"/>
                  </a:lnTo>
                  <a:lnTo>
                    <a:pt x="52" y="0"/>
                  </a:lnTo>
                  <a:lnTo>
                    <a:pt x="55" y="12"/>
                  </a:lnTo>
                  <a:lnTo>
                    <a:pt x="122" y="51"/>
                  </a:lnTo>
                  <a:lnTo>
                    <a:pt x="134" y="51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4B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Freeform 2159">
              <a:extLst>
                <a:ext uri="{FF2B5EF4-FFF2-40B4-BE49-F238E27FC236}">
                  <a16:creationId xmlns:a16="http://schemas.microsoft.com/office/drawing/2014/main" id="{87E0FEB5-A98E-364B-8B10-73E2C8406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12"/>
              <a:ext cx="70" cy="73"/>
            </a:xfrm>
            <a:custGeom>
              <a:avLst/>
              <a:gdLst>
                <a:gd name="T0" fmla="*/ 17 w 69"/>
                <a:gd name="T1" fmla="*/ 237 h 69"/>
                <a:gd name="T2" fmla="*/ 5 w 69"/>
                <a:gd name="T3" fmla="*/ 124 h 69"/>
                <a:gd name="T4" fmla="*/ 0 w 69"/>
                <a:gd name="T5" fmla="*/ 7 h 69"/>
                <a:gd name="T6" fmla="*/ 76 w 69"/>
                <a:gd name="T7" fmla="*/ 0 h 69"/>
                <a:gd name="T8" fmla="*/ 91 w 69"/>
                <a:gd name="T9" fmla="*/ 212 h 69"/>
                <a:gd name="T10" fmla="*/ 17 w 69"/>
                <a:gd name="T11" fmla="*/ 237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" h="69">
                  <a:moveTo>
                    <a:pt x="17" y="69"/>
                  </a:moveTo>
                  <a:lnTo>
                    <a:pt x="5" y="37"/>
                  </a:lnTo>
                  <a:lnTo>
                    <a:pt x="0" y="7"/>
                  </a:lnTo>
                  <a:lnTo>
                    <a:pt x="54" y="0"/>
                  </a:lnTo>
                  <a:lnTo>
                    <a:pt x="69" y="61"/>
                  </a:lnTo>
                  <a:lnTo>
                    <a:pt x="17" y="69"/>
                  </a:lnTo>
                  <a:close/>
                </a:path>
              </a:pathLst>
            </a:custGeom>
            <a:solidFill>
              <a:srgbClr val="F5C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Freeform 2160">
              <a:extLst>
                <a:ext uri="{FF2B5EF4-FFF2-40B4-BE49-F238E27FC236}">
                  <a16:creationId xmlns:a16="http://schemas.microsoft.com/office/drawing/2014/main" id="{2727EFDD-6A15-F39C-B8BB-1DB6FB23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31"/>
              <a:ext cx="71" cy="11"/>
            </a:xfrm>
            <a:custGeom>
              <a:avLst/>
              <a:gdLst>
                <a:gd name="T0" fmla="*/ 0 w 70"/>
                <a:gd name="T1" fmla="*/ 81 h 10"/>
                <a:gd name="T2" fmla="*/ 87 w 70"/>
                <a:gd name="T3" fmla="*/ 61 h 10"/>
                <a:gd name="T4" fmla="*/ 92 w 70"/>
                <a:gd name="T5" fmla="*/ 0 h 10"/>
                <a:gd name="T6" fmla="*/ 0 w 70"/>
                <a:gd name="T7" fmla="*/ 81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10">
                  <a:moveTo>
                    <a:pt x="0" y="10"/>
                  </a:moveTo>
                  <a:lnTo>
                    <a:pt x="65" y="7"/>
                  </a:lnTo>
                  <a:lnTo>
                    <a:pt x="7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5C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eform 2161">
              <a:extLst>
                <a:ext uri="{FF2B5EF4-FFF2-40B4-BE49-F238E27FC236}">
                  <a16:creationId xmlns:a16="http://schemas.microsoft.com/office/drawing/2014/main" id="{E882077E-26FF-AAAB-0CA2-FB0CEF0CE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47"/>
              <a:ext cx="331" cy="95"/>
            </a:xfrm>
            <a:custGeom>
              <a:avLst/>
              <a:gdLst>
                <a:gd name="T0" fmla="*/ 189 w 326"/>
                <a:gd name="T1" fmla="*/ 298 h 90"/>
                <a:gd name="T2" fmla="*/ 182 w 326"/>
                <a:gd name="T3" fmla="*/ 298 h 90"/>
                <a:gd name="T4" fmla="*/ 67 w 326"/>
                <a:gd name="T5" fmla="*/ 208 h 90"/>
                <a:gd name="T6" fmla="*/ 0 w 326"/>
                <a:gd name="T7" fmla="*/ 284 h 90"/>
                <a:gd name="T8" fmla="*/ 124 w 326"/>
                <a:gd name="T9" fmla="*/ 128 h 90"/>
                <a:gd name="T10" fmla="*/ 143 w 326"/>
                <a:gd name="T11" fmla="*/ 105 h 90"/>
                <a:gd name="T12" fmla="*/ 415 w 326"/>
                <a:gd name="T13" fmla="*/ 0 h 90"/>
                <a:gd name="T14" fmla="*/ 449 w 326"/>
                <a:gd name="T15" fmla="*/ 146 h 90"/>
                <a:gd name="T16" fmla="*/ 455 w 326"/>
                <a:gd name="T17" fmla="*/ 205 h 90"/>
                <a:gd name="T18" fmla="*/ 379 w 326"/>
                <a:gd name="T19" fmla="*/ 228 h 90"/>
                <a:gd name="T20" fmla="*/ 374 w 326"/>
                <a:gd name="T21" fmla="*/ 156 h 90"/>
                <a:gd name="T22" fmla="*/ 309 w 326"/>
                <a:gd name="T23" fmla="*/ 194 h 90"/>
                <a:gd name="T24" fmla="*/ 287 w 326"/>
                <a:gd name="T25" fmla="*/ 266 h 90"/>
                <a:gd name="T26" fmla="*/ 189 w 326"/>
                <a:gd name="T27" fmla="*/ 298 h 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26" h="90">
                  <a:moveTo>
                    <a:pt x="137" y="90"/>
                  </a:moveTo>
                  <a:lnTo>
                    <a:pt x="132" y="90"/>
                  </a:lnTo>
                  <a:lnTo>
                    <a:pt x="45" y="63"/>
                  </a:lnTo>
                  <a:lnTo>
                    <a:pt x="0" y="87"/>
                  </a:lnTo>
                  <a:lnTo>
                    <a:pt x="89" y="39"/>
                  </a:lnTo>
                  <a:lnTo>
                    <a:pt x="99" y="32"/>
                  </a:lnTo>
                  <a:lnTo>
                    <a:pt x="296" y="0"/>
                  </a:lnTo>
                  <a:lnTo>
                    <a:pt x="322" y="44"/>
                  </a:lnTo>
                  <a:lnTo>
                    <a:pt x="326" y="62"/>
                  </a:lnTo>
                  <a:lnTo>
                    <a:pt x="272" y="69"/>
                  </a:lnTo>
                  <a:lnTo>
                    <a:pt x="269" y="47"/>
                  </a:lnTo>
                  <a:lnTo>
                    <a:pt x="221" y="59"/>
                  </a:lnTo>
                  <a:lnTo>
                    <a:pt x="207" y="80"/>
                  </a:lnTo>
                  <a:lnTo>
                    <a:pt x="137" y="90"/>
                  </a:lnTo>
                  <a:close/>
                </a:path>
              </a:pathLst>
            </a:custGeom>
            <a:solidFill>
              <a:srgbClr val="F5C6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2162">
              <a:extLst>
                <a:ext uri="{FF2B5EF4-FFF2-40B4-BE49-F238E27FC236}">
                  <a16:creationId xmlns:a16="http://schemas.microsoft.com/office/drawing/2014/main" id="{6701D4C3-15CB-4D6F-6F07-1B48FB9F0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30"/>
              <a:ext cx="200" cy="51"/>
            </a:xfrm>
            <a:custGeom>
              <a:avLst/>
              <a:gdLst>
                <a:gd name="T0" fmla="*/ 0 w 197"/>
                <a:gd name="T1" fmla="*/ 185 h 48"/>
                <a:gd name="T2" fmla="*/ 73 w 197"/>
                <a:gd name="T3" fmla="*/ 58 h 48"/>
                <a:gd name="T4" fmla="*/ 161 w 197"/>
                <a:gd name="T5" fmla="*/ 0 h 48"/>
                <a:gd name="T6" fmla="*/ 267 w 197"/>
                <a:gd name="T7" fmla="*/ 7 h 48"/>
                <a:gd name="T8" fmla="*/ 274 w 197"/>
                <a:gd name="T9" fmla="*/ 58 h 48"/>
                <a:gd name="T10" fmla="*/ 0 w 197"/>
                <a:gd name="T11" fmla="*/ 18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48">
                  <a:moveTo>
                    <a:pt x="0" y="48"/>
                  </a:moveTo>
                  <a:lnTo>
                    <a:pt x="51" y="16"/>
                  </a:lnTo>
                  <a:lnTo>
                    <a:pt x="117" y="0"/>
                  </a:lnTo>
                  <a:lnTo>
                    <a:pt x="192" y="7"/>
                  </a:lnTo>
                  <a:lnTo>
                    <a:pt x="197" y="1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6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Freeform 2163">
              <a:extLst>
                <a:ext uri="{FF2B5EF4-FFF2-40B4-BE49-F238E27FC236}">
                  <a16:creationId xmlns:a16="http://schemas.microsoft.com/office/drawing/2014/main" id="{4E9175BE-3BDA-3CAA-6F29-7496D1B0A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" y="949"/>
              <a:ext cx="622" cy="276"/>
            </a:xfrm>
            <a:custGeom>
              <a:avLst/>
              <a:gdLst>
                <a:gd name="T0" fmla="*/ 0 w 613"/>
                <a:gd name="T1" fmla="*/ 366 h 263"/>
                <a:gd name="T2" fmla="*/ 163 w 613"/>
                <a:gd name="T3" fmla="*/ 319 h 263"/>
                <a:gd name="T4" fmla="*/ 323 w 613"/>
                <a:gd name="T5" fmla="*/ 37 h 263"/>
                <a:gd name="T6" fmla="*/ 396 w 613"/>
                <a:gd name="T7" fmla="*/ 137 h 263"/>
                <a:gd name="T8" fmla="*/ 500 w 613"/>
                <a:gd name="T9" fmla="*/ 113 h 263"/>
                <a:gd name="T10" fmla="*/ 601 w 613"/>
                <a:gd name="T11" fmla="*/ 0 h 263"/>
                <a:gd name="T12" fmla="*/ 578 w 613"/>
                <a:gd name="T13" fmla="*/ 103 h 263"/>
                <a:gd name="T14" fmla="*/ 655 w 613"/>
                <a:gd name="T15" fmla="*/ 80 h 263"/>
                <a:gd name="T16" fmla="*/ 747 w 613"/>
                <a:gd name="T17" fmla="*/ 150 h 263"/>
                <a:gd name="T18" fmla="*/ 705 w 613"/>
                <a:gd name="T19" fmla="*/ 226 h 263"/>
                <a:gd name="T20" fmla="*/ 730 w 613"/>
                <a:gd name="T21" fmla="*/ 319 h 263"/>
                <a:gd name="T22" fmla="*/ 845 w 613"/>
                <a:gd name="T23" fmla="*/ 250 h 263"/>
                <a:gd name="T24" fmla="*/ 800 w 613"/>
                <a:gd name="T25" fmla="*/ 384 h 263"/>
                <a:gd name="T26" fmla="*/ 714 w 613"/>
                <a:gd name="T27" fmla="*/ 567 h 263"/>
                <a:gd name="T28" fmla="*/ 572 w 613"/>
                <a:gd name="T29" fmla="*/ 709 h 263"/>
                <a:gd name="T30" fmla="*/ 508 w 613"/>
                <a:gd name="T31" fmla="*/ 736 h 263"/>
                <a:gd name="T32" fmla="*/ 436 w 613"/>
                <a:gd name="T33" fmla="*/ 761 h 263"/>
                <a:gd name="T34" fmla="*/ 314 w 613"/>
                <a:gd name="T35" fmla="*/ 649 h 263"/>
                <a:gd name="T36" fmla="*/ 186 w 613"/>
                <a:gd name="T37" fmla="*/ 489 h 263"/>
                <a:gd name="T38" fmla="*/ 139 w 613"/>
                <a:gd name="T39" fmla="*/ 433 h 263"/>
                <a:gd name="T40" fmla="*/ 0 w 613"/>
                <a:gd name="T41" fmla="*/ 366 h 2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13" h="263">
                  <a:moveTo>
                    <a:pt x="0" y="126"/>
                  </a:moveTo>
                  <a:lnTo>
                    <a:pt x="119" y="111"/>
                  </a:lnTo>
                  <a:lnTo>
                    <a:pt x="234" y="12"/>
                  </a:lnTo>
                  <a:lnTo>
                    <a:pt x="288" y="48"/>
                  </a:lnTo>
                  <a:lnTo>
                    <a:pt x="363" y="40"/>
                  </a:lnTo>
                  <a:lnTo>
                    <a:pt x="436" y="0"/>
                  </a:lnTo>
                  <a:lnTo>
                    <a:pt x="420" y="36"/>
                  </a:lnTo>
                  <a:lnTo>
                    <a:pt x="476" y="28"/>
                  </a:lnTo>
                  <a:lnTo>
                    <a:pt x="543" y="51"/>
                  </a:lnTo>
                  <a:lnTo>
                    <a:pt x="511" y="78"/>
                  </a:lnTo>
                  <a:lnTo>
                    <a:pt x="530" y="111"/>
                  </a:lnTo>
                  <a:lnTo>
                    <a:pt x="613" y="87"/>
                  </a:lnTo>
                  <a:lnTo>
                    <a:pt x="580" y="132"/>
                  </a:lnTo>
                  <a:lnTo>
                    <a:pt x="518" y="196"/>
                  </a:lnTo>
                  <a:lnTo>
                    <a:pt x="416" y="244"/>
                  </a:lnTo>
                  <a:lnTo>
                    <a:pt x="369" y="254"/>
                  </a:lnTo>
                  <a:lnTo>
                    <a:pt x="316" y="263"/>
                  </a:lnTo>
                  <a:lnTo>
                    <a:pt x="229" y="224"/>
                  </a:lnTo>
                  <a:lnTo>
                    <a:pt x="137" y="169"/>
                  </a:lnTo>
                  <a:lnTo>
                    <a:pt x="99" y="15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Freeform 2164">
              <a:extLst>
                <a:ext uri="{FF2B5EF4-FFF2-40B4-BE49-F238E27FC236}">
                  <a16:creationId xmlns:a16="http://schemas.microsoft.com/office/drawing/2014/main" id="{918E3114-6E31-ACA1-AE1C-789022A1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1774"/>
              <a:ext cx="430" cy="592"/>
            </a:xfrm>
            <a:custGeom>
              <a:avLst/>
              <a:gdLst>
                <a:gd name="T0" fmla="*/ 571 w 424"/>
                <a:gd name="T1" fmla="*/ 1695 h 563"/>
                <a:gd name="T2" fmla="*/ 578 w 424"/>
                <a:gd name="T3" fmla="*/ 0 h 563"/>
                <a:gd name="T4" fmla="*/ 461 w 424"/>
                <a:gd name="T5" fmla="*/ 38 h 563"/>
                <a:gd name="T6" fmla="*/ 325 w 424"/>
                <a:gd name="T7" fmla="*/ 88 h 563"/>
                <a:gd name="T8" fmla="*/ 231 w 424"/>
                <a:gd name="T9" fmla="*/ 232 h 563"/>
                <a:gd name="T10" fmla="*/ 126 w 424"/>
                <a:gd name="T11" fmla="*/ 458 h 563"/>
                <a:gd name="T12" fmla="*/ 67 w 424"/>
                <a:gd name="T13" fmla="*/ 636 h 563"/>
                <a:gd name="T14" fmla="*/ 13 w 424"/>
                <a:gd name="T15" fmla="*/ 777 h 563"/>
                <a:gd name="T16" fmla="*/ 0 w 424"/>
                <a:gd name="T17" fmla="*/ 1131 h 563"/>
                <a:gd name="T18" fmla="*/ 13 w 424"/>
                <a:gd name="T19" fmla="*/ 1243 h 563"/>
                <a:gd name="T20" fmla="*/ 70 w 424"/>
                <a:gd name="T21" fmla="*/ 1314 h 563"/>
                <a:gd name="T22" fmla="*/ 154 w 424"/>
                <a:gd name="T23" fmla="*/ 1307 h 563"/>
                <a:gd name="T24" fmla="*/ 176 w 424"/>
                <a:gd name="T25" fmla="*/ 1198 h 563"/>
                <a:gd name="T26" fmla="*/ 317 w 424"/>
                <a:gd name="T27" fmla="*/ 777 h 563"/>
                <a:gd name="T28" fmla="*/ 429 w 424"/>
                <a:gd name="T29" fmla="*/ 662 h 563"/>
                <a:gd name="T30" fmla="*/ 566 w 424"/>
                <a:gd name="T31" fmla="*/ 568 h 563"/>
                <a:gd name="T32" fmla="*/ 373 w 424"/>
                <a:gd name="T33" fmla="*/ 730 h 563"/>
                <a:gd name="T34" fmla="*/ 300 w 424"/>
                <a:gd name="T35" fmla="*/ 894 h 563"/>
                <a:gd name="T36" fmla="*/ 163 w 424"/>
                <a:gd name="T37" fmla="*/ 1291 h 563"/>
                <a:gd name="T38" fmla="*/ 142 w 424"/>
                <a:gd name="T39" fmla="*/ 1412 h 563"/>
                <a:gd name="T40" fmla="*/ 168 w 424"/>
                <a:gd name="T41" fmla="*/ 1532 h 563"/>
                <a:gd name="T42" fmla="*/ 210 w 424"/>
                <a:gd name="T43" fmla="*/ 1575 h 563"/>
                <a:gd name="T44" fmla="*/ 252 w 424"/>
                <a:gd name="T45" fmla="*/ 1612 h 563"/>
                <a:gd name="T46" fmla="*/ 345 w 424"/>
                <a:gd name="T47" fmla="*/ 1570 h 563"/>
                <a:gd name="T48" fmla="*/ 414 w 424"/>
                <a:gd name="T49" fmla="*/ 1469 h 563"/>
                <a:gd name="T50" fmla="*/ 457 w 424"/>
                <a:gd name="T51" fmla="*/ 1387 h 563"/>
                <a:gd name="T52" fmla="*/ 479 w 424"/>
                <a:gd name="T53" fmla="*/ 1281 h 563"/>
                <a:gd name="T54" fmla="*/ 493 w 424"/>
                <a:gd name="T55" fmla="*/ 1231 h 563"/>
                <a:gd name="T56" fmla="*/ 578 w 424"/>
                <a:gd name="T57" fmla="*/ 1221 h 563"/>
                <a:gd name="T58" fmla="*/ 566 w 424"/>
                <a:gd name="T59" fmla="*/ 1307 h 563"/>
                <a:gd name="T60" fmla="*/ 493 w 424"/>
                <a:gd name="T61" fmla="*/ 1372 h 563"/>
                <a:gd name="T62" fmla="*/ 461 w 424"/>
                <a:gd name="T63" fmla="*/ 1412 h 563"/>
                <a:gd name="T64" fmla="*/ 433 w 424"/>
                <a:gd name="T65" fmla="*/ 1458 h 563"/>
                <a:gd name="T66" fmla="*/ 429 w 424"/>
                <a:gd name="T67" fmla="*/ 1688 h 563"/>
                <a:gd name="T68" fmla="*/ 571 w 424"/>
                <a:gd name="T69" fmla="*/ 1695 h 5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4" h="563">
                  <a:moveTo>
                    <a:pt x="419" y="563"/>
                  </a:moveTo>
                  <a:lnTo>
                    <a:pt x="424" y="0"/>
                  </a:lnTo>
                  <a:lnTo>
                    <a:pt x="339" y="12"/>
                  </a:lnTo>
                  <a:lnTo>
                    <a:pt x="239" y="29"/>
                  </a:lnTo>
                  <a:lnTo>
                    <a:pt x="169" y="77"/>
                  </a:lnTo>
                  <a:lnTo>
                    <a:pt x="94" y="151"/>
                  </a:lnTo>
                  <a:lnTo>
                    <a:pt x="45" y="211"/>
                  </a:lnTo>
                  <a:lnTo>
                    <a:pt x="13" y="258"/>
                  </a:lnTo>
                  <a:lnTo>
                    <a:pt x="0" y="376"/>
                  </a:lnTo>
                  <a:lnTo>
                    <a:pt x="13" y="412"/>
                  </a:lnTo>
                  <a:lnTo>
                    <a:pt x="48" y="436"/>
                  </a:lnTo>
                  <a:lnTo>
                    <a:pt x="110" y="433"/>
                  </a:lnTo>
                  <a:lnTo>
                    <a:pt x="132" y="397"/>
                  </a:lnTo>
                  <a:lnTo>
                    <a:pt x="234" y="258"/>
                  </a:lnTo>
                  <a:lnTo>
                    <a:pt x="314" y="219"/>
                  </a:lnTo>
                  <a:lnTo>
                    <a:pt x="416" y="187"/>
                  </a:lnTo>
                  <a:lnTo>
                    <a:pt x="274" y="241"/>
                  </a:lnTo>
                  <a:lnTo>
                    <a:pt x="221" y="294"/>
                  </a:lnTo>
                  <a:lnTo>
                    <a:pt x="119" y="429"/>
                  </a:lnTo>
                  <a:lnTo>
                    <a:pt x="102" y="467"/>
                  </a:lnTo>
                  <a:lnTo>
                    <a:pt x="124" y="508"/>
                  </a:lnTo>
                  <a:lnTo>
                    <a:pt x="155" y="523"/>
                  </a:lnTo>
                  <a:lnTo>
                    <a:pt x="185" y="535"/>
                  </a:lnTo>
                  <a:lnTo>
                    <a:pt x="252" y="520"/>
                  </a:lnTo>
                  <a:lnTo>
                    <a:pt x="304" y="487"/>
                  </a:lnTo>
                  <a:lnTo>
                    <a:pt x="336" y="460"/>
                  </a:lnTo>
                  <a:lnTo>
                    <a:pt x="353" y="424"/>
                  </a:lnTo>
                  <a:lnTo>
                    <a:pt x="363" y="409"/>
                  </a:lnTo>
                  <a:lnTo>
                    <a:pt x="424" y="405"/>
                  </a:lnTo>
                  <a:lnTo>
                    <a:pt x="416" y="433"/>
                  </a:lnTo>
                  <a:lnTo>
                    <a:pt x="363" y="453"/>
                  </a:lnTo>
                  <a:lnTo>
                    <a:pt x="339" y="467"/>
                  </a:lnTo>
                  <a:lnTo>
                    <a:pt x="317" y="484"/>
                  </a:lnTo>
                  <a:lnTo>
                    <a:pt x="314" y="559"/>
                  </a:lnTo>
                  <a:lnTo>
                    <a:pt x="419" y="563"/>
                  </a:lnTo>
                  <a:close/>
                </a:path>
              </a:pathLst>
            </a:custGeom>
            <a:solidFill>
              <a:srgbClr val="F9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Freeform 2165">
              <a:extLst>
                <a:ext uri="{FF2B5EF4-FFF2-40B4-BE49-F238E27FC236}">
                  <a16:creationId xmlns:a16="http://schemas.microsoft.com/office/drawing/2014/main" id="{DD2C9088-63BC-7B0F-D942-F1762078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5" y="1538"/>
              <a:ext cx="595" cy="523"/>
            </a:xfrm>
            <a:custGeom>
              <a:avLst/>
              <a:gdLst>
                <a:gd name="T0" fmla="*/ 6 w 586"/>
                <a:gd name="T1" fmla="*/ 1464 h 498"/>
                <a:gd name="T2" fmla="*/ 3 w 586"/>
                <a:gd name="T3" fmla="*/ 1279 h 498"/>
                <a:gd name="T4" fmla="*/ 0 w 586"/>
                <a:gd name="T5" fmla="*/ 1180 h 498"/>
                <a:gd name="T6" fmla="*/ 8 w 586"/>
                <a:gd name="T7" fmla="*/ 1065 h 498"/>
                <a:gd name="T8" fmla="*/ 70 w 586"/>
                <a:gd name="T9" fmla="*/ 976 h 498"/>
                <a:gd name="T10" fmla="*/ 60 w 586"/>
                <a:gd name="T11" fmla="*/ 908 h 498"/>
                <a:gd name="T12" fmla="*/ 65 w 586"/>
                <a:gd name="T13" fmla="*/ 825 h 498"/>
                <a:gd name="T14" fmla="*/ 73 w 586"/>
                <a:gd name="T15" fmla="*/ 756 h 498"/>
                <a:gd name="T16" fmla="*/ 112 w 586"/>
                <a:gd name="T17" fmla="*/ 568 h 498"/>
                <a:gd name="T18" fmla="*/ 157 w 586"/>
                <a:gd name="T19" fmla="*/ 511 h 498"/>
                <a:gd name="T20" fmla="*/ 206 w 586"/>
                <a:gd name="T21" fmla="*/ 477 h 498"/>
                <a:gd name="T22" fmla="*/ 182 w 586"/>
                <a:gd name="T23" fmla="*/ 370 h 498"/>
                <a:gd name="T24" fmla="*/ 175 w 586"/>
                <a:gd name="T25" fmla="*/ 244 h 498"/>
                <a:gd name="T26" fmla="*/ 206 w 586"/>
                <a:gd name="T27" fmla="*/ 106 h 498"/>
                <a:gd name="T28" fmla="*/ 299 w 586"/>
                <a:gd name="T29" fmla="*/ 0 h 498"/>
                <a:gd name="T30" fmla="*/ 484 w 586"/>
                <a:gd name="T31" fmla="*/ 8 h 498"/>
                <a:gd name="T32" fmla="*/ 591 w 586"/>
                <a:gd name="T33" fmla="*/ 106 h 498"/>
                <a:gd name="T34" fmla="*/ 617 w 586"/>
                <a:gd name="T35" fmla="*/ 112 h 498"/>
                <a:gd name="T36" fmla="*/ 639 w 586"/>
                <a:gd name="T37" fmla="*/ 56 h 498"/>
                <a:gd name="T38" fmla="*/ 677 w 586"/>
                <a:gd name="T39" fmla="*/ 3 h 498"/>
                <a:gd name="T40" fmla="*/ 737 w 586"/>
                <a:gd name="T41" fmla="*/ 8 h 498"/>
                <a:gd name="T42" fmla="*/ 782 w 586"/>
                <a:gd name="T43" fmla="*/ 142 h 498"/>
                <a:gd name="T44" fmla="*/ 812 w 586"/>
                <a:gd name="T45" fmla="*/ 289 h 498"/>
                <a:gd name="T46" fmla="*/ 818 w 586"/>
                <a:gd name="T47" fmla="*/ 361 h 498"/>
                <a:gd name="T48" fmla="*/ 756 w 586"/>
                <a:gd name="T49" fmla="*/ 315 h 498"/>
                <a:gd name="T50" fmla="*/ 745 w 586"/>
                <a:gd name="T51" fmla="*/ 328 h 498"/>
                <a:gd name="T52" fmla="*/ 764 w 586"/>
                <a:gd name="T53" fmla="*/ 432 h 498"/>
                <a:gd name="T54" fmla="*/ 752 w 586"/>
                <a:gd name="T55" fmla="*/ 465 h 498"/>
                <a:gd name="T56" fmla="*/ 620 w 586"/>
                <a:gd name="T57" fmla="*/ 791 h 498"/>
                <a:gd name="T58" fmla="*/ 553 w 586"/>
                <a:gd name="T59" fmla="*/ 834 h 498"/>
                <a:gd name="T60" fmla="*/ 506 w 586"/>
                <a:gd name="T61" fmla="*/ 862 h 498"/>
                <a:gd name="T62" fmla="*/ 399 w 586"/>
                <a:gd name="T63" fmla="*/ 834 h 498"/>
                <a:gd name="T64" fmla="*/ 367 w 586"/>
                <a:gd name="T65" fmla="*/ 873 h 498"/>
                <a:gd name="T66" fmla="*/ 387 w 586"/>
                <a:gd name="T67" fmla="*/ 946 h 498"/>
                <a:gd name="T68" fmla="*/ 454 w 586"/>
                <a:gd name="T69" fmla="*/ 963 h 498"/>
                <a:gd name="T70" fmla="*/ 547 w 586"/>
                <a:gd name="T71" fmla="*/ 999 h 498"/>
                <a:gd name="T72" fmla="*/ 599 w 586"/>
                <a:gd name="T73" fmla="*/ 1040 h 498"/>
                <a:gd name="T74" fmla="*/ 620 w 586"/>
                <a:gd name="T75" fmla="*/ 1105 h 498"/>
                <a:gd name="T76" fmla="*/ 646 w 586"/>
                <a:gd name="T77" fmla="*/ 1269 h 498"/>
                <a:gd name="T78" fmla="*/ 651 w 586"/>
                <a:gd name="T79" fmla="*/ 1385 h 498"/>
                <a:gd name="T80" fmla="*/ 627 w 586"/>
                <a:gd name="T81" fmla="*/ 1438 h 498"/>
                <a:gd name="T82" fmla="*/ 617 w 586"/>
                <a:gd name="T83" fmla="*/ 1455 h 498"/>
                <a:gd name="T84" fmla="*/ 523 w 586"/>
                <a:gd name="T85" fmla="*/ 1457 h 498"/>
                <a:gd name="T86" fmla="*/ 442 w 586"/>
                <a:gd name="T87" fmla="*/ 1457 h 498"/>
                <a:gd name="T88" fmla="*/ 367 w 586"/>
                <a:gd name="T89" fmla="*/ 1457 h 498"/>
                <a:gd name="T90" fmla="*/ 299 w 586"/>
                <a:gd name="T91" fmla="*/ 1457 h 498"/>
                <a:gd name="T92" fmla="*/ 234 w 586"/>
                <a:gd name="T93" fmla="*/ 1464 h 498"/>
                <a:gd name="T94" fmla="*/ 161 w 586"/>
                <a:gd name="T95" fmla="*/ 1464 h 498"/>
                <a:gd name="T96" fmla="*/ 87 w 586"/>
                <a:gd name="T97" fmla="*/ 1464 h 498"/>
                <a:gd name="T98" fmla="*/ 6 w 586"/>
                <a:gd name="T99" fmla="*/ 1464 h 4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6" h="498">
                  <a:moveTo>
                    <a:pt x="6" y="498"/>
                  </a:moveTo>
                  <a:lnTo>
                    <a:pt x="3" y="436"/>
                  </a:lnTo>
                  <a:lnTo>
                    <a:pt x="0" y="403"/>
                  </a:lnTo>
                  <a:lnTo>
                    <a:pt x="8" y="364"/>
                  </a:lnTo>
                  <a:lnTo>
                    <a:pt x="48" y="333"/>
                  </a:lnTo>
                  <a:lnTo>
                    <a:pt x="38" y="309"/>
                  </a:lnTo>
                  <a:lnTo>
                    <a:pt x="43" y="281"/>
                  </a:lnTo>
                  <a:lnTo>
                    <a:pt x="51" y="258"/>
                  </a:lnTo>
                  <a:lnTo>
                    <a:pt x="83" y="194"/>
                  </a:lnTo>
                  <a:lnTo>
                    <a:pt x="113" y="174"/>
                  </a:lnTo>
                  <a:lnTo>
                    <a:pt x="148" y="162"/>
                  </a:lnTo>
                  <a:lnTo>
                    <a:pt x="132" y="126"/>
                  </a:lnTo>
                  <a:lnTo>
                    <a:pt x="127" y="83"/>
                  </a:lnTo>
                  <a:lnTo>
                    <a:pt x="148" y="36"/>
                  </a:lnTo>
                  <a:lnTo>
                    <a:pt x="215" y="0"/>
                  </a:lnTo>
                  <a:lnTo>
                    <a:pt x="347" y="8"/>
                  </a:lnTo>
                  <a:lnTo>
                    <a:pt x="422" y="36"/>
                  </a:lnTo>
                  <a:lnTo>
                    <a:pt x="441" y="39"/>
                  </a:lnTo>
                  <a:lnTo>
                    <a:pt x="457" y="20"/>
                  </a:lnTo>
                  <a:lnTo>
                    <a:pt x="484" y="3"/>
                  </a:lnTo>
                  <a:lnTo>
                    <a:pt x="528" y="8"/>
                  </a:lnTo>
                  <a:lnTo>
                    <a:pt x="559" y="48"/>
                  </a:lnTo>
                  <a:lnTo>
                    <a:pt x="581" y="99"/>
                  </a:lnTo>
                  <a:lnTo>
                    <a:pt x="586" y="123"/>
                  </a:lnTo>
                  <a:lnTo>
                    <a:pt x="541" y="107"/>
                  </a:lnTo>
                  <a:lnTo>
                    <a:pt x="533" y="111"/>
                  </a:lnTo>
                  <a:lnTo>
                    <a:pt x="546" y="147"/>
                  </a:lnTo>
                  <a:lnTo>
                    <a:pt x="538" y="159"/>
                  </a:lnTo>
                  <a:lnTo>
                    <a:pt x="444" y="269"/>
                  </a:lnTo>
                  <a:lnTo>
                    <a:pt x="396" y="285"/>
                  </a:lnTo>
                  <a:lnTo>
                    <a:pt x="361" y="293"/>
                  </a:lnTo>
                  <a:lnTo>
                    <a:pt x="285" y="285"/>
                  </a:lnTo>
                  <a:lnTo>
                    <a:pt x="264" y="297"/>
                  </a:lnTo>
                  <a:lnTo>
                    <a:pt x="277" y="321"/>
                  </a:lnTo>
                  <a:lnTo>
                    <a:pt x="325" y="328"/>
                  </a:lnTo>
                  <a:lnTo>
                    <a:pt x="392" y="340"/>
                  </a:lnTo>
                  <a:lnTo>
                    <a:pt x="427" y="352"/>
                  </a:lnTo>
                  <a:lnTo>
                    <a:pt x="444" y="376"/>
                  </a:lnTo>
                  <a:lnTo>
                    <a:pt x="462" y="432"/>
                  </a:lnTo>
                  <a:lnTo>
                    <a:pt x="466" y="471"/>
                  </a:lnTo>
                  <a:lnTo>
                    <a:pt x="449" y="490"/>
                  </a:lnTo>
                  <a:lnTo>
                    <a:pt x="441" y="495"/>
                  </a:lnTo>
                  <a:lnTo>
                    <a:pt x="374" y="496"/>
                  </a:lnTo>
                  <a:lnTo>
                    <a:pt x="317" y="496"/>
                  </a:lnTo>
                  <a:lnTo>
                    <a:pt x="264" y="496"/>
                  </a:lnTo>
                  <a:lnTo>
                    <a:pt x="215" y="496"/>
                  </a:lnTo>
                  <a:lnTo>
                    <a:pt x="167" y="498"/>
                  </a:lnTo>
                  <a:lnTo>
                    <a:pt x="117" y="498"/>
                  </a:lnTo>
                  <a:lnTo>
                    <a:pt x="65" y="498"/>
                  </a:lnTo>
                  <a:lnTo>
                    <a:pt x="6" y="498"/>
                  </a:lnTo>
                  <a:close/>
                </a:path>
              </a:pathLst>
            </a:custGeom>
            <a:solidFill>
              <a:srgbClr val="F9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Freeform 2166">
              <a:extLst>
                <a:ext uri="{FF2B5EF4-FFF2-40B4-BE49-F238E27FC236}">
                  <a16:creationId xmlns:a16="http://schemas.microsoft.com/office/drawing/2014/main" id="{7949B890-1D6B-0175-E758-4B7CC1182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1538"/>
              <a:ext cx="421" cy="170"/>
            </a:xfrm>
            <a:custGeom>
              <a:avLst/>
              <a:gdLst>
                <a:gd name="T0" fmla="*/ 190 w 414"/>
                <a:gd name="T1" fmla="*/ 3 h 162"/>
                <a:gd name="T2" fmla="*/ 26 w 414"/>
                <a:gd name="T3" fmla="*/ 93 h 162"/>
                <a:gd name="T4" fmla="*/ 0 w 414"/>
                <a:gd name="T5" fmla="*/ 182 h 162"/>
                <a:gd name="T6" fmla="*/ 8 w 414"/>
                <a:gd name="T7" fmla="*/ 424 h 162"/>
                <a:gd name="T8" fmla="*/ 26 w 414"/>
                <a:gd name="T9" fmla="*/ 463 h 162"/>
                <a:gd name="T10" fmla="*/ 97 w 414"/>
                <a:gd name="T11" fmla="*/ 413 h 162"/>
                <a:gd name="T12" fmla="*/ 190 w 414"/>
                <a:gd name="T13" fmla="*/ 463 h 162"/>
                <a:gd name="T14" fmla="*/ 248 w 414"/>
                <a:gd name="T15" fmla="*/ 447 h 162"/>
                <a:gd name="T16" fmla="*/ 345 w 414"/>
                <a:gd name="T17" fmla="*/ 463 h 162"/>
                <a:gd name="T18" fmla="*/ 445 w 414"/>
                <a:gd name="T19" fmla="*/ 467 h 162"/>
                <a:gd name="T20" fmla="*/ 535 w 414"/>
                <a:gd name="T21" fmla="*/ 463 h 162"/>
                <a:gd name="T22" fmla="*/ 598 w 414"/>
                <a:gd name="T23" fmla="*/ 366 h 162"/>
                <a:gd name="T24" fmla="*/ 563 w 414"/>
                <a:gd name="T25" fmla="*/ 206 h 162"/>
                <a:gd name="T26" fmla="*/ 485 w 414"/>
                <a:gd name="T27" fmla="*/ 150 h 162"/>
                <a:gd name="T28" fmla="*/ 389 w 414"/>
                <a:gd name="T29" fmla="*/ 93 h 162"/>
                <a:gd name="T30" fmla="*/ 324 w 414"/>
                <a:gd name="T31" fmla="*/ 54 h 162"/>
                <a:gd name="T32" fmla="*/ 287 w 414"/>
                <a:gd name="T33" fmla="*/ 112 h 162"/>
                <a:gd name="T34" fmla="*/ 255 w 414"/>
                <a:gd name="T35" fmla="*/ 196 h 162"/>
                <a:gd name="T36" fmla="*/ 225 w 414"/>
                <a:gd name="T37" fmla="*/ 433 h 162"/>
                <a:gd name="T38" fmla="*/ 184 w 414"/>
                <a:gd name="T39" fmla="*/ 376 h 162"/>
                <a:gd name="T40" fmla="*/ 105 w 414"/>
                <a:gd name="T41" fmla="*/ 366 h 162"/>
                <a:gd name="T42" fmla="*/ 57 w 414"/>
                <a:gd name="T43" fmla="*/ 238 h 162"/>
                <a:gd name="T44" fmla="*/ 141 w 414"/>
                <a:gd name="T45" fmla="*/ 54 h 162"/>
                <a:gd name="T46" fmla="*/ 190 w 414"/>
                <a:gd name="T47" fmla="*/ 37 h 162"/>
                <a:gd name="T48" fmla="*/ 190 w 414"/>
                <a:gd name="T49" fmla="*/ 0 h 162"/>
                <a:gd name="T50" fmla="*/ 190 w 414"/>
                <a:gd name="T51" fmla="*/ 3 h 1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14" h="162">
                  <a:moveTo>
                    <a:pt x="132" y="3"/>
                  </a:moveTo>
                  <a:lnTo>
                    <a:pt x="26" y="32"/>
                  </a:lnTo>
                  <a:lnTo>
                    <a:pt x="0" y="63"/>
                  </a:lnTo>
                  <a:lnTo>
                    <a:pt x="8" y="147"/>
                  </a:lnTo>
                  <a:lnTo>
                    <a:pt x="26" y="159"/>
                  </a:lnTo>
                  <a:lnTo>
                    <a:pt x="71" y="143"/>
                  </a:lnTo>
                  <a:lnTo>
                    <a:pt x="132" y="159"/>
                  </a:lnTo>
                  <a:lnTo>
                    <a:pt x="172" y="155"/>
                  </a:lnTo>
                  <a:lnTo>
                    <a:pt x="239" y="159"/>
                  </a:lnTo>
                  <a:lnTo>
                    <a:pt x="309" y="162"/>
                  </a:lnTo>
                  <a:lnTo>
                    <a:pt x="370" y="159"/>
                  </a:lnTo>
                  <a:lnTo>
                    <a:pt x="414" y="126"/>
                  </a:lnTo>
                  <a:lnTo>
                    <a:pt x="389" y="71"/>
                  </a:lnTo>
                  <a:lnTo>
                    <a:pt x="335" y="51"/>
                  </a:lnTo>
                  <a:lnTo>
                    <a:pt x="269" y="32"/>
                  </a:lnTo>
                  <a:lnTo>
                    <a:pt x="225" y="20"/>
                  </a:lnTo>
                  <a:lnTo>
                    <a:pt x="198" y="39"/>
                  </a:lnTo>
                  <a:lnTo>
                    <a:pt x="177" y="68"/>
                  </a:lnTo>
                  <a:lnTo>
                    <a:pt x="155" y="150"/>
                  </a:lnTo>
                  <a:lnTo>
                    <a:pt x="128" y="131"/>
                  </a:lnTo>
                  <a:lnTo>
                    <a:pt x="75" y="126"/>
                  </a:lnTo>
                  <a:lnTo>
                    <a:pt x="35" y="83"/>
                  </a:lnTo>
                  <a:lnTo>
                    <a:pt x="97" y="20"/>
                  </a:lnTo>
                  <a:lnTo>
                    <a:pt x="132" y="12"/>
                  </a:lnTo>
                  <a:lnTo>
                    <a:pt x="132" y="0"/>
                  </a:lnTo>
                  <a:lnTo>
                    <a:pt x="132" y="3"/>
                  </a:lnTo>
                  <a:close/>
                </a:path>
              </a:pathLst>
            </a:custGeom>
            <a:solidFill>
              <a:srgbClr val="F6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Freeform 2167">
              <a:extLst>
                <a:ext uri="{FF2B5EF4-FFF2-40B4-BE49-F238E27FC236}">
                  <a16:creationId xmlns:a16="http://schemas.microsoft.com/office/drawing/2014/main" id="{42792338-8305-A968-2781-5427E440E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1696"/>
              <a:ext cx="193" cy="363"/>
            </a:xfrm>
            <a:custGeom>
              <a:avLst/>
              <a:gdLst>
                <a:gd name="T0" fmla="*/ 177 w 190"/>
                <a:gd name="T1" fmla="*/ 47 h 346"/>
                <a:gd name="T2" fmla="*/ 267 w 190"/>
                <a:gd name="T3" fmla="*/ 0 h 346"/>
                <a:gd name="T4" fmla="*/ 223 w 190"/>
                <a:gd name="T5" fmla="*/ 93 h 346"/>
                <a:gd name="T6" fmla="*/ 243 w 190"/>
                <a:gd name="T7" fmla="*/ 340 h 346"/>
                <a:gd name="T8" fmla="*/ 192 w 190"/>
                <a:gd name="T9" fmla="*/ 435 h 346"/>
                <a:gd name="T10" fmla="*/ 115 w 190"/>
                <a:gd name="T11" fmla="*/ 543 h 346"/>
                <a:gd name="T12" fmla="*/ 75 w 190"/>
                <a:gd name="T13" fmla="*/ 650 h 346"/>
                <a:gd name="T14" fmla="*/ 78 w 190"/>
                <a:gd name="T15" fmla="*/ 796 h 346"/>
                <a:gd name="T16" fmla="*/ 92 w 190"/>
                <a:gd name="T17" fmla="*/ 887 h 346"/>
                <a:gd name="T18" fmla="*/ 65 w 190"/>
                <a:gd name="T19" fmla="*/ 951 h 346"/>
                <a:gd name="T20" fmla="*/ 16 w 190"/>
                <a:gd name="T21" fmla="*/ 998 h 346"/>
                <a:gd name="T22" fmla="*/ 13 w 190"/>
                <a:gd name="T23" fmla="*/ 933 h 346"/>
                <a:gd name="T24" fmla="*/ 0 w 190"/>
                <a:gd name="T25" fmla="*/ 824 h 346"/>
                <a:gd name="T26" fmla="*/ 0 w 190"/>
                <a:gd name="T27" fmla="*/ 724 h 346"/>
                <a:gd name="T28" fmla="*/ 16 w 190"/>
                <a:gd name="T29" fmla="*/ 618 h 346"/>
                <a:gd name="T30" fmla="*/ 83 w 190"/>
                <a:gd name="T31" fmla="*/ 514 h 346"/>
                <a:gd name="T32" fmla="*/ 78 w 190"/>
                <a:gd name="T33" fmla="*/ 375 h 346"/>
                <a:gd name="T34" fmla="*/ 75 w 190"/>
                <a:gd name="T35" fmla="*/ 282 h 346"/>
                <a:gd name="T36" fmla="*/ 141 w 190"/>
                <a:gd name="T37" fmla="*/ 93 h 346"/>
                <a:gd name="T38" fmla="*/ 184 w 190"/>
                <a:gd name="T39" fmla="*/ 37 h 346"/>
                <a:gd name="T40" fmla="*/ 177 w 190"/>
                <a:gd name="T41" fmla="*/ 47 h 3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90" h="346">
                  <a:moveTo>
                    <a:pt x="127" y="17"/>
                  </a:moveTo>
                  <a:lnTo>
                    <a:pt x="190" y="0"/>
                  </a:lnTo>
                  <a:lnTo>
                    <a:pt x="158" y="32"/>
                  </a:lnTo>
                  <a:lnTo>
                    <a:pt x="172" y="119"/>
                  </a:lnTo>
                  <a:lnTo>
                    <a:pt x="137" y="152"/>
                  </a:lnTo>
                  <a:lnTo>
                    <a:pt x="83" y="190"/>
                  </a:lnTo>
                  <a:lnTo>
                    <a:pt x="53" y="226"/>
                  </a:lnTo>
                  <a:lnTo>
                    <a:pt x="56" y="277"/>
                  </a:lnTo>
                  <a:lnTo>
                    <a:pt x="70" y="309"/>
                  </a:lnTo>
                  <a:lnTo>
                    <a:pt x="43" y="330"/>
                  </a:lnTo>
                  <a:lnTo>
                    <a:pt x="16" y="346"/>
                  </a:lnTo>
                  <a:lnTo>
                    <a:pt x="13" y="325"/>
                  </a:lnTo>
                  <a:lnTo>
                    <a:pt x="0" y="286"/>
                  </a:lnTo>
                  <a:lnTo>
                    <a:pt x="0" y="253"/>
                  </a:lnTo>
                  <a:lnTo>
                    <a:pt x="16" y="214"/>
                  </a:lnTo>
                  <a:lnTo>
                    <a:pt x="61" y="178"/>
                  </a:lnTo>
                  <a:lnTo>
                    <a:pt x="56" y="131"/>
                  </a:lnTo>
                  <a:lnTo>
                    <a:pt x="53" y="99"/>
                  </a:lnTo>
                  <a:lnTo>
                    <a:pt x="97" y="32"/>
                  </a:lnTo>
                  <a:lnTo>
                    <a:pt x="132" y="12"/>
                  </a:lnTo>
                  <a:lnTo>
                    <a:pt x="127" y="17"/>
                  </a:lnTo>
                  <a:close/>
                </a:path>
              </a:pathLst>
            </a:custGeom>
            <a:solidFill>
              <a:srgbClr val="F6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reeform 2168">
              <a:extLst>
                <a:ext uri="{FF2B5EF4-FFF2-40B4-BE49-F238E27FC236}">
                  <a16:creationId xmlns:a16="http://schemas.microsoft.com/office/drawing/2014/main" id="{53853A9E-76CD-BAD8-326F-2F8838657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1648"/>
              <a:ext cx="13" cy="48"/>
            </a:xfrm>
            <a:custGeom>
              <a:avLst/>
              <a:gdLst>
                <a:gd name="T0" fmla="*/ 0 w 12"/>
                <a:gd name="T1" fmla="*/ 183 h 45"/>
                <a:gd name="T2" fmla="*/ 46 w 12"/>
                <a:gd name="T3" fmla="*/ 183 h 45"/>
                <a:gd name="T4" fmla="*/ 68 w 12"/>
                <a:gd name="T5" fmla="*/ 109 h 45"/>
                <a:gd name="T6" fmla="*/ 0 w 12"/>
                <a:gd name="T7" fmla="*/ 0 h 45"/>
                <a:gd name="T8" fmla="*/ 0 w 12"/>
                <a:gd name="T9" fmla="*/ 18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45">
                  <a:moveTo>
                    <a:pt x="0" y="45"/>
                  </a:moveTo>
                  <a:lnTo>
                    <a:pt x="7" y="45"/>
                  </a:lnTo>
                  <a:lnTo>
                    <a:pt x="12" y="26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D97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Freeform 2169">
              <a:extLst>
                <a:ext uri="{FF2B5EF4-FFF2-40B4-BE49-F238E27FC236}">
                  <a16:creationId xmlns:a16="http://schemas.microsoft.com/office/drawing/2014/main" id="{BE57FABE-E99C-9B0A-1203-3E4049937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" y="1625"/>
              <a:ext cx="11" cy="73"/>
            </a:xfrm>
            <a:custGeom>
              <a:avLst/>
              <a:gdLst>
                <a:gd name="T0" fmla="*/ 11 w 11"/>
                <a:gd name="T1" fmla="*/ 232 h 69"/>
                <a:gd name="T2" fmla="*/ 0 w 11"/>
                <a:gd name="T3" fmla="*/ 237 h 69"/>
                <a:gd name="T4" fmla="*/ 0 w 11"/>
                <a:gd name="T5" fmla="*/ 0 h 69"/>
                <a:gd name="T6" fmla="*/ 1 w 11"/>
                <a:gd name="T7" fmla="*/ 0 h 69"/>
                <a:gd name="T8" fmla="*/ 11 w 11"/>
                <a:gd name="T9" fmla="*/ 74 h 69"/>
                <a:gd name="T10" fmla="*/ 11 w 11"/>
                <a:gd name="T11" fmla="*/ 232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69">
                  <a:moveTo>
                    <a:pt x="11" y="67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1" y="0"/>
                  </a:lnTo>
                  <a:lnTo>
                    <a:pt x="11" y="22"/>
                  </a:lnTo>
                  <a:lnTo>
                    <a:pt x="11" y="67"/>
                  </a:lnTo>
                  <a:close/>
                </a:path>
              </a:pathLst>
            </a:custGeom>
            <a:solidFill>
              <a:srgbClr val="ED9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eform 2170">
              <a:extLst>
                <a:ext uri="{FF2B5EF4-FFF2-40B4-BE49-F238E27FC236}">
                  <a16:creationId xmlns:a16="http://schemas.microsoft.com/office/drawing/2014/main" id="{4671DA91-7A8F-B89B-08D3-38560B005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1620"/>
              <a:ext cx="14" cy="78"/>
            </a:xfrm>
            <a:custGeom>
              <a:avLst/>
              <a:gdLst>
                <a:gd name="T0" fmla="*/ 14 w 14"/>
                <a:gd name="T1" fmla="*/ 233 h 74"/>
                <a:gd name="T2" fmla="*/ 0 w 14"/>
                <a:gd name="T3" fmla="*/ 233 h 74"/>
                <a:gd name="T4" fmla="*/ 0 w 14"/>
                <a:gd name="T5" fmla="*/ 0 h 74"/>
                <a:gd name="T6" fmla="*/ 14 w 14"/>
                <a:gd name="T7" fmla="*/ 5 h 74"/>
                <a:gd name="T8" fmla="*/ 14 w 14"/>
                <a:gd name="T9" fmla="*/ 23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4">
                  <a:moveTo>
                    <a:pt x="14" y="74"/>
                  </a:moveTo>
                  <a:lnTo>
                    <a:pt x="0" y="74"/>
                  </a:lnTo>
                  <a:lnTo>
                    <a:pt x="0" y="0"/>
                  </a:lnTo>
                  <a:lnTo>
                    <a:pt x="14" y="5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EE9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Freeform 2171">
              <a:extLst>
                <a:ext uri="{FF2B5EF4-FFF2-40B4-BE49-F238E27FC236}">
                  <a16:creationId xmlns:a16="http://schemas.microsoft.com/office/drawing/2014/main" id="{258B471A-AC5E-A2AC-ABBC-B23C1C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614"/>
              <a:ext cx="12" cy="85"/>
            </a:xfrm>
            <a:custGeom>
              <a:avLst/>
              <a:gdLst>
                <a:gd name="T0" fmla="*/ 12 w 12"/>
                <a:gd name="T1" fmla="*/ 231 h 81"/>
                <a:gd name="T2" fmla="*/ 0 w 12"/>
                <a:gd name="T3" fmla="*/ 232 h 81"/>
                <a:gd name="T4" fmla="*/ 0 w 12"/>
                <a:gd name="T5" fmla="*/ 0 h 81"/>
                <a:gd name="T6" fmla="*/ 12 w 12"/>
                <a:gd name="T7" fmla="*/ 6 h 81"/>
                <a:gd name="T8" fmla="*/ 12 w 12"/>
                <a:gd name="T9" fmla="*/ 23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81">
                  <a:moveTo>
                    <a:pt x="12" y="80"/>
                  </a:moveTo>
                  <a:lnTo>
                    <a:pt x="0" y="81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80"/>
                  </a:lnTo>
                  <a:close/>
                </a:path>
              </a:pathLst>
            </a:custGeom>
            <a:solidFill>
              <a:srgbClr val="EF9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Freeform 2172">
              <a:extLst>
                <a:ext uri="{FF2B5EF4-FFF2-40B4-BE49-F238E27FC236}">
                  <a16:creationId xmlns:a16="http://schemas.microsoft.com/office/drawing/2014/main" id="{9AE71493-2E0F-6DD6-4BBB-5FCA2FB6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610"/>
              <a:ext cx="11" cy="89"/>
            </a:xfrm>
            <a:custGeom>
              <a:avLst/>
              <a:gdLst>
                <a:gd name="T0" fmla="*/ 11 w 11"/>
                <a:gd name="T1" fmla="*/ 235 h 85"/>
                <a:gd name="T2" fmla="*/ 0 w 11"/>
                <a:gd name="T3" fmla="*/ 235 h 85"/>
                <a:gd name="T4" fmla="*/ 0 w 11"/>
                <a:gd name="T5" fmla="*/ 0 h 85"/>
                <a:gd name="T6" fmla="*/ 11 w 11"/>
                <a:gd name="T7" fmla="*/ 4 h 85"/>
                <a:gd name="T8" fmla="*/ 11 w 11"/>
                <a:gd name="T9" fmla="*/ 235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85">
                  <a:moveTo>
                    <a:pt x="11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1" y="4"/>
                  </a:lnTo>
                  <a:lnTo>
                    <a:pt x="11" y="85"/>
                  </a:lnTo>
                  <a:close/>
                </a:path>
              </a:pathLst>
            </a:custGeom>
            <a:solidFill>
              <a:srgbClr val="EFA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Freeform 2173">
              <a:extLst>
                <a:ext uri="{FF2B5EF4-FFF2-40B4-BE49-F238E27FC236}">
                  <a16:creationId xmlns:a16="http://schemas.microsoft.com/office/drawing/2014/main" id="{D2167A55-13CF-61D9-82F0-D9F3B290D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1603"/>
              <a:ext cx="12" cy="96"/>
            </a:xfrm>
            <a:custGeom>
              <a:avLst/>
              <a:gdLst>
                <a:gd name="T0" fmla="*/ 12 w 12"/>
                <a:gd name="T1" fmla="*/ 299 h 91"/>
                <a:gd name="T2" fmla="*/ 0 w 12"/>
                <a:gd name="T3" fmla="*/ 299 h 91"/>
                <a:gd name="T4" fmla="*/ 0 w 12"/>
                <a:gd name="T5" fmla="*/ 0 h 91"/>
                <a:gd name="T6" fmla="*/ 10 w 12"/>
                <a:gd name="T7" fmla="*/ 6 h 91"/>
                <a:gd name="T8" fmla="*/ 12 w 12"/>
                <a:gd name="T9" fmla="*/ 6 h 91"/>
                <a:gd name="T10" fmla="*/ 12 w 12"/>
                <a:gd name="T11" fmla="*/ 299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91">
                  <a:moveTo>
                    <a:pt x="12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91"/>
                  </a:lnTo>
                  <a:close/>
                </a:path>
              </a:pathLst>
            </a:custGeom>
            <a:solidFill>
              <a:srgbClr val="EFA3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2174">
              <a:extLst>
                <a:ext uri="{FF2B5EF4-FFF2-40B4-BE49-F238E27FC236}">
                  <a16:creationId xmlns:a16="http://schemas.microsoft.com/office/drawing/2014/main" id="{F475333B-8659-4736-7E71-C08E4B5E4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1597"/>
              <a:ext cx="14" cy="104"/>
            </a:xfrm>
            <a:custGeom>
              <a:avLst/>
              <a:gdLst>
                <a:gd name="T0" fmla="*/ 62 w 13"/>
                <a:gd name="T1" fmla="*/ 286 h 99"/>
                <a:gd name="T2" fmla="*/ 0 w 13"/>
                <a:gd name="T3" fmla="*/ 292 h 99"/>
                <a:gd name="T4" fmla="*/ 0 w 13"/>
                <a:gd name="T5" fmla="*/ 0 h 99"/>
                <a:gd name="T6" fmla="*/ 62 w 13"/>
                <a:gd name="T7" fmla="*/ 6 h 99"/>
                <a:gd name="T8" fmla="*/ 62 w 13"/>
                <a:gd name="T9" fmla="*/ 286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99">
                  <a:moveTo>
                    <a:pt x="13" y="97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13" y="6"/>
                  </a:lnTo>
                  <a:lnTo>
                    <a:pt x="13" y="97"/>
                  </a:lnTo>
                  <a:close/>
                </a:path>
              </a:pathLst>
            </a:custGeom>
            <a:solidFill>
              <a:srgbClr val="F0A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2175">
              <a:extLst>
                <a:ext uri="{FF2B5EF4-FFF2-40B4-BE49-F238E27FC236}">
                  <a16:creationId xmlns:a16="http://schemas.microsoft.com/office/drawing/2014/main" id="{DB9F9021-4ABD-F56D-670D-1057D8CBA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1591"/>
              <a:ext cx="12" cy="111"/>
            </a:xfrm>
            <a:custGeom>
              <a:avLst/>
              <a:gdLst>
                <a:gd name="T0" fmla="*/ 12 w 12"/>
                <a:gd name="T1" fmla="*/ 289 h 106"/>
                <a:gd name="T2" fmla="*/ 3 w 12"/>
                <a:gd name="T3" fmla="*/ 289 h 106"/>
                <a:gd name="T4" fmla="*/ 0 w 12"/>
                <a:gd name="T5" fmla="*/ 292 h 106"/>
                <a:gd name="T6" fmla="*/ 0 w 12"/>
                <a:gd name="T7" fmla="*/ 0 h 106"/>
                <a:gd name="T8" fmla="*/ 12 w 12"/>
                <a:gd name="T9" fmla="*/ 6 h 106"/>
                <a:gd name="T10" fmla="*/ 12 w 12"/>
                <a:gd name="T11" fmla="*/ 289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06">
                  <a:moveTo>
                    <a:pt x="12" y="105"/>
                  </a:moveTo>
                  <a:lnTo>
                    <a:pt x="3" y="105"/>
                  </a:lnTo>
                  <a:lnTo>
                    <a:pt x="0" y="106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105"/>
                  </a:lnTo>
                  <a:close/>
                </a:path>
              </a:pathLst>
            </a:custGeom>
            <a:solidFill>
              <a:srgbClr val="F0A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2176">
              <a:extLst>
                <a:ext uri="{FF2B5EF4-FFF2-40B4-BE49-F238E27FC236}">
                  <a16:creationId xmlns:a16="http://schemas.microsoft.com/office/drawing/2014/main" id="{503413DF-BF53-60F2-1C1F-29CD68DF8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1584"/>
              <a:ext cx="12" cy="124"/>
            </a:xfrm>
            <a:custGeom>
              <a:avLst/>
              <a:gdLst>
                <a:gd name="T0" fmla="*/ 12 w 12"/>
                <a:gd name="T1" fmla="*/ 333 h 118"/>
                <a:gd name="T2" fmla="*/ 0 w 12"/>
                <a:gd name="T3" fmla="*/ 350 h 118"/>
                <a:gd name="T4" fmla="*/ 0 w 12"/>
                <a:gd name="T5" fmla="*/ 0 h 118"/>
                <a:gd name="T6" fmla="*/ 12 w 12"/>
                <a:gd name="T7" fmla="*/ 6 h 118"/>
                <a:gd name="T8" fmla="*/ 12 w 12"/>
                <a:gd name="T9" fmla="*/ 333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8">
                  <a:moveTo>
                    <a:pt x="12" y="112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112"/>
                  </a:lnTo>
                  <a:close/>
                </a:path>
              </a:pathLst>
            </a:custGeom>
            <a:solidFill>
              <a:srgbClr val="F1A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2177">
              <a:extLst>
                <a:ext uri="{FF2B5EF4-FFF2-40B4-BE49-F238E27FC236}">
                  <a16:creationId xmlns:a16="http://schemas.microsoft.com/office/drawing/2014/main" id="{766D0D28-9763-5356-5A4B-45EA90CBF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" y="1581"/>
              <a:ext cx="12" cy="8"/>
            </a:xfrm>
            <a:custGeom>
              <a:avLst/>
              <a:gdLst>
                <a:gd name="T0" fmla="*/ 0 w 12"/>
                <a:gd name="T1" fmla="*/ 3 h 7"/>
                <a:gd name="T2" fmla="*/ 12 w 12"/>
                <a:gd name="T3" fmla="*/ 125 h 7"/>
                <a:gd name="T4" fmla="*/ 0 w 12"/>
                <a:gd name="T5" fmla="*/ 0 h 7"/>
                <a:gd name="T6" fmla="*/ 0 w 12"/>
                <a:gd name="T7" fmla="*/ 3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7">
                  <a:moveTo>
                    <a:pt x="0" y="3"/>
                  </a:moveTo>
                  <a:lnTo>
                    <a:pt x="12" y="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1A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2178">
              <a:extLst>
                <a:ext uri="{FF2B5EF4-FFF2-40B4-BE49-F238E27FC236}">
                  <a16:creationId xmlns:a16="http://schemas.microsoft.com/office/drawing/2014/main" id="{144D391F-2367-AA16-C5F8-B2925DE47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579"/>
              <a:ext cx="11" cy="136"/>
            </a:xfrm>
            <a:custGeom>
              <a:avLst/>
              <a:gdLst>
                <a:gd name="T0" fmla="*/ 11 w 11"/>
                <a:gd name="T1" fmla="*/ 393 h 129"/>
                <a:gd name="T2" fmla="*/ 1 w 11"/>
                <a:gd name="T3" fmla="*/ 410 h 129"/>
                <a:gd name="T4" fmla="*/ 0 w 11"/>
                <a:gd name="T5" fmla="*/ 413 h 129"/>
                <a:gd name="T6" fmla="*/ 0 w 11"/>
                <a:gd name="T7" fmla="*/ 0 h 129"/>
                <a:gd name="T8" fmla="*/ 10 w 11"/>
                <a:gd name="T9" fmla="*/ 5 h 129"/>
                <a:gd name="T10" fmla="*/ 11 w 11"/>
                <a:gd name="T11" fmla="*/ 5 h 129"/>
                <a:gd name="T12" fmla="*/ 11 w 11"/>
                <a:gd name="T13" fmla="*/ 393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129">
                  <a:moveTo>
                    <a:pt x="11" y="123"/>
                  </a:moveTo>
                  <a:lnTo>
                    <a:pt x="1" y="128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123"/>
                  </a:lnTo>
                  <a:close/>
                </a:path>
              </a:pathLst>
            </a:custGeom>
            <a:solidFill>
              <a:srgbClr val="F1A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2179">
              <a:extLst>
                <a:ext uri="{FF2B5EF4-FFF2-40B4-BE49-F238E27FC236}">
                  <a16:creationId xmlns:a16="http://schemas.microsoft.com/office/drawing/2014/main" id="{67CD7F3F-6762-670F-B6DC-F93C8985A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1573"/>
              <a:ext cx="11" cy="11"/>
            </a:xfrm>
            <a:custGeom>
              <a:avLst/>
              <a:gdLst>
                <a:gd name="T0" fmla="*/ 11 w 11"/>
                <a:gd name="T1" fmla="*/ 11 h 11"/>
                <a:gd name="T2" fmla="*/ 0 w 11"/>
                <a:gd name="T3" fmla="*/ 6 h 11"/>
                <a:gd name="T4" fmla="*/ 0 w 11"/>
                <a:gd name="T5" fmla="*/ 0 h 11"/>
                <a:gd name="T6" fmla="*/ 11 w 11"/>
                <a:gd name="T7" fmla="*/ 8 h 11"/>
                <a:gd name="T8" fmla="*/ 11 w 11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8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1A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2180">
              <a:extLst>
                <a:ext uri="{FF2B5EF4-FFF2-40B4-BE49-F238E27FC236}">
                  <a16:creationId xmlns:a16="http://schemas.microsoft.com/office/drawing/2014/main" id="{526B713E-1EA5-0A3C-306D-D25BA3BA7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576"/>
              <a:ext cx="14" cy="145"/>
            </a:xfrm>
            <a:custGeom>
              <a:avLst/>
              <a:gdLst>
                <a:gd name="T0" fmla="*/ 14 w 14"/>
                <a:gd name="T1" fmla="*/ 392 h 138"/>
                <a:gd name="T2" fmla="*/ 5 w 14"/>
                <a:gd name="T3" fmla="*/ 409 h 138"/>
                <a:gd name="T4" fmla="*/ 0 w 14"/>
                <a:gd name="T5" fmla="*/ 407 h 138"/>
                <a:gd name="T6" fmla="*/ 0 w 14"/>
                <a:gd name="T7" fmla="*/ 0 h 138"/>
                <a:gd name="T8" fmla="*/ 14 w 14"/>
                <a:gd name="T9" fmla="*/ 3 h 138"/>
                <a:gd name="T10" fmla="*/ 14 w 14"/>
                <a:gd name="T11" fmla="*/ 392 h 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38">
                  <a:moveTo>
                    <a:pt x="14" y="132"/>
                  </a:moveTo>
                  <a:lnTo>
                    <a:pt x="5" y="138"/>
                  </a:lnTo>
                  <a:lnTo>
                    <a:pt x="0" y="137"/>
                  </a:lnTo>
                  <a:lnTo>
                    <a:pt x="0" y="0"/>
                  </a:lnTo>
                  <a:lnTo>
                    <a:pt x="14" y="3"/>
                  </a:lnTo>
                  <a:lnTo>
                    <a:pt x="14" y="132"/>
                  </a:lnTo>
                  <a:close/>
                </a:path>
              </a:pathLst>
            </a:custGeom>
            <a:solidFill>
              <a:srgbClr val="F1A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Freeform 2181">
              <a:extLst>
                <a:ext uri="{FF2B5EF4-FFF2-40B4-BE49-F238E27FC236}">
                  <a16:creationId xmlns:a16="http://schemas.microsoft.com/office/drawing/2014/main" id="{E31144F9-1C1F-852F-2213-71F2AEDCA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567"/>
              <a:ext cx="14" cy="12"/>
            </a:xfrm>
            <a:custGeom>
              <a:avLst/>
              <a:gdLst>
                <a:gd name="T0" fmla="*/ 14 w 14"/>
                <a:gd name="T1" fmla="*/ 12 h 12"/>
                <a:gd name="T2" fmla="*/ 0 w 14"/>
                <a:gd name="T3" fmla="*/ 8 h 12"/>
                <a:gd name="T4" fmla="*/ 0 w 14"/>
                <a:gd name="T5" fmla="*/ 0 h 12"/>
                <a:gd name="T6" fmla="*/ 2 w 14"/>
                <a:gd name="T7" fmla="*/ 0 h 12"/>
                <a:gd name="T8" fmla="*/ 14 w 14"/>
                <a:gd name="T9" fmla="*/ 6 h 12"/>
                <a:gd name="T10" fmla="*/ 14 w 1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2">
                  <a:moveTo>
                    <a:pt x="14" y="12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14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F1A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Freeform 2182">
              <a:extLst>
                <a:ext uri="{FF2B5EF4-FFF2-40B4-BE49-F238E27FC236}">
                  <a16:creationId xmlns:a16="http://schemas.microsoft.com/office/drawing/2014/main" id="{18352D82-D51B-EF05-9BED-13725871A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572"/>
              <a:ext cx="12" cy="148"/>
            </a:xfrm>
            <a:custGeom>
              <a:avLst/>
              <a:gdLst>
                <a:gd name="T0" fmla="*/ 69 w 11"/>
                <a:gd name="T1" fmla="*/ 406 h 141"/>
                <a:gd name="T2" fmla="*/ 0 w 11"/>
                <a:gd name="T3" fmla="*/ 404 h 141"/>
                <a:gd name="T4" fmla="*/ 0 w 11"/>
                <a:gd name="T5" fmla="*/ 0 h 141"/>
                <a:gd name="T6" fmla="*/ 69 w 11"/>
                <a:gd name="T7" fmla="*/ 4 h 141"/>
                <a:gd name="T8" fmla="*/ 69 w 11"/>
                <a:gd name="T9" fmla="*/ 406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41">
                  <a:moveTo>
                    <a:pt x="11" y="141"/>
                  </a:moveTo>
                  <a:lnTo>
                    <a:pt x="0" y="139"/>
                  </a:lnTo>
                  <a:lnTo>
                    <a:pt x="0" y="0"/>
                  </a:lnTo>
                  <a:lnTo>
                    <a:pt x="11" y="4"/>
                  </a:lnTo>
                  <a:lnTo>
                    <a:pt x="11" y="141"/>
                  </a:lnTo>
                  <a:close/>
                </a:path>
              </a:pathLst>
            </a:custGeom>
            <a:solidFill>
              <a:srgbClr val="F2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reeform 2183">
              <a:extLst>
                <a:ext uri="{FF2B5EF4-FFF2-40B4-BE49-F238E27FC236}">
                  <a16:creationId xmlns:a16="http://schemas.microsoft.com/office/drawing/2014/main" id="{7D5598A5-2B24-27CD-CF83-A73972E8F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567"/>
              <a:ext cx="12" cy="8"/>
            </a:xfrm>
            <a:custGeom>
              <a:avLst/>
              <a:gdLst>
                <a:gd name="T0" fmla="*/ 69 w 11"/>
                <a:gd name="T1" fmla="*/ 8 h 8"/>
                <a:gd name="T2" fmla="*/ 0 w 11"/>
                <a:gd name="T3" fmla="*/ 5 h 8"/>
                <a:gd name="T4" fmla="*/ 0 w 11"/>
                <a:gd name="T5" fmla="*/ 0 h 8"/>
                <a:gd name="T6" fmla="*/ 69 w 11"/>
                <a:gd name="T7" fmla="*/ 0 h 8"/>
                <a:gd name="T8" fmla="*/ 69 w 11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F2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2184">
              <a:extLst>
                <a:ext uri="{FF2B5EF4-FFF2-40B4-BE49-F238E27FC236}">
                  <a16:creationId xmlns:a16="http://schemas.microsoft.com/office/drawing/2014/main" id="{60967985-B5A0-8585-2C93-53443B08E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567"/>
              <a:ext cx="12" cy="151"/>
            </a:xfrm>
            <a:custGeom>
              <a:avLst/>
              <a:gdLst>
                <a:gd name="T0" fmla="*/ 12 w 12"/>
                <a:gd name="T1" fmla="*/ 408 h 144"/>
                <a:gd name="T2" fmla="*/ 3 w 12"/>
                <a:gd name="T3" fmla="*/ 407 h 144"/>
                <a:gd name="T4" fmla="*/ 0 w 12"/>
                <a:gd name="T5" fmla="*/ 389 h 144"/>
                <a:gd name="T6" fmla="*/ 0 w 12"/>
                <a:gd name="T7" fmla="*/ 0 h 144"/>
                <a:gd name="T8" fmla="*/ 12 w 12"/>
                <a:gd name="T9" fmla="*/ 5 h 144"/>
                <a:gd name="T10" fmla="*/ 12 w 12"/>
                <a:gd name="T11" fmla="*/ 408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44">
                  <a:moveTo>
                    <a:pt x="12" y="144"/>
                  </a:moveTo>
                  <a:lnTo>
                    <a:pt x="3" y="143"/>
                  </a:lnTo>
                  <a:lnTo>
                    <a:pt x="0" y="137"/>
                  </a:lnTo>
                  <a:lnTo>
                    <a:pt x="0" y="0"/>
                  </a:lnTo>
                  <a:lnTo>
                    <a:pt x="12" y="5"/>
                  </a:lnTo>
                  <a:lnTo>
                    <a:pt x="12" y="144"/>
                  </a:lnTo>
                  <a:close/>
                </a:path>
              </a:pathLst>
            </a:custGeom>
            <a:solidFill>
              <a:srgbClr val="F2B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 2185">
              <a:extLst>
                <a:ext uri="{FF2B5EF4-FFF2-40B4-BE49-F238E27FC236}">
                  <a16:creationId xmlns:a16="http://schemas.microsoft.com/office/drawing/2014/main" id="{5E675FEF-B81E-5C93-B738-5355C181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567"/>
              <a:ext cx="12" cy="5"/>
            </a:xfrm>
            <a:custGeom>
              <a:avLst/>
              <a:gdLst>
                <a:gd name="T0" fmla="*/ 12 w 12"/>
                <a:gd name="T1" fmla="*/ 5 h 5"/>
                <a:gd name="T2" fmla="*/ 0 w 12"/>
                <a:gd name="T3" fmla="*/ 0 h 5"/>
                <a:gd name="T4" fmla="*/ 0 w 12"/>
                <a:gd name="T5" fmla="*/ 0 h 5"/>
                <a:gd name="T6" fmla="*/ 12 w 12"/>
                <a:gd name="T7" fmla="*/ 0 h 5"/>
                <a:gd name="T8" fmla="*/ 12 w 1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5">
                  <a:moveTo>
                    <a:pt x="12" y="5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2B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 2186">
              <a:extLst>
                <a:ext uri="{FF2B5EF4-FFF2-40B4-BE49-F238E27FC236}">
                  <a16:creationId xmlns:a16="http://schemas.microsoft.com/office/drawing/2014/main" id="{BA05CBA5-1CFE-4704-5174-663250E21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1562"/>
              <a:ext cx="13" cy="148"/>
            </a:xfrm>
            <a:custGeom>
              <a:avLst/>
              <a:gdLst>
                <a:gd name="T0" fmla="*/ 13 w 13"/>
                <a:gd name="T1" fmla="*/ 406 h 141"/>
                <a:gd name="T2" fmla="*/ 6 w 13"/>
                <a:gd name="T3" fmla="*/ 368 h 141"/>
                <a:gd name="T4" fmla="*/ 0 w 13"/>
                <a:gd name="T5" fmla="*/ 368 h 141"/>
                <a:gd name="T6" fmla="*/ 0 w 13"/>
                <a:gd name="T7" fmla="*/ 7 h 141"/>
                <a:gd name="T8" fmla="*/ 6 w 13"/>
                <a:gd name="T9" fmla="*/ 4 h 141"/>
                <a:gd name="T10" fmla="*/ 13 w 13"/>
                <a:gd name="T11" fmla="*/ 4 h 141"/>
                <a:gd name="T12" fmla="*/ 13 w 13"/>
                <a:gd name="T13" fmla="*/ 4 h 141"/>
                <a:gd name="T14" fmla="*/ 0 w 13"/>
                <a:gd name="T15" fmla="*/ 0 h 141"/>
                <a:gd name="T16" fmla="*/ 0 w 13"/>
                <a:gd name="T17" fmla="*/ 0 h 141"/>
                <a:gd name="T18" fmla="*/ 13 w 13"/>
                <a:gd name="T19" fmla="*/ 4 h 141"/>
                <a:gd name="T20" fmla="*/ 13 w 13"/>
                <a:gd name="T21" fmla="*/ 406 h 1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41">
                  <a:moveTo>
                    <a:pt x="13" y="141"/>
                  </a:moveTo>
                  <a:lnTo>
                    <a:pt x="6" y="127"/>
                  </a:lnTo>
                  <a:lnTo>
                    <a:pt x="0" y="127"/>
                  </a:lnTo>
                  <a:lnTo>
                    <a:pt x="0" y="7"/>
                  </a:lnTo>
                  <a:lnTo>
                    <a:pt x="6" y="4"/>
                  </a:lnTo>
                  <a:lnTo>
                    <a:pt x="13" y="4"/>
                  </a:lnTo>
                  <a:lnTo>
                    <a:pt x="0" y="0"/>
                  </a:lnTo>
                  <a:lnTo>
                    <a:pt x="13" y="4"/>
                  </a:lnTo>
                  <a:lnTo>
                    <a:pt x="13" y="141"/>
                  </a:lnTo>
                  <a:close/>
                </a:path>
              </a:pathLst>
            </a:custGeom>
            <a:solidFill>
              <a:srgbClr val="F3B8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Freeform 2187">
              <a:extLst>
                <a:ext uri="{FF2B5EF4-FFF2-40B4-BE49-F238E27FC236}">
                  <a16:creationId xmlns:a16="http://schemas.microsoft.com/office/drawing/2014/main" id="{1FCEB787-A694-F139-7D94-D59B7D22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570"/>
              <a:ext cx="12" cy="126"/>
            </a:xfrm>
            <a:custGeom>
              <a:avLst/>
              <a:gdLst>
                <a:gd name="T0" fmla="*/ 12 w 12"/>
                <a:gd name="T1" fmla="*/ 350 h 120"/>
                <a:gd name="T2" fmla="*/ 0 w 12"/>
                <a:gd name="T3" fmla="*/ 350 h 120"/>
                <a:gd name="T4" fmla="*/ 0 w 12"/>
                <a:gd name="T5" fmla="*/ 8 h 120"/>
                <a:gd name="T6" fmla="*/ 2 w 12"/>
                <a:gd name="T7" fmla="*/ 6 h 120"/>
                <a:gd name="T8" fmla="*/ 12 w 12"/>
                <a:gd name="T9" fmla="*/ 0 h 120"/>
                <a:gd name="T10" fmla="*/ 12 w 12"/>
                <a:gd name="T11" fmla="*/ 350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20">
                  <a:moveTo>
                    <a:pt x="12" y="120"/>
                  </a:moveTo>
                  <a:lnTo>
                    <a:pt x="0" y="120"/>
                  </a:lnTo>
                  <a:lnTo>
                    <a:pt x="0" y="8"/>
                  </a:lnTo>
                  <a:lnTo>
                    <a:pt x="2" y="6"/>
                  </a:lnTo>
                  <a:lnTo>
                    <a:pt x="12" y="0"/>
                  </a:lnTo>
                  <a:lnTo>
                    <a:pt x="12" y="120"/>
                  </a:lnTo>
                  <a:close/>
                </a:path>
              </a:pathLst>
            </a:custGeom>
            <a:solidFill>
              <a:srgbClr val="F3B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Freeform 2188">
              <a:extLst>
                <a:ext uri="{FF2B5EF4-FFF2-40B4-BE49-F238E27FC236}">
                  <a16:creationId xmlns:a16="http://schemas.microsoft.com/office/drawing/2014/main" id="{B959779F-E2F7-8FD2-681F-29A973354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" y="1559"/>
              <a:ext cx="12" cy="3"/>
            </a:xfrm>
            <a:custGeom>
              <a:avLst/>
              <a:gdLst>
                <a:gd name="T0" fmla="*/ 12 w 12"/>
                <a:gd name="T1" fmla="*/ 3 h 3"/>
                <a:gd name="T2" fmla="*/ 0 w 12"/>
                <a:gd name="T3" fmla="*/ 0 h 3"/>
                <a:gd name="T4" fmla="*/ 12 w 12"/>
                <a:gd name="T5" fmla="*/ 3 h 3"/>
                <a:gd name="T6" fmla="*/ 12 w 12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0" y="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F3B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 2189">
              <a:extLst>
                <a:ext uri="{FF2B5EF4-FFF2-40B4-BE49-F238E27FC236}">
                  <a16:creationId xmlns:a16="http://schemas.microsoft.com/office/drawing/2014/main" id="{D3F357FA-6556-2C3A-6353-BD9DDF10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578"/>
              <a:ext cx="12" cy="118"/>
            </a:xfrm>
            <a:custGeom>
              <a:avLst/>
              <a:gdLst>
                <a:gd name="T0" fmla="*/ 12 w 12"/>
                <a:gd name="T1" fmla="*/ 353 h 112"/>
                <a:gd name="T2" fmla="*/ 0 w 12"/>
                <a:gd name="T3" fmla="*/ 353 h 112"/>
                <a:gd name="T4" fmla="*/ 0 w 12"/>
                <a:gd name="T5" fmla="*/ 74 h 112"/>
                <a:gd name="T6" fmla="*/ 12 w 12"/>
                <a:gd name="T7" fmla="*/ 0 h 112"/>
                <a:gd name="T8" fmla="*/ 12 w 12"/>
                <a:gd name="T9" fmla="*/ 353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2">
                  <a:moveTo>
                    <a:pt x="12" y="112"/>
                  </a:moveTo>
                  <a:lnTo>
                    <a:pt x="0" y="112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112"/>
                  </a:lnTo>
                  <a:close/>
                </a:path>
              </a:pathLst>
            </a:custGeom>
            <a:solidFill>
              <a:srgbClr val="F4B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 2190">
              <a:extLst>
                <a:ext uri="{FF2B5EF4-FFF2-40B4-BE49-F238E27FC236}">
                  <a16:creationId xmlns:a16="http://schemas.microsoft.com/office/drawing/2014/main" id="{656B2CE6-1B88-40EA-9621-AB1214EA2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554"/>
              <a:ext cx="12" cy="5"/>
            </a:xfrm>
            <a:custGeom>
              <a:avLst/>
              <a:gdLst>
                <a:gd name="T0" fmla="*/ 12 w 12"/>
                <a:gd name="T1" fmla="*/ 5 h 5"/>
                <a:gd name="T2" fmla="*/ 0 w 12"/>
                <a:gd name="T3" fmla="*/ 0 h 5"/>
                <a:gd name="T4" fmla="*/ 12 w 12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5">
                  <a:moveTo>
                    <a:pt x="12" y="5"/>
                  </a:moveTo>
                  <a:lnTo>
                    <a:pt x="0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4B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Freeform 2191">
              <a:extLst>
                <a:ext uri="{FF2B5EF4-FFF2-40B4-BE49-F238E27FC236}">
                  <a16:creationId xmlns:a16="http://schemas.microsoft.com/office/drawing/2014/main" id="{39F279C7-5BAC-0EF0-5842-F6A6E4D17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" y="1603"/>
              <a:ext cx="12" cy="93"/>
            </a:xfrm>
            <a:custGeom>
              <a:avLst/>
              <a:gdLst>
                <a:gd name="T0" fmla="*/ 12 w 12"/>
                <a:gd name="T1" fmla="*/ 297 h 88"/>
                <a:gd name="T2" fmla="*/ 0 w 12"/>
                <a:gd name="T3" fmla="*/ 297 h 88"/>
                <a:gd name="T4" fmla="*/ 0 w 12"/>
                <a:gd name="T5" fmla="*/ 60 h 88"/>
                <a:gd name="T6" fmla="*/ 12 w 12"/>
                <a:gd name="T7" fmla="*/ 1 h 88"/>
                <a:gd name="T8" fmla="*/ 12 w 12"/>
                <a:gd name="T9" fmla="*/ 0 h 88"/>
                <a:gd name="T10" fmla="*/ 12 w 12"/>
                <a:gd name="T11" fmla="*/ 297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88">
                  <a:moveTo>
                    <a:pt x="12" y="88"/>
                  </a:moveTo>
                  <a:lnTo>
                    <a:pt x="0" y="88"/>
                  </a:lnTo>
                  <a:lnTo>
                    <a:pt x="0" y="19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88"/>
                  </a:lnTo>
                  <a:close/>
                </a:path>
              </a:pathLst>
            </a:custGeom>
            <a:solidFill>
              <a:srgbClr val="F4B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reeform 2192">
              <a:extLst>
                <a:ext uri="{FF2B5EF4-FFF2-40B4-BE49-F238E27FC236}">
                  <a16:creationId xmlns:a16="http://schemas.microsoft.com/office/drawing/2014/main" id="{0CB99874-6270-4817-8005-1555D5CA5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1551"/>
              <a:ext cx="8" cy="3"/>
            </a:xfrm>
            <a:custGeom>
              <a:avLst/>
              <a:gdLst>
                <a:gd name="T0" fmla="*/ 8 w 8"/>
                <a:gd name="T1" fmla="*/ 3 h 3"/>
                <a:gd name="T2" fmla="*/ 0 w 8"/>
                <a:gd name="T3" fmla="*/ 0 h 3"/>
                <a:gd name="T4" fmla="*/ 8 w 8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3">
                  <a:moveTo>
                    <a:pt x="8" y="3"/>
                  </a:moveTo>
                  <a:lnTo>
                    <a:pt x="0" y="0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4B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 2193">
              <a:extLst>
                <a:ext uri="{FF2B5EF4-FFF2-40B4-BE49-F238E27FC236}">
                  <a16:creationId xmlns:a16="http://schemas.microsoft.com/office/drawing/2014/main" id="{970623ED-EBB1-6A54-8397-4E7536AD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1623"/>
              <a:ext cx="12" cy="73"/>
            </a:xfrm>
            <a:custGeom>
              <a:avLst/>
              <a:gdLst>
                <a:gd name="T0" fmla="*/ 69 w 11"/>
                <a:gd name="T1" fmla="*/ 237 h 69"/>
                <a:gd name="T2" fmla="*/ 0 w 11"/>
                <a:gd name="T3" fmla="*/ 237 h 69"/>
                <a:gd name="T4" fmla="*/ 0 w 11"/>
                <a:gd name="T5" fmla="*/ 66 h 69"/>
                <a:gd name="T6" fmla="*/ 69 w 11"/>
                <a:gd name="T7" fmla="*/ 0 h 69"/>
                <a:gd name="T8" fmla="*/ 69 w 11"/>
                <a:gd name="T9" fmla="*/ 23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69">
                  <a:moveTo>
                    <a:pt x="11" y="69"/>
                  </a:moveTo>
                  <a:lnTo>
                    <a:pt x="0" y="69"/>
                  </a:lnTo>
                  <a:lnTo>
                    <a:pt x="0" y="20"/>
                  </a:lnTo>
                  <a:lnTo>
                    <a:pt x="11" y="0"/>
                  </a:lnTo>
                  <a:lnTo>
                    <a:pt x="11" y="69"/>
                  </a:lnTo>
                  <a:close/>
                </a:path>
              </a:pathLst>
            </a:custGeom>
            <a:solidFill>
              <a:srgbClr val="F5C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 2194">
              <a:extLst>
                <a:ext uri="{FF2B5EF4-FFF2-40B4-BE49-F238E27FC236}">
                  <a16:creationId xmlns:a16="http://schemas.microsoft.com/office/drawing/2014/main" id="{0514A850-7DE1-F7A8-4453-0C9A46BE6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1644"/>
              <a:ext cx="14" cy="52"/>
            </a:xfrm>
            <a:custGeom>
              <a:avLst/>
              <a:gdLst>
                <a:gd name="T0" fmla="*/ 14 w 14"/>
                <a:gd name="T1" fmla="*/ 180 h 49"/>
                <a:gd name="T2" fmla="*/ 5 w 14"/>
                <a:gd name="T3" fmla="*/ 180 h 49"/>
                <a:gd name="T4" fmla="*/ 0 w 14"/>
                <a:gd name="T5" fmla="*/ 180 h 49"/>
                <a:gd name="T6" fmla="*/ 0 w 14"/>
                <a:gd name="T7" fmla="*/ 80 h 49"/>
                <a:gd name="T8" fmla="*/ 5 w 14"/>
                <a:gd name="T9" fmla="*/ 39 h 49"/>
                <a:gd name="T10" fmla="*/ 14 w 14"/>
                <a:gd name="T11" fmla="*/ 0 h 49"/>
                <a:gd name="T12" fmla="*/ 14 w 14"/>
                <a:gd name="T13" fmla="*/ 180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49">
                  <a:moveTo>
                    <a:pt x="14" y="49"/>
                  </a:moveTo>
                  <a:lnTo>
                    <a:pt x="5" y="49"/>
                  </a:lnTo>
                  <a:lnTo>
                    <a:pt x="0" y="49"/>
                  </a:lnTo>
                  <a:lnTo>
                    <a:pt x="0" y="22"/>
                  </a:lnTo>
                  <a:lnTo>
                    <a:pt x="5" y="10"/>
                  </a:lnTo>
                  <a:lnTo>
                    <a:pt x="14" y="0"/>
                  </a:lnTo>
                  <a:lnTo>
                    <a:pt x="14" y="49"/>
                  </a:lnTo>
                  <a:close/>
                </a:path>
              </a:pathLst>
            </a:custGeom>
            <a:solidFill>
              <a:srgbClr val="F5C6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 2195">
              <a:extLst>
                <a:ext uri="{FF2B5EF4-FFF2-40B4-BE49-F238E27FC236}">
                  <a16:creationId xmlns:a16="http://schemas.microsoft.com/office/drawing/2014/main" id="{8614FC30-DD9D-2C07-6C0A-35B36B4FA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1667"/>
              <a:ext cx="11" cy="29"/>
            </a:xfrm>
            <a:custGeom>
              <a:avLst/>
              <a:gdLst>
                <a:gd name="T0" fmla="*/ 11 w 11"/>
                <a:gd name="T1" fmla="*/ 128 h 27"/>
                <a:gd name="T2" fmla="*/ 0 w 11"/>
                <a:gd name="T3" fmla="*/ 128 h 27"/>
                <a:gd name="T4" fmla="*/ 11 w 11"/>
                <a:gd name="T5" fmla="*/ 0 h 27"/>
                <a:gd name="T6" fmla="*/ 11 w 11"/>
                <a:gd name="T7" fmla="*/ 128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27">
                  <a:moveTo>
                    <a:pt x="11" y="27"/>
                  </a:moveTo>
                  <a:lnTo>
                    <a:pt x="0" y="27"/>
                  </a:lnTo>
                  <a:lnTo>
                    <a:pt x="11" y="0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rgbClr val="F6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 2196">
              <a:extLst>
                <a:ext uri="{FF2B5EF4-FFF2-40B4-BE49-F238E27FC236}">
                  <a16:creationId xmlns:a16="http://schemas.microsoft.com/office/drawing/2014/main" id="{7ECDA523-274B-4B36-8E70-897EA8F84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622"/>
              <a:ext cx="72" cy="79"/>
            </a:xfrm>
            <a:custGeom>
              <a:avLst/>
              <a:gdLst>
                <a:gd name="T0" fmla="*/ 9 w 71"/>
                <a:gd name="T1" fmla="*/ 7 h 75"/>
                <a:gd name="T2" fmla="*/ 22 w 71"/>
                <a:gd name="T3" fmla="*/ 65 h 75"/>
                <a:gd name="T4" fmla="*/ 22 w 71"/>
                <a:gd name="T5" fmla="*/ 180 h 75"/>
                <a:gd name="T6" fmla="*/ 19 w 71"/>
                <a:gd name="T7" fmla="*/ 234 h 75"/>
                <a:gd name="T8" fmla="*/ 93 w 71"/>
                <a:gd name="T9" fmla="*/ 221 h 75"/>
                <a:gd name="T10" fmla="*/ 63 w 71"/>
                <a:gd name="T11" fmla="*/ 180 h 75"/>
                <a:gd name="T12" fmla="*/ 66 w 71"/>
                <a:gd name="T13" fmla="*/ 98 h 75"/>
                <a:gd name="T14" fmla="*/ 22 w 71"/>
                <a:gd name="T15" fmla="*/ 3 h 75"/>
                <a:gd name="T16" fmla="*/ 0 w 71"/>
                <a:gd name="T17" fmla="*/ 0 h 75"/>
                <a:gd name="T18" fmla="*/ 27 w 71"/>
                <a:gd name="T19" fmla="*/ 45 h 75"/>
                <a:gd name="T20" fmla="*/ 9 w 71"/>
                <a:gd name="T21" fmla="*/ 7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75">
                  <a:moveTo>
                    <a:pt x="9" y="7"/>
                  </a:moveTo>
                  <a:lnTo>
                    <a:pt x="22" y="22"/>
                  </a:lnTo>
                  <a:lnTo>
                    <a:pt x="22" y="58"/>
                  </a:lnTo>
                  <a:lnTo>
                    <a:pt x="19" y="75"/>
                  </a:lnTo>
                  <a:lnTo>
                    <a:pt x="71" y="70"/>
                  </a:lnTo>
                  <a:lnTo>
                    <a:pt x="41" y="58"/>
                  </a:lnTo>
                  <a:lnTo>
                    <a:pt x="44" y="31"/>
                  </a:lnTo>
                  <a:lnTo>
                    <a:pt x="22" y="3"/>
                  </a:lnTo>
                  <a:lnTo>
                    <a:pt x="0" y="0"/>
                  </a:lnTo>
                  <a:lnTo>
                    <a:pt x="27" y="15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0A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 2197">
              <a:extLst>
                <a:ext uri="{FF2B5EF4-FFF2-40B4-BE49-F238E27FC236}">
                  <a16:creationId xmlns:a16="http://schemas.microsoft.com/office/drawing/2014/main" id="{31FEE3AD-CED9-9274-430E-112A1E07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1625"/>
              <a:ext cx="98" cy="80"/>
            </a:xfrm>
            <a:custGeom>
              <a:avLst/>
              <a:gdLst>
                <a:gd name="T0" fmla="*/ 14 w 97"/>
                <a:gd name="T1" fmla="*/ 4 h 76"/>
                <a:gd name="T2" fmla="*/ 0 w 97"/>
                <a:gd name="T3" fmla="*/ 71 h 76"/>
                <a:gd name="T4" fmla="*/ 0 w 97"/>
                <a:gd name="T5" fmla="*/ 171 h 76"/>
                <a:gd name="T6" fmla="*/ 14 w 97"/>
                <a:gd name="T7" fmla="*/ 235 h 76"/>
                <a:gd name="T8" fmla="*/ 111 w 97"/>
                <a:gd name="T9" fmla="*/ 223 h 76"/>
                <a:gd name="T10" fmla="*/ 119 w 97"/>
                <a:gd name="T11" fmla="*/ 132 h 76"/>
                <a:gd name="T12" fmla="*/ 101 w 97"/>
                <a:gd name="T13" fmla="*/ 39 h 76"/>
                <a:gd name="T14" fmla="*/ 84 w 97"/>
                <a:gd name="T15" fmla="*/ 0 h 76"/>
                <a:gd name="T16" fmla="*/ 14 w 97"/>
                <a:gd name="T17" fmla="*/ 4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" h="76">
                  <a:moveTo>
                    <a:pt x="14" y="4"/>
                  </a:moveTo>
                  <a:lnTo>
                    <a:pt x="0" y="24"/>
                  </a:lnTo>
                  <a:lnTo>
                    <a:pt x="0" y="55"/>
                  </a:lnTo>
                  <a:lnTo>
                    <a:pt x="14" y="76"/>
                  </a:lnTo>
                  <a:lnTo>
                    <a:pt x="89" y="72"/>
                  </a:lnTo>
                  <a:lnTo>
                    <a:pt x="97" y="43"/>
                  </a:lnTo>
                  <a:lnTo>
                    <a:pt x="79" y="12"/>
                  </a:lnTo>
                  <a:lnTo>
                    <a:pt x="62" y="0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F9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 2198">
              <a:extLst>
                <a:ext uri="{FF2B5EF4-FFF2-40B4-BE49-F238E27FC236}">
                  <a16:creationId xmlns:a16="http://schemas.microsoft.com/office/drawing/2014/main" id="{A7593264-393C-D7F8-D23E-31F8D943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" y="1541"/>
              <a:ext cx="147" cy="126"/>
            </a:xfrm>
            <a:custGeom>
              <a:avLst/>
              <a:gdLst>
                <a:gd name="T0" fmla="*/ 30 w 145"/>
                <a:gd name="T1" fmla="*/ 9 h 120"/>
                <a:gd name="T2" fmla="*/ 89 w 145"/>
                <a:gd name="T3" fmla="*/ 0 h 120"/>
                <a:gd name="T4" fmla="*/ 129 w 145"/>
                <a:gd name="T5" fmla="*/ 38 h 120"/>
                <a:gd name="T6" fmla="*/ 154 w 145"/>
                <a:gd name="T7" fmla="*/ 68 h 120"/>
                <a:gd name="T8" fmla="*/ 176 w 145"/>
                <a:gd name="T9" fmla="*/ 190 h 120"/>
                <a:gd name="T10" fmla="*/ 192 w 145"/>
                <a:gd name="T11" fmla="*/ 350 h 120"/>
                <a:gd name="T12" fmla="*/ 145 w 145"/>
                <a:gd name="T13" fmla="*/ 316 h 120"/>
                <a:gd name="T14" fmla="*/ 119 w 145"/>
                <a:gd name="T15" fmla="*/ 260 h 120"/>
                <a:gd name="T16" fmla="*/ 0 w 145"/>
                <a:gd name="T17" fmla="*/ 106 h 120"/>
                <a:gd name="T18" fmla="*/ 30 w 145"/>
                <a:gd name="T19" fmla="*/ 9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5" h="120">
                  <a:moveTo>
                    <a:pt x="30" y="9"/>
                  </a:moveTo>
                  <a:lnTo>
                    <a:pt x="67" y="0"/>
                  </a:lnTo>
                  <a:lnTo>
                    <a:pt x="97" y="12"/>
                  </a:lnTo>
                  <a:lnTo>
                    <a:pt x="110" y="24"/>
                  </a:lnTo>
                  <a:lnTo>
                    <a:pt x="132" y="65"/>
                  </a:lnTo>
                  <a:lnTo>
                    <a:pt x="145" y="120"/>
                  </a:lnTo>
                  <a:lnTo>
                    <a:pt x="105" y="108"/>
                  </a:lnTo>
                  <a:lnTo>
                    <a:pt x="92" y="89"/>
                  </a:lnTo>
                  <a:lnTo>
                    <a:pt x="0" y="36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1A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 2199">
              <a:extLst>
                <a:ext uri="{FF2B5EF4-FFF2-40B4-BE49-F238E27FC236}">
                  <a16:creationId xmlns:a16="http://schemas.microsoft.com/office/drawing/2014/main" id="{D449BEFC-6ECD-F128-5E63-21BEC9724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" y="1693"/>
              <a:ext cx="151" cy="36"/>
            </a:xfrm>
            <a:custGeom>
              <a:avLst/>
              <a:gdLst>
                <a:gd name="T0" fmla="*/ 0 w 149"/>
                <a:gd name="T1" fmla="*/ 8 h 35"/>
                <a:gd name="T2" fmla="*/ 35 w 149"/>
                <a:gd name="T3" fmla="*/ 0 h 35"/>
                <a:gd name="T4" fmla="*/ 126 w 149"/>
                <a:gd name="T5" fmla="*/ 0 h 35"/>
                <a:gd name="T6" fmla="*/ 196 w 149"/>
                <a:gd name="T7" fmla="*/ 45 h 35"/>
                <a:gd name="T8" fmla="*/ 196 w 149"/>
                <a:gd name="T9" fmla="*/ 61 h 35"/>
                <a:gd name="T10" fmla="*/ 142 w 149"/>
                <a:gd name="T11" fmla="*/ 12 h 35"/>
                <a:gd name="T12" fmla="*/ 65 w 149"/>
                <a:gd name="T13" fmla="*/ 0 h 35"/>
                <a:gd name="T14" fmla="*/ 0 w 149"/>
                <a:gd name="T15" fmla="*/ 12 h 35"/>
                <a:gd name="T16" fmla="*/ 0 w 149"/>
                <a:gd name="T17" fmla="*/ 0 h 35"/>
                <a:gd name="T18" fmla="*/ 0 w 149"/>
                <a:gd name="T19" fmla="*/ 8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9" h="35">
                  <a:moveTo>
                    <a:pt x="0" y="8"/>
                  </a:moveTo>
                  <a:lnTo>
                    <a:pt x="35" y="0"/>
                  </a:lnTo>
                  <a:lnTo>
                    <a:pt x="97" y="0"/>
                  </a:lnTo>
                  <a:lnTo>
                    <a:pt x="149" y="23"/>
                  </a:lnTo>
                  <a:lnTo>
                    <a:pt x="149" y="35"/>
                  </a:lnTo>
                  <a:lnTo>
                    <a:pt x="105" y="12"/>
                  </a:lnTo>
                  <a:lnTo>
                    <a:pt x="43" y="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 2200">
              <a:extLst>
                <a:ext uri="{FF2B5EF4-FFF2-40B4-BE49-F238E27FC236}">
                  <a16:creationId xmlns:a16="http://schemas.microsoft.com/office/drawing/2014/main" id="{A0F530CF-AC50-612C-FD6E-86F563485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" y="1812"/>
              <a:ext cx="440" cy="246"/>
            </a:xfrm>
            <a:custGeom>
              <a:avLst/>
              <a:gdLst>
                <a:gd name="T0" fmla="*/ 186 w 433"/>
                <a:gd name="T1" fmla="*/ 0 h 234"/>
                <a:gd name="T2" fmla="*/ 316 w 433"/>
                <a:gd name="T3" fmla="*/ 5 h 234"/>
                <a:gd name="T4" fmla="*/ 375 w 433"/>
                <a:gd name="T5" fmla="*/ 48 h 234"/>
                <a:gd name="T6" fmla="*/ 432 w 433"/>
                <a:gd name="T7" fmla="*/ 68 h 234"/>
                <a:gd name="T8" fmla="*/ 498 w 433"/>
                <a:gd name="T9" fmla="*/ 8 h 234"/>
                <a:gd name="T10" fmla="*/ 583 w 433"/>
                <a:gd name="T11" fmla="*/ 48 h 234"/>
                <a:gd name="T12" fmla="*/ 615 w 433"/>
                <a:gd name="T13" fmla="*/ 158 h 234"/>
                <a:gd name="T14" fmla="*/ 589 w 433"/>
                <a:gd name="T15" fmla="*/ 253 h 234"/>
                <a:gd name="T16" fmla="*/ 559 w 433"/>
                <a:gd name="T17" fmla="*/ 333 h 234"/>
                <a:gd name="T18" fmla="*/ 567 w 433"/>
                <a:gd name="T19" fmla="*/ 444 h 234"/>
                <a:gd name="T20" fmla="*/ 602 w 433"/>
                <a:gd name="T21" fmla="*/ 548 h 234"/>
                <a:gd name="T22" fmla="*/ 595 w 433"/>
                <a:gd name="T23" fmla="*/ 658 h 234"/>
                <a:gd name="T24" fmla="*/ 567 w 433"/>
                <a:gd name="T25" fmla="*/ 704 h 234"/>
                <a:gd name="T26" fmla="*/ 539 w 433"/>
                <a:gd name="T27" fmla="*/ 704 h 234"/>
                <a:gd name="T28" fmla="*/ 520 w 433"/>
                <a:gd name="T29" fmla="*/ 704 h 234"/>
                <a:gd name="T30" fmla="*/ 281 w 433"/>
                <a:gd name="T31" fmla="*/ 676 h 234"/>
                <a:gd name="T32" fmla="*/ 84 w 433"/>
                <a:gd name="T33" fmla="*/ 642 h 234"/>
                <a:gd name="T34" fmla="*/ 13 w 433"/>
                <a:gd name="T35" fmla="*/ 595 h 234"/>
                <a:gd name="T36" fmla="*/ 0 w 433"/>
                <a:gd name="T37" fmla="*/ 535 h 234"/>
                <a:gd name="T38" fmla="*/ 119 w 433"/>
                <a:gd name="T39" fmla="*/ 577 h 234"/>
                <a:gd name="T40" fmla="*/ 281 w 433"/>
                <a:gd name="T41" fmla="*/ 574 h 234"/>
                <a:gd name="T42" fmla="*/ 408 w 433"/>
                <a:gd name="T43" fmla="*/ 535 h 234"/>
                <a:gd name="T44" fmla="*/ 483 w 433"/>
                <a:gd name="T45" fmla="*/ 476 h 234"/>
                <a:gd name="T46" fmla="*/ 509 w 433"/>
                <a:gd name="T47" fmla="*/ 368 h 234"/>
                <a:gd name="T48" fmla="*/ 478 w 433"/>
                <a:gd name="T49" fmla="*/ 253 h 234"/>
                <a:gd name="T50" fmla="*/ 356 w 433"/>
                <a:gd name="T51" fmla="*/ 201 h 234"/>
                <a:gd name="T52" fmla="*/ 238 w 433"/>
                <a:gd name="T53" fmla="*/ 235 h 234"/>
                <a:gd name="T54" fmla="*/ 141 w 433"/>
                <a:gd name="T55" fmla="*/ 253 h 234"/>
                <a:gd name="T56" fmla="*/ 71 w 433"/>
                <a:gd name="T57" fmla="*/ 390 h 234"/>
                <a:gd name="T58" fmla="*/ 101 w 433"/>
                <a:gd name="T59" fmla="*/ 548 h 234"/>
                <a:gd name="T60" fmla="*/ 57 w 433"/>
                <a:gd name="T61" fmla="*/ 516 h 234"/>
                <a:gd name="T62" fmla="*/ 8 w 433"/>
                <a:gd name="T63" fmla="*/ 426 h 234"/>
                <a:gd name="T64" fmla="*/ 57 w 433"/>
                <a:gd name="T65" fmla="*/ 235 h 234"/>
                <a:gd name="T66" fmla="*/ 101 w 433"/>
                <a:gd name="T67" fmla="*/ 143 h 234"/>
                <a:gd name="T68" fmla="*/ 167 w 433"/>
                <a:gd name="T69" fmla="*/ 122 h 234"/>
                <a:gd name="T70" fmla="*/ 174 w 433"/>
                <a:gd name="T71" fmla="*/ 0 h 234"/>
                <a:gd name="T72" fmla="*/ 186 w 433"/>
                <a:gd name="T73" fmla="*/ 0 h 2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3" h="234">
                  <a:moveTo>
                    <a:pt x="132" y="0"/>
                  </a:moveTo>
                  <a:lnTo>
                    <a:pt x="221" y="5"/>
                  </a:lnTo>
                  <a:lnTo>
                    <a:pt x="264" y="17"/>
                  </a:lnTo>
                  <a:lnTo>
                    <a:pt x="304" y="24"/>
                  </a:lnTo>
                  <a:lnTo>
                    <a:pt x="349" y="8"/>
                  </a:lnTo>
                  <a:lnTo>
                    <a:pt x="409" y="17"/>
                  </a:lnTo>
                  <a:lnTo>
                    <a:pt x="433" y="53"/>
                  </a:lnTo>
                  <a:lnTo>
                    <a:pt x="414" y="84"/>
                  </a:lnTo>
                  <a:lnTo>
                    <a:pt x="393" y="111"/>
                  </a:lnTo>
                  <a:lnTo>
                    <a:pt x="398" y="147"/>
                  </a:lnTo>
                  <a:lnTo>
                    <a:pt x="423" y="183"/>
                  </a:lnTo>
                  <a:lnTo>
                    <a:pt x="419" y="219"/>
                  </a:lnTo>
                  <a:lnTo>
                    <a:pt x="398" y="234"/>
                  </a:lnTo>
                  <a:lnTo>
                    <a:pt x="379" y="234"/>
                  </a:lnTo>
                  <a:lnTo>
                    <a:pt x="366" y="234"/>
                  </a:lnTo>
                  <a:lnTo>
                    <a:pt x="199" y="226"/>
                  </a:lnTo>
                  <a:lnTo>
                    <a:pt x="62" y="214"/>
                  </a:lnTo>
                  <a:lnTo>
                    <a:pt x="13" y="198"/>
                  </a:lnTo>
                  <a:lnTo>
                    <a:pt x="0" y="178"/>
                  </a:lnTo>
                  <a:lnTo>
                    <a:pt x="84" y="193"/>
                  </a:lnTo>
                  <a:lnTo>
                    <a:pt x="199" y="190"/>
                  </a:lnTo>
                  <a:lnTo>
                    <a:pt x="287" y="178"/>
                  </a:lnTo>
                  <a:lnTo>
                    <a:pt x="339" y="159"/>
                  </a:lnTo>
                  <a:lnTo>
                    <a:pt x="358" y="123"/>
                  </a:lnTo>
                  <a:lnTo>
                    <a:pt x="336" y="84"/>
                  </a:lnTo>
                  <a:lnTo>
                    <a:pt x="251" y="67"/>
                  </a:lnTo>
                  <a:lnTo>
                    <a:pt x="167" y="79"/>
                  </a:lnTo>
                  <a:lnTo>
                    <a:pt x="97" y="84"/>
                  </a:lnTo>
                  <a:lnTo>
                    <a:pt x="49" y="130"/>
                  </a:lnTo>
                  <a:lnTo>
                    <a:pt x="75" y="183"/>
                  </a:lnTo>
                  <a:lnTo>
                    <a:pt x="35" y="171"/>
                  </a:lnTo>
                  <a:lnTo>
                    <a:pt x="8" y="142"/>
                  </a:lnTo>
                  <a:lnTo>
                    <a:pt x="35" y="79"/>
                  </a:lnTo>
                  <a:lnTo>
                    <a:pt x="75" y="48"/>
                  </a:lnTo>
                  <a:lnTo>
                    <a:pt x="119" y="41"/>
                  </a:lnTo>
                  <a:lnTo>
                    <a:pt x="124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C5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 2201">
              <a:extLst>
                <a:ext uri="{FF2B5EF4-FFF2-40B4-BE49-F238E27FC236}">
                  <a16:creationId xmlns:a16="http://schemas.microsoft.com/office/drawing/2014/main" id="{74F45F68-D508-C072-7207-EBE5D2809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7" y="1797"/>
              <a:ext cx="393" cy="253"/>
            </a:xfrm>
            <a:custGeom>
              <a:avLst/>
              <a:gdLst>
                <a:gd name="T0" fmla="*/ 123 w 387"/>
                <a:gd name="T1" fmla="*/ 3 h 241"/>
                <a:gd name="T2" fmla="*/ 284 w 387"/>
                <a:gd name="T3" fmla="*/ 0 h 241"/>
                <a:gd name="T4" fmla="*/ 329 w 387"/>
                <a:gd name="T5" fmla="*/ 102 h 241"/>
                <a:gd name="T6" fmla="*/ 376 w 387"/>
                <a:gd name="T7" fmla="*/ 112 h 241"/>
                <a:gd name="T8" fmla="*/ 411 w 387"/>
                <a:gd name="T9" fmla="*/ 37 h 241"/>
                <a:gd name="T10" fmla="*/ 514 w 387"/>
                <a:gd name="T11" fmla="*/ 43 h 241"/>
                <a:gd name="T12" fmla="*/ 342 w 387"/>
                <a:gd name="T13" fmla="*/ 172 h 241"/>
                <a:gd name="T14" fmla="*/ 514 w 387"/>
                <a:gd name="T15" fmla="*/ 367 h 241"/>
                <a:gd name="T16" fmla="*/ 509 w 387"/>
                <a:gd name="T17" fmla="*/ 490 h 241"/>
                <a:gd name="T18" fmla="*/ 542 w 387"/>
                <a:gd name="T19" fmla="*/ 561 h 241"/>
                <a:gd name="T20" fmla="*/ 437 w 387"/>
                <a:gd name="T21" fmla="*/ 690 h 241"/>
                <a:gd name="T22" fmla="*/ 436 w 387"/>
                <a:gd name="T23" fmla="*/ 707 h 241"/>
                <a:gd name="T24" fmla="*/ 430 w 387"/>
                <a:gd name="T25" fmla="*/ 707 h 241"/>
                <a:gd name="T26" fmla="*/ 423 w 387"/>
                <a:gd name="T27" fmla="*/ 707 h 241"/>
                <a:gd name="T28" fmla="*/ 416 w 387"/>
                <a:gd name="T29" fmla="*/ 707 h 241"/>
                <a:gd name="T30" fmla="*/ 178 w 387"/>
                <a:gd name="T31" fmla="*/ 681 h 241"/>
                <a:gd name="T32" fmla="*/ 27 w 387"/>
                <a:gd name="T33" fmla="*/ 655 h 241"/>
                <a:gd name="T34" fmla="*/ 0 w 387"/>
                <a:gd name="T35" fmla="*/ 644 h 241"/>
                <a:gd name="T36" fmla="*/ 154 w 387"/>
                <a:gd name="T37" fmla="*/ 655 h 241"/>
                <a:gd name="T38" fmla="*/ 259 w 387"/>
                <a:gd name="T39" fmla="*/ 681 h 241"/>
                <a:gd name="T40" fmla="*/ 346 w 387"/>
                <a:gd name="T41" fmla="*/ 672 h 241"/>
                <a:gd name="T42" fmla="*/ 429 w 387"/>
                <a:gd name="T43" fmla="*/ 644 h 241"/>
                <a:gd name="T44" fmla="*/ 478 w 387"/>
                <a:gd name="T45" fmla="*/ 629 h 241"/>
                <a:gd name="T46" fmla="*/ 520 w 387"/>
                <a:gd name="T47" fmla="*/ 554 h 241"/>
                <a:gd name="T48" fmla="*/ 488 w 387"/>
                <a:gd name="T49" fmla="*/ 379 h 241"/>
                <a:gd name="T50" fmla="*/ 422 w 387"/>
                <a:gd name="T51" fmla="*/ 323 h 241"/>
                <a:gd name="T52" fmla="*/ 342 w 387"/>
                <a:gd name="T53" fmla="*/ 230 h 241"/>
                <a:gd name="T54" fmla="*/ 242 w 387"/>
                <a:gd name="T55" fmla="*/ 219 h 241"/>
                <a:gd name="T56" fmla="*/ 159 w 387"/>
                <a:gd name="T57" fmla="*/ 230 h 241"/>
                <a:gd name="T58" fmla="*/ 123 w 387"/>
                <a:gd name="T59" fmla="*/ 237 h 241"/>
                <a:gd name="T60" fmla="*/ 190 w 387"/>
                <a:gd name="T61" fmla="*/ 182 h 241"/>
                <a:gd name="T62" fmla="*/ 178 w 387"/>
                <a:gd name="T63" fmla="*/ 93 h 241"/>
                <a:gd name="T64" fmla="*/ 123 w 387"/>
                <a:gd name="T65" fmla="*/ 0 h 241"/>
                <a:gd name="T66" fmla="*/ 123 w 387"/>
                <a:gd name="T67" fmla="*/ 3 h 2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7" h="241">
                  <a:moveTo>
                    <a:pt x="88" y="3"/>
                  </a:moveTo>
                  <a:lnTo>
                    <a:pt x="204" y="0"/>
                  </a:lnTo>
                  <a:lnTo>
                    <a:pt x="234" y="35"/>
                  </a:lnTo>
                  <a:lnTo>
                    <a:pt x="269" y="39"/>
                  </a:lnTo>
                  <a:lnTo>
                    <a:pt x="292" y="12"/>
                  </a:lnTo>
                  <a:lnTo>
                    <a:pt x="366" y="15"/>
                  </a:lnTo>
                  <a:lnTo>
                    <a:pt x="244" y="59"/>
                  </a:lnTo>
                  <a:lnTo>
                    <a:pt x="366" y="126"/>
                  </a:lnTo>
                  <a:lnTo>
                    <a:pt x="362" y="169"/>
                  </a:lnTo>
                  <a:lnTo>
                    <a:pt x="387" y="192"/>
                  </a:lnTo>
                  <a:lnTo>
                    <a:pt x="312" y="238"/>
                  </a:lnTo>
                  <a:lnTo>
                    <a:pt x="311" y="241"/>
                  </a:lnTo>
                  <a:lnTo>
                    <a:pt x="307" y="241"/>
                  </a:lnTo>
                  <a:lnTo>
                    <a:pt x="302" y="241"/>
                  </a:lnTo>
                  <a:lnTo>
                    <a:pt x="296" y="241"/>
                  </a:lnTo>
                  <a:lnTo>
                    <a:pt x="129" y="234"/>
                  </a:lnTo>
                  <a:lnTo>
                    <a:pt x="27" y="225"/>
                  </a:lnTo>
                  <a:lnTo>
                    <a:pt x="0" y="220"/>
                  </a:lnTo>
                  <a:lnTo>
                    <a:pt x="110" y="225"/>
                  </a:lnTo>
                  <a:lnTo>
                    <a:pt x="185" y="234"/>
                  </a:lnTo>
                  <a:lnTo>
                    <a:pt x="247" y="229"/>
                  </a:lnTo>
                  <a:lnTo>
                    <a:pt x="306" y="220"/>
                  </a:lnTo>
                  <a:lnTo>
                    <a:pt x="341" y="217"/>
                  </a:lnTo>
                  <a:lnTo>
                    <a:pt x="371" y="190"/>
                  </a:lnTo>
                  <a:lnTo>
                    <a:pt x="349" y="130"/>
                  </a:lnTo>
                  <a:lnTo>
                    <a:pt x="301" y="111"/>
                  </a:lnTo>
                  <a:lnTo>
                    <a:pt x="244" y="79"/>
                  </a:lnTo>
                  <a:lnTo>
                    <a:pt x="172" y="75"/>
                  </a:lnTo>
                  <a:lnTo>
                    <a:pt x="115" y="79"/>
                  </a:lnTo>
                  <a:lnTo>
                    <a:pt x="88" y="82"/>
                  </a:lnTo>
                  <a:lnTo>
                    <a:pt x="137" y="63"/>
                  </a:lnTo>
                  <a:lnTo>
                    <a:pt x="129" y="32"/>
                  </a:lnTo>
                  <a:lnTo>
                    <a:pt x="88" y="0"/>
                  </a:lnTo>
                  <a:lnTo>
                    <a:pt x="88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2202">
              <a:extLst>
                <a:ext uri="{FF2B5EF4-FFF2-40B4-BE49-F238E27FC236}">
                  <a16:creationId xmlns:a16="http://schemas.microsoft.com/office/drawing/2014/main" id="{F175599F-56F1-6E6C-1E9F-3F0519AB8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" y="1759"/>
              <a:ext cx="412" cy="461"/>
            </a:xfrm>
            <a:custGeom>
              <a:avLst/>
              <a:gdLst>
                <a:gd name="T0" fmla="*/ 560 w 406"/>
                <a:gd name="T1" fmla="*/ 5 h 439"/>
                <a:gd name="T2" fmla="*/ 445 w 406"/>
                <a:gd name="T3" fmla="*/ 56 h 439"/>
                <a:gd name="T4" fmla="*/ 325 w 406"/>
                <a:gd name="T5" fmla="*/ 112 h 439"/>
                <a:gd name="T6" fmla="*/ 257 w 406"/>
                <a:gd name="T7" fmla="*/ 172 h 439"/>
                <a:gd name="T8" fmla="*/ 343 w 406"/>
                <a:gd name="T9" fmla="*/ 200 h 439"/>
                <a:gd name="T10" fmla="*/ 366 w 406"/>
                <a:gd name="T11" fmla="*/ 327 h 439"/>
                <a:gd name="T12" fmla="*/ 332 w 406"/>
                <a:gd name="T13" fmla="*/ 511 h 439"/>
                <a:gd name="T14" fmla="*/ 286 w 406"/>
                <a:gd name="T15" fmla="*/ 673 h 439"/>
                <a:gd name="T16" fmla="*/ 219 w 406"/>
                <a:gd name="T17" fmla="*/ 817 h 439"/>
                <a:gd name="T18" fmla="*/ 146 w 406"/>
                <a:gd name="T19" fmla="*/ 880 h 439"/>
                <a:gd name="T20" fmla="*/ 76 w 406"/>
                <a:gd name="T21" fmla="*/ 952 h 439"/>
                <a:gd name="T22" fmla="*/ 0 w 406"/>
                <a:gd name="T23" fmla="*/ 946 h 439"/>
                <a:gd name="T24" fmla="*/ 93 w 406"/>
                <a:gd name="T25" fmla="*/ 1095 h 439"/>
                <a:gd name="T26" fmla="*/ 89 w 406"/>
                <a:gd name="T27" fmla="*/ 1180 h 439"/>
                <a:gd name="T28" fmla="*/ 76 w 406"/>
                <a:gd name="T29" fmla="*/ 1283 h 439"/>
                <a:gd name="T30" fmla="*/ 215 w 406"/>
                <a:gd name="T31" fmla="*/ 1078 h 439"/>
                <a:gd name="T32" fmla="*/ 293 w 406"/>
                <a:gd name="T33" fmla="*/ 868 h 439"/>
                <a:gd name="T34" fmla="*/ 353 w 406"/>
                <a:gd name="T35" fmla="*/ 763 h 439"/>
                <a:gd name="T36" fmla="*/ 439 w 406"/>
                <a:gd name="T37" fmla="*/ 692 h 439"/>
                <a:gd name="T38" fmla="*/ 556 w 406"/>
                <a:gd name="T39" fmla="*/ 598 h 439"/>
                <a:gd name="T40" fmla="*/ 556 w 406"/>
                <a:gd name="T41" fmla="*/ 0 h 439"/>
                <a:gd name="T42" fmla="*/ 560 w 406"/>
                <a:gd name="T43" fmla="*/ 5 h 4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6" h="439">
                  <a:moveTo>
                    <a:pt x="406" y="5"/>
                  </a:moveTo>
                  <a:lnTo>
                    <a:pt x="323" y="20"/>
                  </a:lnTo>
                  <a:lnTo>
                    <a:pt x="234" y="39"/>
                  </a:lnTo>
                  <a:lnTo>
                    <a:pt x="186" y="59"/>
                  </a:lnTo>
                  <a:lnTo>
                    <a:pt x="248" y="68"/>
                  </a:lnTo>
                  <a:lnTo>
                    <a:pt x="266" y="111"/>
                  </a:lnTo>
                  <a:lnTo>
                    <a:pt x="239" y="174"/>
                  </a:lnTo>
                  <a:lnTo>
                    <a:pt x="208" y="229"/>
                  </a:lnTo>
                  <a:lnTo>
                    <a:pt x="159" y="277"/>
                  </a:lnTo>
                  <a:lnTo>
                    <a:pt x="102" y="301"/>
                  </a:lnTo>
                  <a:lnTo>
                    <a:pt x="54" y="325"/>
                  </a:lnTo>
                  <a:lnTo>
                    <a:pt x="0" y="321"/>
                  </a:lnTo>
                  <a:lnTo>
                    <a:pt x="71" y="372"/>
                  </a:lnTo>
                  <a:lnTo>
                    <a:pt x="67" y="403"/>
                  </a:lnTo>
                  <a:lnTo>
                    <a:pt x="54" y="439"/>
                  </a:lnTo>
                  <a:lnTo>
                    <a:pt x="156" y="369"/>
                  </a:lnTo>
                  <a:lnTo>
                    <a:pt x="213" y="297"/>
                  </a:lnTo>
                  <a:lnTo>
                    <a:pt x="256" y="261"/>
                  </a:lnTo>
                  <a:lnTo>
                    <a:pt x="318" y="237"/>
                  </a:lnTo>
                  <a:lnTo>
                    <a:pt x="403" y="205"/>
                  </a:lnTo>
                  <a:lnTo>
                    <a:pt x="403" y="0"/>
                  </a:lnTo>
                  <a:lnTo>
                    <a:pt x="406" y="5"/>
                  </a:lnTo>
                  <a:close/>
                </a:path>
              </a:pathLst>
            </a:custGeom>
            <a:solidFill>
              <a:srgbClr val="C5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2203">
              <a:extLst>
                <a:ext uri="{FF2B5EF4-FFF2-40B4-BE49-F238E27FC236}">
                  <a16:creationId xmlns:a16="http://schemas.microsoft.com/office/drawing/2014/main" id="{C08596D6-9120-B397-BA58-85CC1F8C7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2062"/>
              <a:ext cx="299" cy="271"/>
            </a:xfrm>
            <a:custGeom>
              <a:avLst/>
              <a:gdLst>
                <a:gd name="T0" fmla="*/ 392 w 295"/>
                <a:gd name="T1" fmla="*/ 8 h 258"/>
                <a:gd name="T2" fmla="*/ 338 w 295"/>
                <a:gd name="T3" fmla="*/ 0 h 258"/>
                <a:gd name="T4" fmla="*/ 256 w 295"/>
                <a:gd name="T5" fmla="*/ 38 h 258"/>
                <a:gd name="T6" fmla="*/ 272 w 295"/>
                <a:gd name="T7" fmla="*/ 223 h 258"/>
                <a:gd name="T8" fmla="*/ 218 w 295"/>
                <a:gd name="T9" fmla="*/ 349 h 258"/>
                <a:gd name="T10" fmla="*/ 198 w 295"/>
                <a:gd name="T11" fmla="*/ 466 h 258"/>
                <a:gd name="T12" fmla="*/ 181 w 295"/>
                <a:gd name="T13" fmla="*/ 562 h 258"/>
                <a:gd name="T14" fmla="*/ 110 w 295"/>
                <a:gd name="T15" fmla="*/ 626 h 258"/>
                <a:gd name="T16" fmla="*/ 67 w 295"/>
                <a:gd name="T17" fmla="*/ 607 h 258"/>
                <a:gd name="T18" fmla="*/ 35 w 295"/>
                <a:gd name="T19" fmla="*/ 652 h 258"/>
                <a:gd name="T20" fmla="*/ 0 w 295"/>
                <a:gd name="T21" fmla="*/ 652 h 258"/>
                <a:gd name="T22" fmla="*/ 31 w 295"/>
                <a:gd name="T23" fmla="*/ 758 h 258"/>
                <a:gd name="T24" fmla="*/ 137 w 295"/>
                <a:gd name="T25" fmla="*/ 710 h 258"/>
                <a:gd name="T26" fmla="*/ 225 w 295"/>
                <a:gd name="T27" fmla="*/ 620 h 258"/>
                <a:gd name="T28" fmla="*/ 284 w 295"/>
                <a:gd name="T29" fmla="*/ 526 h 258"/>
                <a:gd name="T30" fmla="*/ 369 w 295"/>
                <a:gd name="T31" fmla="*/ 489 h 258"/>
                <a:gd name="T32" fmla="*/ 395 w 295"/>
                <a:gd name="T33" fmla="*/ 466 h 258"/>
                <a:gd name="T34" fmla="*/ 395 w 295"/>
                <a:gd name="T35" fmla="*/ 8 h 258"/>
                <a:gd name="T36" fmla="*/ 392 w 295"/>
                <a:gd name="T37" fmla="*/ 8 h 2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5" h="258">
                  <a:moveTo>
                    <a:pt x="292" y="8"/>
                  </a:moveTo>
                  <a:lnTo>
                    <a:pt x="252" y="0"/>
                  </a:lnTo>
                  <a:lnTo>
                    <a:pt x="190" y="12"/>
                  </a:lnTo>
                  <a:lnTo>
                    <a:pt x="203" y="75"/>
                  </a:lnTo>
                  <a:lnTo>
                    <a:pt x="163" y="119"/>
                  </a:lnTo>
                  <a:lnTo>
                    <a:pt x="150" y="159"/>
                  </a:lnTo>
                  <a:lnTo>
                    <a:pt x="137" y="190"/>
                  </a:lnTo>
                  <a:lnTo>
                    <a:pt x="88" y="213"/>
                  </a:lnTo>
                  <a:lnTo>
                    <a:pt x="45" y="205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31" y="258"/>
                  </a:lnTo>
                  <a:lnTo>
                    <a:pt x="102" y="241"/>
                  </a:lnTo>
                  <a:lnTo>
                    <a:pt x="168" y="210"/>
                  </a:lnTo>
                  <a:lnTo>
                    <a:pt x="212" y="179"/>
                  </a:lnTo>
                  <a:lnTo>
                    <a:pt x="274" y="167"/>
                  </a:lnTo>
                  <a:lnTo>
                    <a:pt x="295" y="159"/>
                  </a:lnTo>
                  <a:lnTo>
                    <a:pt x="295" y="8"/>
                  </a:lnTo>
                  <a:lnTo>
                    <a:pt x="292" y="8"/>
                  </a:lnTo>
                  <a:close/>
                </a:path>
              </a:pathLst>
            </a:custGeom>
            <a:solidFill>
              <a:srgbClr val="C5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 2204">
              <a:extLst>
                <a:ext uri="{FF2B5EF4-FFF2-40B4-BE49-F238E27FC236}">
                  <a16:creationId xmlns:a16="http://schemas.microsoft.com/office/drawing/2014/main" id="{9B01A316-8F4C-C604-87E3-08BE9C950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2286"/>
              <a:ext cx="109" cy="75"/>
            </a:xfrm>
            <a:custGeom>
              <a:avLst/>
              <a:gdLst>
                <a:gd name="T0" fmla="*/ 159 w 107"/>
                <a:gd name="T1" fmla="*/ 4 h 72"/>
                <a:gd name="T2" fmla="*/ 133 w 107"/>
                <a:gd name="T3" fmla="*/ 66 h 72"/>
                <a:gd name="T4" fmla="*/ 79 w 107"/>
                <a:gd name="T5" fmla="*/ 109 h 72"/>
                <a:gd name="T6" fmla="*/ 52 w 107"/>
                <a:gd name="T7" fmla="*/ 66 h 72"/>
                <a:gd name="T8" fmla="*/ 13 w 107"/>
                <a:gd name="T9" fmla="*/ 0 h 72"/>
                <a:gd name="T10" fmla="*/ 0 w 107"/>
                <a:gd name="T11" fmla="*/ 151 h 72"/>
                <a:gd name="T12" fmla="*/ 52 w 107"/>
                <a:gd name="T13" fmla="*/ 134 h 72"/>
                <a:gd name="T14" fmla="*/ 62 w 107"/>
                <a:gd name="T15" fmla="*/ 178 h 72"/>
                <a:gd name="T16" fmla="*/ 159 w 107"/>
                <a:gd name="T17" fmla="*/ 178 h 72"/>
                <a:gd name="T18" fmla="*/ 159 w 107"/>
                <a:gd name="T19" fmla="*/ 9 h 72"/>
                <a:gd name="T20" fmla="*/ 159 w 107"/>
                <a:gd name="T21" fmla="*/ 4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" h="72">
                  <a:moveTo>
                    <a:pt x="107" y="4"/>
                  </a:moveTo>
                  <a:lnTo>
                    <a:pt x="89" y="28"/>
                  </a:lnTo>
                  <a:lnTo>
                    <a:pt x="57" y="45"/>
                  </a:lnTo>
                  <a:lnTo>
                    <a:pt x="30" y="28"/>
                  </a:lnTo>
                  <a:lnTo>
                    <a:pt x="13" y="0"/>
                  </a:lnTo>
                  <a:lnTo>
                    <a:pt x="0" y="60"/>
                  </a:lnTo>
                  <a:lnTo>
                    <a:pt x="30" y="55"/>
                  </a:lnTo>
                  <a:lnTo>
                    <a:pt x="40" y="72"/>
                  </a:lnTo>
                  <a:lnTo>
                    <a:pt x="107" y="72"/>
                  </a:lnTo>
                  <a:lnTo>
                    <a:pt x="107" y="9"/>
                  </a:lnTo>
                  <a:lnTo>
                    <a:pt x="107" y="4"/>
                  </a:lnTo>
                  <a:close/>
                </a:path>
              </a:pathLst>
            </a:custGeom>
            <a:solidFill>
              <a:srgbClr val="C5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 2205">
              <a:extLst>
                <a:ext uri="{FF2B5EF4-FFF2-40B4-BE49-F238E27FC236}">
                  <a16:creationId xmlns:a16="http://schemas.microsoft.com/office/drawing/2014/main" id="{08430F60-C8BC-1D12-082C-98D2F660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875"/>
              <a:ext cx="314" cy="329"/>
            </a:xfrm>
            <a:custGeom>
              <a:avLst/>
              <a:gdLst>
                <a:gd name="T0" fmla="*/ 439 w 309"/>
                <a:gd name="T1" fmla="*/ 282 h 313"/>
                <a:gd name="T2" fmla="*/ 316 w 309"/>
                <a:gd name="T3" fmla="*/ 367 h 313"/>
                <a:gd name="T4" fmla="*/ 241 w 309"/>
                <a:gd name="T5" fmla="*/ 449 h 313"/>
                <a:gd name="T6" fmla="*/ 167 w 309"/>
                <a:gd name="T7" fmla="*/ 543 h 313"/>
                <a:gd name="T8" fmla="*/ 81 w 309"/>
                <a:gd name="T9" fmla="*/ 775 h 313"/>
                <a:gd name="T10" fmla="*/ 14 w 309"/>
                <a:gd name="T11" fmla="*/ 942 h 313"/>
                <a:gd name="T12" fmla="*/ 0 w 309"/>
                <a:gd name="T13" fmla="*/ 866 h 313"/>
                <a:gd name="T14" fmla="*/ 0 w 309"/>
                <a:gd name="T15" fmla="*/ 803 h 313"/>
                <a:gd name="T16" fmla="*/ 81 w 309"/>
                <a:gd name="T17" fmla="*/ 605 h 313"/>
                <a:gd name="T18" fmla="*/ 201 w 309"/>
                <a:gd name="T19" fmla="*/ 400 h 313"/>
                <a:gd name="T20" fmla="*/ 258 w 309"/>
                <a:gd name="T21" fmla="*/ 234 h 313"/>
                <a:gd name="T22" fmla="*/ 316 w 309"/>
                <a:gd name="T23" fmla="*/ 106 h 313"/>
                <a:gd name="T24" fmla="*/ 364 w 309"/>
                <a:gd name="T25" fmla="*/ 106 h 313"/>
                <a:gd name="T26" fmla="*/ 398 w 309"/>
                <a:gd name="T27" fmla="*/ 38 h 313"/>
                <a:gd name="T28" fmla="*/ 439 w 309"/>
                <a:gd name="T29" fmla="*/ 0 h 313"/>
                <a:gd name="T30" fmla="*/ 435 w 309"/>
                <a:gd name="T31" fmla="*/ 272 h 313"/>
                <a:gd name="T32" fmla="*/ 439 w 309"/>
                <a:gd name="T33" fmla="*/ 282 h 3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9" h="313">
                  <a:moveTo>
                    <a:pt x="309" y="94"/>
                  </a:moveTo>
                  <a:lnTo>
                    <a:pt x="221" y="123"/>
                  </a:lnTo>
                  <a:lnTo>
                    <a:pt x="169" y="150"/>
                  </a:lnTo>
                  <a:lnTo>
                    <a:pt x="119" y="181"/>
                  </a:lnTo>
                  <a:lnTo>
                    <a:pt x="59" y="258"/>
                  </a:lnTo>
                  <a:lnTo>
                    <a:pt x="14" y="313"/>
                  </a:lnTo>
                  <a:lnTo>
                    <a:pt x="0" y="289"/>
                  </a:lnTo>
                  <a:lnTo>
                    <a:pt x="0" y="268"/>
                  </a:lnTo>
                  <a:lnTo>
                    <a:pt x="59" y="202"/>
                  </a:lnTo>
                  <a:lnTo>
                    <a:pt x="142" y="133"/>
                  </a:lnTo>
                  <a:lnTo>
                    <a:pt x="182" y="79"/>
                  </a:lnTo>
                  <a:lnTo>
                    <a:pt x="221" y="36"/>
                  </a:lnTo>
                  <a:lnTo>
                    <a:pt x="256" y="36"/>
                  </a:lnTo>
                  <a:lnTo>
                    <a:pt x="279" y="12"/>
                  </a:lnTo>
                  <a:lnTo>
                    <a:pt x="309" y="0"/>
                  </a:lnTo>
                  <a:lnTo>
                    <a:pt x="306" y="91"/>
                  </a:lnTo>
                  <a:lnTo>
                    <a:pt x="309" y="9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 2206">
              <a:extLst>
                <a:ext uri="{FF2B5EF4-FFF2-40B4-BE49-F238E27FC236}">
                  <a16:creationId xmlns:a16="http://schemas.microsoft.com/office/drawing/2014/main" id="{F483DE86-13EB-330C-8E4F-A4BCDDEE3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1875"/>
              <a:ext cx="314" cy="329"/>
            </a:xfrm>
            <a:custGeom>
              <a:avLst/>
              <a:gdLst>
                <a:gd name="T0" fmla="*/ 439 w 309"/>
                <a:gd name="T1" fmla="*/ 282 h 313"/>
                <a:gd name="T2" fmla="*/ 439 w 309"/>
                <a:gd name="T3" fmla="*/ 282 h 313"/>
                <a:gd name="T4" fmla="*/ 316 w 309"/>
                <a:gd name="T5" fmla="*/ 367 h 313"/>
                <a:gd name="T6" fmla="*/ 241 w 309"/>
                <a:gd name="T7" fmla="*/ 449 h 313"/>
                <a:gd name="T8" fmla="*/ 167 w 309"/>
                <a:gd name="T9" fmla="*/ 543 h 313"/>
                <a:gd name="T10" fmla="*/ 81 w 309"/>
                <a:gd name="T11" fmla="*/ 775 h 313"/>
                <a:gd name="T12" fmla="*/ 14 w 309"/>
                <a:gd name="T13" fmla="*/ 942 h 313"/>
                <a:gd name="T14" fmla="*/ 0 w 309"/>
                <a:gd name="T15" fmla="*/ 866 h 313"/>
                <a:gd name="T16" fmla="*/ 0 w 309"/>
                <a:gd name="T17" fmla="*/ 803 h 313"/>
                <a:gd name="T18" fmla="*/ 81 w 309"/>
                <a:gd name="T19" fmla="*/ 605 h 313"/>
                <a:gd name="T20" fmla="*/ 201 w 309"/>
                <a:gd name="T21" fmla="*/ 400 h 313"/>
                <a:gd name="T22" fmla="*/ 258 w 309"/>
                <a:gd name="T23" fmla="*/ 234 h 313"/>
                <a:gd name="T24" fmla="*/ 316 w 309"/>
                <a:gd name="T25" fmla="*/ 106 h 313"/>
                <a:gd name="T26" fmla="*/ 364 w 309"/>
                <a:gd name="T27" fmla="*/ 106 h 313"/>
                <a:gd name="T28" fmla="*/ 398 w 309"/>
                <a:gd name="T29" fmla="*/ 38 h 313"/>
                <a:gd name="T30" fmla="*/ 439 w 309"/>
                <a:gd name="T31" fmla="*/ 0 h 313"/>
                <a:gd name="T32" fmla="*/ 435 w 309"/>
                <a:gd name="T33" fmla="*/ 272 h 313"/>
                <a:gd name="T34" fmla="*/ 439 w 309"/>
                <a:gd name="T35" fmla="*/ 282 h 3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09" h="313">
                  <a:moveTo>
                    <a:pt x="309" y="94"/>
                  </a:moveTo>
                  <a:lnTo>
                    <a:pt x="309" y="94"/>
                  </a:lnTo>
                  <a:lnTo>
                    <a:pt x="221" y="123"/>
                  </a:lnTo>
                  <a:lnTo>
                    <a:pt x="169" y="150"/>
                  </a:lnTo>
                  <a:lnTo>
                    <a:pt x="119" y="181"/>
                  </a:lnTo>
                  <a:lnTo>
                    <a:pt x="59" y="258"/>
                  </a:lnTo>
                  <a:lnTo>
                    <a:pt x="14" y="313"/>
                  </a:lnTo>
                  <a:lnTo>
                    <a:pt x="0" y="289"/>
                  </a:lnTo>
                  <a:lnTo>
                    <a:pt x="0" y="268"/>
                  </a:lnTo>
                  <a:lnTo>
                    <a:pt x="59" y="202"/>
                  </a:lnTo>
                  <a:lnTo>
                    <a:pt x="142" y="133"/>
                  </a:lnTo>
                  <a:lnTo>
                    <a:pt x="182" y="79"/>
                  </a:lnTo>
                  <a:lnTo>
                    <a:pt x="221" y="36"/>
                  </a:lnTo>
                  <a:lnTo>
                    <a:pt x="256" y="36"/>
                  </a:lnTo>
                  <a:lnTo>
                    <a:pt x="279" y="12"/>
                  </a:lnTo>
                  <a:lnTo>
                    <a:pt x="309" y="0"/>
                  </a:lnTo>
                  <a:lnTo>
                    <a:pt x="306" y="91"/>
                  </a:lnTo>
                  <a:lnTo>
                    <a:pt x="309" y="9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 2207">
              <a:extLst>
                <a:ext uri="{FF2B5EF4-FFF2-40B4-BE49-F238E27FC236}">
                  <a16:creationId xmlns:a16="http://schemas.microsoft.com/office/drawing/2014/main" id="{F26D7F4B-C987-936F-3BA6-E73C8BB0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" y="2137"/>
              <a:ext cx="238" cy="196"/>
            </a:xfrm>
            <a:custGeom>
              <a:avLst/>
              <a:gdLst>
                <a:gd name="T0" fmla="*/ 331 w 234"/>
                <a:gd name="T1" fmla="*/ 256 h 187"/>
                <a:gd name="T2" fmla="*/ 272 w 234"/>
                <a:gd name="T3" fmla="*/ 279 h 187"/>
                <a:gd name="T4" fmla="*/ 250 w 234"/>
                <a:gd name="T5" fmla="*/ 324 h 187"/>
                <a:gd name="T6" fmla="*/ 218 w 234"/>
                <a:gd name="T7" fmla="*/ 324 h 187"/>
                <a:gd name="T8" fmla="*/ 190 w 234"/>
                <a:gd name="T9" fmla="*/ 391 h 187"/>
                <a:gd name="T10" fmla="*/ 159 w 234"/>
                <a:gd name="T11" fmla="*/ 432 h 187"/>
                <a:gd name="T12" fmla="*/ 114 w 234"/>
                <a:gd name="T13" fmla="*/ 477 h 187"/>
                <a:gd name="T14" fmla="*/ 53 w 234"/>
                <a:gd name="T15" fmla="*/ 524 h 187"/>
                <a:gd name="T16" fmla="*/ 0 w 234"/>
                <a:gd name="T17" fmla="*/ 516 h 187"/>
                <a:gd name="T18" fmla="*/ 74 w 234"/>
                <a:gd name="T19" fmla="*/ 457 h 187"/>
                <a:gd name="T20" fmla="*/ 163 w 234"/>
                <a:gd name="T21" fmla="*/ 356 h 187"/>
                <a:gd name="T22" fmla="*/ 231 w 234"/>
                <a:gd name="T23" fmla="*/ 279 h 187"/>
                <a:gd name="T24" fmla="*/ 237 w 234"/>
                <a:gd name="T25" fmla="*/ 202 h 187"/>
                <a:gd name="T26" fmla="*/ 151 w 234"/>
                <a:gd name="T27" fmla="*/ 202 h 187"/>
                <a:gd name="T28" fmla="*/ 213 w 234"/>
                <a:gd name="T29" fmla="*/ 112 h 187"/>
                <a:gd name="T30" fmla="*/ 290 w 234"/>
                <a:gd name="T31" fmla="*/ 0 h 187"/>
                <a:gd name="T32" fmla="*/ 290 w 234"/>
                <a:gd name="T33" fmla="*/ 112 h 187"/>
                <a:gd name="T34" fmla="*/ 326 w 234"/>
                <a:gd name="T35" fmla="*/ 119 h 187"/>
                <a:gd name="T36" fmla="*/ 338 w 234"/>
                <a:gd name="T37" fmla="*/ 89 h 187"/>
                <a:gd name="T38" fmla="*/ 338 w 234"/>
                <a:gd name="T39" fmla="*/ 246 h 187"/>
                <a:gd name="T40" fmla="*/ 331 w 234"/>
                <a:gd name="T41" fmla="*/ 256 h 1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4" h="187">
                  <a:moveTo>
                    <a:pt x="229" y="91"/>
                  </a:moveTo>
                  <a:lnTo>
                    <a:pt x="189" y="99"/>
                  </a:lnTo>
                  <a:lnTo>
                    <a:pt x="173" y="115"/>
                  </a:lnTo>
                  <a:lnTo>
                    <a:pt x="149" y="115"/>
                  </a:lnTo>
                  <a:lnTo>
                    <a:pt x="132" y="139"/>
                  </a:lnTo>
                  <a:lnTo>
                    <a:pt x="111" y="154"/>
                  </a:lnTo>
                  <a:lnTo>
                    <a:pt x="79" y="170"/>
                  </a:lnTo>
                  <a:lnTo>
                    <a:pt x="31" y="187"/>
                  </a:lnTo>
                  <a:lnTo>
                    <a:pt x="0" y="182"/>
                  </a:lnTo>
                  <a:lnTo>
                    <a:pt x="52" y="163"/>
                  </a:lnTo>
                  <a:lnTo>
                    <a:pt x="114" y="127"/>
                  </a:lnTo>
                  <a:lnTo>
                    <a:pt x="159" y="99"/>
                  </a:lnTo>
                  <a:lnTo>
                    <a:pt x="163" y="72"/>
                  </a:lnTo>
                  <a:lnTo>
                    <a:pt x="106" y="72"/>
                  </a:lnTo>
                  <a:lnTo>
                    <a:pt x="146" y="40"/>
                  </a:lnTo>
                  <a:lnTo>
                    <a:pt x="199" y="0"/>
                  </a:lnTo>
                  <a:lnTo>
                    <a:pt x="199" y="40"/>
                  </a:lnTo>
                  <a:lnTo>
                    <a:pt x="226" y="43"/>
                  </a:lnTo>
                  <a:lnTo>
                    <a:pt x="234" y="31"/>
                  </a:lnTo>
                  <a:lnTo>
                    <a:pt x="234" y="88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 2208">
              <a:extLst>
                <a:ext uri="{FF2B5EF4-FFF2-40B4-BE49-F238E27FC236}">
                  <a16:creationId xmlns:a16="http://schemas.microsoft.com/office/drawing/2014/main" id="{98C59790-F166-FA4E-446E-D9972F9DB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2" y="2137"/>
              <a:ext cx="238" cy="196"/>
            </a:xfrm>
            <a:custGeom>
              <a:avLst/>
              <a:gdLst>
                <a:gd name="T0" fmla="*/ 331 w 234"/>
                <a:gd name="T1" fmla="*/ 256 h 187"/>
                <a:gd name="T2" fmla="*/ 331 w 234"/>
                <a:gd name="T3" fmla="*/ 256 h 187"/>
                <a:gd name="T4" fmla="*/ 272 w 234"/>
                <a:gd name="T5" fmla="*/ 279 h 187"/>
                <a:gd name="T6" fmla="*/ 250 w 234"/>
                <a:gd name="T7" fmla="*/ 324 h 187"/>
                <a:gd name="T8" fmla="*/ 218 w 234"/>
                <a:gd name="T9" fmla="*/ 324 h 187"/>
                <a:gd name="T10" fmla="*/ 190 w 234"/>
                <a:gd name="T11" fmla="*/ 391 h 187"/>
                <a:gd name="T12" fmla="*/ 159 w 234"/>
                <a:gd name="T13" fmla="*/ 432 h 187"/>
                <a:gd name="T14" fmla="*/ 114 w 234"/>
                <a:gd name="T15" fmla="*/ 477 h 187"/>
                <a:gd name="T16" fmla="*/ 53 w 234"/>
                <a:gd name="T17" fmla="*/ 524 h 187"/>
                <a:gd name="T18" fmla="*/ 0 w 234"/>
                <a:gd name="T19" fmla="*/ 516 h 187"/>
                <a:gd name="T20" fmla="*/ 74 w 234"/>
                <a:gd name="T21" fmla="*/ 457 h 187"/>
                <a:gd name="T22" fmla="*/ 163 w 234"/>
                <a:gd name="T23" fmla="*/ 356 h 187"/>
                <a:gd name="T24" fmla="*/ 231 w 234"/>
                <a:gd name="T25" fmla="*/ 279 h 187"/>
                <a:gd name="T26" fmla="*/ 237 w 234"/>
                <a:gd name="T27" fmla="*/ 202 h 187"/>
                <a:gd name="T28" fmla="*/ 151 w 234"/>
                <a:gd name="T29" fmla="*/ 202 h 187"/>
                <a:gd name="T30" fmla="*/ 213 w 234"/>
                <a:gd name="T31" fmla="*/ 112 h 187"/>
                <a:gd name="T32" fmla="*/ 290 w 234"/>
                <a:gd name="T33" fmla="*/ 0 h 187"/>
                <a:gd name="T34" fmla="*/ 290 w 234"/>
                <a:gd name="T35" fmla="*/ 112 h 187"/>
                <a:gd name="T36" fmla="*/ 326 w 234"/>
                <a:gd name="T37" fmla="*/ 119 h 187"/>
                <a:gd name="T38" fmla="*/ 338 w 234"/>
                <a:gd name="T39" fmla="*/ 89 h 187"/>
                <a:gd name="T40" fmla="*/ 338 w 234"/>
                <a:gd name="T41" fmla="*/ 246 h 187"/>
                <a:gd name="T42" fmla="*/ 331 w 234"/>
                <a:gd name="T43" fmla="*/ 256 h 1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34" h="187">
                  <a:moveTo>
                    <a:pt x="229" y="91"/>
                  </a:moveTo>
                  <a:lnTo>
                    <a:pt x="229" y="91"/>
                  </a:lnTo>
                  <a:lnTo>
                    <a:pt x="189" y="99"/>
                  </a:lnTo>
                  <a:lnTo>
                    <a:pt x="173" y="115"/>
                  </a:lnTo>
                  <a:lnTo>
                    <a:pt x="149" y="115"/>
                  </a:lnTo>
                  <a:lnTo>
                    <a:pt x="132" y="139"/>
                  </a:lnTo>
                  <a:lnTo>
                    <a:pt x="111" y="154"/>
                  </a:lnTo>
                  <a:lnTo>
                    <a:pt x="79" y="170"/>
                  </a:lnTo>
                  <a:lnTo>
                    <a:pt x="31" y="187"/>
                  </a:lnTo>
                  <a:lnTo>
                    <a:pt x="0" y="182"/>
                  </a:lnTo>
                  <a:lnTo>
                    <a:pt x="52" y="163"/>
                  </a:lnTo>
                  <a:lnTo>
                    <a:pt x="114" y="127"/>
                  </a:lnTo>
                  <a:lnTo>
                    <a:pt x="159" y="99"/>
                  </a:lnTo>
                  <a:lnTo>
                    <a:pt x="163" y="72"/>
                  </a:lnTo>
                  <a:lnTo>
                    <a:pt x="106" y="72"/>
                  </a:lnTo>
                  <a:lnTo>
                    <a:pt x="146" y="40"/>
                  </a:lnTo>
                  <a:lnTo>
                    <a:pt x="199" y="0"/>
                  </a:lnTo>
                  <a:lnTo>
                    <a:pt x="199" y="40"/>
                  </a:lnTo>
                  <a:lnTo>
                    <a:pt x="226" y="43"/>
                  </a:lnTo>
                  <a:lnTo>
                    <a:pt x="234" y="31"/>
                  </a:lnTo>
                  <a:lnTo>
                    <a:pt x="234" y="88"/>
                  </a:lnTo>
                  <a:lnTo>
                    <a:pt x="229" y="9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 2209">
              <a:extLst>
                <a:ext uri="{FF2B5EF4-FFF2-40B4-BE49-F238E27FC236}">
                  <a16:creationId xmlns:a16="http://schemas.microsoft.com/office/drawing/2014/main" id="{B519ABCE-2D89-BC30-71C1-F21341EED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501"/>
              <a:ext cx="223" cy="107"/>
            </a:xfrm>
            <a:custGeom>
              <a:avLst/>
              <a:gdLst>
                <a:gd name="T0" fmla="*/ 0 w 220"/>
                <a:gd name="T1" fmla="*/ 76 h 102"/>
                <a:gd name="T2" fmla="*/ 0 w 220"/>
                <a:gd name="T3" fmla="*/ 7 h 102"/>
                <a:gd name="T4" fmla="*/ 32 w 220"/>
                <a:gd name="T5" fmla="*/ 0 h 102"/>
                <a:gd name="T6" fmla="*/ 212 w 220"/>
                <a:gd name="T7" fmla="*/ 0 h 102"/>
                <a:gd name="T8" fmla="*/ 278 w 220"/>
                <a:gd name="T9" fmla="*/ 7 h 102"/>
                <a:gd name="T10" fmla="*/ 295 w 220"/>
                <a:gd name="T11" fmla="*/ 103 h 102"/>
                <a:gd name="T12" fmla="*/ 285 w 220"/>
                <a:gd name="T13" fmla="*/ 166 h 102"/>
                <a:gd name="T14" fmla="*/ 256 w 220"/>
                <a:gd name="T15" fmla="*/ 256 h 102"/>
                <a:gd name="T16" fmla="*/ 181 w 220"/>
                <a:gd name="T17" fmla="*/ 291 h 102"/>
                <a:gd name="T18" fmla="*/ 138 w 220"/>
                <a:gd name="T19" fmla="*/ 282 h 102"/>
                <a:gd name="T20" fmla="*/ 110 w 220"/>
                <a:gd name="T21" fmla="*/ 282 h 102"/>
                <a:gd name="T22" fmla="*/ 120 w 220"/>
                <a:gd name="T23" fmla="*/ 216 h 102"/>
                <a:gd name="T24" fmla="*/ 35 w 220"/>
                <a:gd name="T25" fmla="*/ 131 h 102"/>
                <a:gd name="T26" fmla="*/ 0 w 220"/>
                <a:gd name="T27" fmla="*/ 112 h 102"/>
                <a:gd name="T28" fmla="*/ 5 w 220"/>
                <a:gd name="T29" fmla="*/ 112 h 102"/>
                <a:gd name="T30" fmla="*/ 0 w 220"/>
                <a:gd name="T31" fmla="*/ 76 h 1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0" h="102">
                  <a:moveTo>
                    <a:pt x="0" y="27"/>
                  </a:moveTo>
                  <a:lnTo>
                    <a:pt x="0" y="7"/>
                  </a:lnTo>
                  <a:lnTo>
                    <a:pt x="32" y="0"/>
                  </a:lnTo>
                  <a:lnTo>
                    <a:pt x="159" y="0"/>
                  </a:lnTo>
                  <a:lnTo>
                    <a:pt x="207" y="7"/>
                  </a:lnTo>
                  <a:lnTo>
                    <a:pt x="220" y="36"/>
                  </a:lnTo>
                  <a:lnTo>
                    <a:pt x="212" y="58"/>
                  </a:lnTo>
                  <a:lnTo>
                    <a:pt x="190" y="90"/>
                  </a:lnTo>
                  <a:lnTo>
                    <a:pt x="137" y="102"/>
                  </a:lnTo>
                  <a:lnTo>
                    <a:pt x="102" y="99"/>
                  </a:lnTo>
                  <a:lnTo>
                    <a:pt x="88" y="99"/>
                  </a:lnTo>
                  <a:lnTo>
                    <a:pt x="93" y="75"/>
                  </a:lnTo>
                  <a:lnTo>
                    <a:pt x="35" y="46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 2210">
              <a:extLst>
                <a:ext uri="{FF2B5EF4-FFF2-40B4-BE49-F238E27FC236}">
                  <a16:creationId xmlns:a16="http://schemas.microsoft.com/office/drawing/2014/main" id="{7D60ADC1-C8E7-1FF1-74F6-2A9895EA3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" y="306"/>
              <a:ext cx="452" cy="211"/>
            </a:xfrm>
            <a:custGeom>
              <a:avLst/>
              <a:gdLst>
                <a:gd name="T0" fmla="*/ 0 w 445"/>
                <a:gd name="T1" fmla="*/ 459 h 201"/>
                <a:gd name="T2" fmla="*/ 81 w 445"/>
                <a:gd name="T3" fmla="*/ 377 h 201"/>
                <a:gd name="T4" fmla="*/ 126 w 445"/>
                <a:gd name="T5" fmla="*/ 288 h 201"/>
                <a:gd name="T6" fmla="*/ 205 w 445"/>
                <a:gd name="T7" fmla="*/ 191 h 201"/>
                <a:gd name="T8" fmla="*/ 313 w 445"/>
                <a:gd name="T9" fmla="*/ 63 h 201"/>
                <a:gd name="T10" fmla="*/ 392 w 445"/>
                <a:gd name="T11" fmla="*/ 8 h 201"/>
                <a:gd name="T12" fmla="*/ 459 w 445"/>
                <a:gd name="T13" fmla="*/ 0 h 201"/>
                <a:gd name="T14" fmla="*/ 592 w 445"/>
                <a:gd name="T15" fmla="*/ 37 h 201"/>
                <a:gd name="T16" fmla="*/ 627 w 445"/>
                <a:gd name="T17" fmla="*/ 76 h 201"/>
                <a:gd name="T18" fmla="*/ 609 w 445"/>
                <a:gd name="T19" fmla="*/ 145 h 201"/>
                <a:gd name="T20" fmla="*/ 528 w 445"/>
                <a:gd name="T21" fmla="*/ 204 h 201"/>
                <a:gd name="T22" fmla="*/ 480 w 445"/>
                <a:gd name="T23" fmla="*/ 333 h 201"/>
                <a:gd name="T24" fmla="*/ 435 w 445"/>
                <a:gd name="T25" fmla="*/ 459 h 201"/>
                <a:gd name="T26" fmla="*/ 342 w 445"/>
                <a:gd name="T27" fmla="*/ 528 h 201"/>
                <a:gd name="T28" fmla="*/ 225 w 445"/>
                <a:gd name="T29" fmla="*/ 528 h 201"/>
                <a:gd name="T30" fmla="*/ 236 w 445"/>
                <a:gd name="T31" fmla="*/ 585 h 201"/>
                <a:gd name="T32" fmla="*/ 172 w 445"/>
                <a:gd name="T33" fmla="*/ 528 h 201"/>
                <a:gd name="T34" fmla="*/ 155 w 445"/>
                <a:gd name="T35" fmla="*/ 585 h 201"/>
                <a:gd name="T36" fmla="*/ 106 w 445"/>
                <a:gd name="T37" fmla="*/ 585 h 201"/>
                <a:gd name="T38" fmla="*/ 132 w 445"/>
                <a:gd name="T39" fmla="*/ 540 h 201"/>
                <a:gd name="T40" fmla="*/ 62 w 445"/>
                <a:gd name="T41" fmla="*/ 490 h 201"/>
                <a:gd name="T42" fmla="*/ 22 w 445"/>
                <a:gd name="T43" fmla="*/ 437 h 201"/>
                <a:gd name="T44" fmla="*/ 0 w 445"/>
                <a:gd name="T45" fmla="*/ 459 h 2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45" h="201">
                  <a:moveTo>
                    <a:pt x="0" y="157"/>
                  </a:moveTo>
                  <a:lnTo>
                    <a:pt x="59" y="130"/>
                  </a:lnTo>
                  <a:lnTo>
                    <a:pt x="89" y="99"/>
                  </a:lnTo>
                  <a:lnTo>
                    <a:pt x="146" y="66"/>
                  </a:lnTo>
                  <a:lnTo>
                    <a:pt x="221" y="23"/>
                  </a:lnTo>
                  <a:lnTo>
                    <a:pt x="278" y="8"/>
                  </a:lnTo>
                  <a:lnTo>
                    <a:pt x="326" y="0"/>
                  </a:lnTo>
                  <a:lnTo>
                    <a:pt x="420" y="12"/>
                  </a:lnTo>
                  <a:lnTo>
                    <a:pt x="445" y="27"/>
                  </a:lnTo>
                  <a:lnTo>
                    <a:pt x="433" y="50"/>
                  </a:lnTo>
                  <a:lnTo>
                    <a:pt x="375" y="70"/>
                  </a:lnTo>
                  <a:lnTo>
                    <a:pt x="341" y="114"/>
                  </a:lnTo>
                  <a:lnTo>
                    <a:pt x="309" y="157"/>
                  </a:lnTo>
                  <a:lnTo>
                    <a:pt x="243" y="181"/>
                  </a:lnTo>
                  <a:lnTo>
                    <a:pt x="159" y="181"/>
                  </a:lnTo>
                  <a:lnTo>
                    <a:pt x="167" y="201"/>
                  </a:lnTo>
                  <a:lnTo>
                    <a:pt x="124" y="181"/>
                  </a:lnTo>
                  <a:lnTo>
                    <a:pt x="111" y="201"/>
                  </a:lnTo>
                  <a:lnTo>
                    <a:pt x="79" y="201"/>
                  </a:lnTo>
                  <a:lnTo>
                    <a:pt x="92" y="186"/>
                  </a:lnTo>
                  <a:lnTo>
                    <a:pt x="40" y="169"/>
                  </a:lnTo>
                  <a:lnTo>
                    <a:pt x="22" y="15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 2211">
              <a:extLst>
                <a:ext uri="{FF2B5EF4-FFF2-40B4-BE49-F238E27FC236}">
                  <a16:creationId xmlns:a16="http://schemas.microsoft.com/office/drawing/2014/main" id="{A66D3148-4A4F-D32E-E91C-EC5AEA178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655"/>
              <a:ext cx="232" cy="127"/>
            </a:xfrm>
            <a:custGeom>
              <a:avLst/>
              <a:gdLst>
                <a:gd name="T0" fmla="*/ 0 w 229"/>
                <a:gd name="T1" fmla="*/ 274 h 121"/>
                <a:gd name="T2" fmla="*/ 18 w 229"/>
                <a:gd name="T3" fmla="*/ 253 h 121"/>
                <a:gd name="T4" fmla="*/ 76 w 229"/>
                <a:gd name="T5" fmla="*/ 258 h 121"/>
                <a:gd name="T6" fmla="*/ 89 w 229"/>
                <a:gd name="T7" fmla="*/ 226 h 121"/>
                <a:gd name="T8" fmla="*/ 102 w 229"/>
                <a:gd name="T9" fmla="*/ 166 h 121"/>
                <a:gd name="T10" fmla="*/ 168 w 229"/>
                <a:gd name="T11" fmla="*/ 98 h 121"/>
                <a:gd name="T12" fmla="*/ 171 w 229"/>
                <a:gd name="T13" fmla="*/ 150 h 121"/>
                <a:gd name="T14" fmla="*/ 209 w 229"/>
                <a:gd name="T15" fmla="*/ 150 h 121"/>
                <a:gd name="T16" fmla="*/ 236 w 229"/>
                <a:gd name="T17" fmla="*/ 98 h 121"/>
                <a:gd name="T18" fmla="*/ 265 w 229"/>
                <a:gd name="T19" fmla="*/ 0 h 121"/>
                <a:gd name="T20" fmla="*/ 300 w 229"/>
                <a:gd name="T21" fmla="*/ 112 h 121"/>
                <a:gd name="T22" fmla="*/ 304 w 229"/>
                <a:gd name="T23" fmla="*/ 157 h 121"/>
                <a:gd name="T24" fmla="*/ 293 w 229"/>
                <a:gd name="T25" fmla="*/ 219 h 121"/>
                <a:gd name="T26" fmla="*/ 249 w 229"/>
                <a:gd name="T27" fmla="*/ 226 h 121"/>
                <a:gd name="T28" fmla="*/ 236 w 229"/>
                <a:gd name="T29" fmla="*/ 293 h 121"/>
                <a:gd name="T30" fmla="*/ 171 w 229"/>
                <a:gd name="T31" fmla="*/ 351 h 121"/>
                <a:gd name="T32" fmla="*/ 102 w 229"/>
                <a:gd name="T33" fmla="*/ 340 h 121"/>
                <a:gd name="T34" fmla="*/ 10 w 229"/>
                <a:gd name="T35" fmla="*/ 274 h 121"/>
                <a:gd name="T36" fmla="*/ 0 w 229"/>
                <a:gd name="T37" fmla="*/ 274 h 1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9" h="121">
                  <a:moveTo>
                    <a:pt x="0" y="94"/>
                  </a:moveTo>
                  <a:lnTo>
                    <a:pt x="18" y="87"/>
                  </a:lnTo>
                  <a:lnTo>
                    <a:pt x="54" y="89"/>
                  </a:lnTo>
                  <a:lnTo>
                    <a:pt x="67" y="78"/>
                  </a:lnTo>
                  <a:lnTo>
                    <a:pt x="80" y="58"/>
                  </a:lnTo>
                  <a:lnTo>
                    <a:pt x="124" y="34"/>
                  </a:lnTo>
                  <a:lnTo>
                    <a:pt x="127" y="51"/>
                  </a:lnTo>
                  <a:lnTo>
                    <a:pt x="159" y="51"/>
                  </a:lnTo>
                  <a:lnTo>
                    <a:pt x="177" y="34"/>
                  </a:lnTo>
                  <a:lnTo>
                    <a:pt x="199" y="0"/>
                  </a:lnTo>
                  <a:lnTo>
                    <a:pt x="226" y="39"/>
                  </a:lnTo>
                  <a:lnTo>
                    <a:pt x="229" y="54"/>
                  </a:lnTo>
                  <a:lnTo>
                    <a:pt x="221" y="75"/>
                  </a:lnTo>
                  <a:lnTo>
                    <a:pt x="186" y="78"/>
                  </a:lnTo>
                  <a:lnTo>
                    <a:pt x="177" y="101"/>
                  </a:lnTo>
                  <a:lnTo>
                    <a:pt x="127" y="121"/>
                  </a:lnTo>
                  <a:lnTo>
                    <a:pt x="80" y="118"/>
                  </a:lnTo>
                  <a:lnTo>
                    <a:pt x="10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 2212">
              <a:extLst>
                <a:ext uri="{FF2B5EF4-FFF2-40B4-BE49-F238E27FC236}">
                  <a16:creationId xmlns:a16="http://schemas.microsoft.com/office/drawing/2014/main" id="{F5DC673F-F691-B9E8-ACA7-C74DA7122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820"/>
              <a:ext cx="297" cy="83"/>
            </a:xfrm>
            <a:custGeom>
              <a:avLst/>
              <a:gdLst>
                <a:gd name="T0" fmla="*/ 0 w 292"/>
                <a:gd name="T1" fmla="*/ 199 h 79"/>
                <a:gd name="T2" fmla="*/ 67 w 292"/>
                <a:gd name="T3" fmla="*/ 124 h 79"/>
                <a:gd name="T4" fmla="*/ 108 w 292"/>
                <a:gd name="T5" fmla="*/ 143 h 79"/>
                <a:gd name="T6" fmla="*/ 145 w 292"/>
                <a:gd name="T7" fmla="*/ 92 h 79"/>
                <a:gd name="T8" fmla="*/ 158 w 292"/>
                <a:gd name="T9" fmla="*/ 53 h 79"/>
                <a:gd name="T10" fmla="*/ 206 w 292"/>
                <a:gd name="T11" fmla="*/ 38 h 79"/>
                <a:gd name="T12" fmla="*/ 243 w 292"/>
                <a:gd name="T13" fmla="*/ 53 h 79"/>
                <a:gd name="T14" fmla="*/ 288 w 292"/>
                <a:gd name="T15" fmla="*/ 46 h 79"/>
                <a:gd name="T16" fmla="*/ 359 w 292"/>
                <a:gd name="T17" fmla="*/ 0 h 79"/>
                <a:gd name="T18" fmla="*/ 424 w 292"/>
                <a:gd name="T19" fmla="*/ 7 h 79"/>
                <a:gd name="T20" fmla="*/ 385 w 292"/>
                <a:gd name="T21" fmla="*/ 68 h 79"/>
                <a:gd name="T22" fmla="*/ 359 w 292"/>
                <a:gd name="T23" fmla="*/ 106 h 79"/>
                <a:gd name="T24" fmla="*/ 296 w 292"/>
                <a:gd name="T25" fmla="*/ 117 h 79"/>
                <a:gd name="T26" fmla="*/ 283 w 292"/>
                <a:gd name="T27" fmla="*/ 143 h 79"/>
                <a:gd name="T28" fmla="*/ 243 w 292"/>
                <a:gd name="T29" fmla="*/ 124 h 79"/>
                <a:gd name="T30" fmla="*/ 206 w 292"/>
                <a:gd name="T31" fmla="*/ 175 h 79"/>
                <a:gd name="T32" fmla="*/ 177 w 292"/>
                <a:gd name="T33" fmla="*/ 199 h 79"/>
                <a:gd name="T34" fmla="*/ 116 w 292"/>
                <a:gd name="T35" fmla="*/ 213 h 79"/>
                <a:gd name="T36" fmla="*/ 67 w 292"/>
                <a:gd name="T37" fmla="*/ 184 h 79"/>
                <a:gd name="T38" fmla="*/ 26 w 292"/>
                <a:gd name="T39" fmla="*/ 223 h 79"/>
                <a:gd name="T40" fmla="*/ 10 w 292"/>
                <a:gd name="T41" fmla="*/ 234 h 79"/>
                <a:gd name="T42" fmla="*/ 0 w 292"/>
                <a:gd name="T43" fmla="*/ 184 h 79"/>
                <a:gd name="T44" fmla="*/ 0 w 292"/>
                <a:gd name="T45" fmla="*/ 19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92" h="79">
                  <a:moveTo>
                    <a:pt x="0" y="67"/>
                  </a:moveTo>
                  <a:lnTo>
                    <a:pt x="45" y="43"/>
                  </a:lnTo>
                  <a:lnTo>
                    <a:pt x="76" y="48"/>
                  </a:lnTo>
                  <a:lnTo>
                    <a:pt x="101" y="31"/>
                  </a:lnTo>
                  <a:lnTo>
                    <a:pt x="110" y="19"/>
                  </a:lnTo>
                  <a:lnTo>
                    <a:pt x="142" y="12"/>
                  </a:lnTo>
                  <a:lnTo>
                    <a:pt x="168" y="19"/>
                  </a:lnTo>
                  <a:lnTo>
                    <a:pt x="198" y="16"/>
                  </a:lnTo>
                  <a:lnTo>
                    <a:pt x="247" y="0"/>
                  </a:lnTo>
                  <a:lnTo>
                    <a:pt x="292" y="7"/>
                  </a:lnTo>
                  <a:lnTo>
                    <a:pt x="265" y="24"/>
                  </a:lnTo>
                  <a:lnTo>
                    <a:pt x="247" y="36"/>
                  </a:lnTo>
                  <a:lnTo>
                    <a:pt x="203" y="40"/>
                  </a:lnTo>
                  <a:lnTo>
                    <a:pt x="195" y="48"/>
                  </a:lnTo>
                  <a:lnTo>
                    <a:pt x="168" y="43"/>
                  </a:lnTo>
                  <a:lnTo>
                    <a:pt x="142" y="60"/>
                  </a:lnTo>
                  <a:lnTo>
                    <a:pt x="123" y="67"/>
                  </a:lnTo>
                  <a:lnTo>
                    <a:pt x="80" y="72"/>
                  </a:lnTo>
                  <a:lnTo>
                    <a:pt x="45" y="63"/>
                  </a:lnTo>
                  <a:lnTo>
                    <a:pt x="26" y="75"/>
                  </a:lnTo>
                  <a:lnTo>
                    <a:pt x="10" y="79"/>
                  </a:lnTo>
                  <a:lnTo>
                    <a:pt x="0" y="63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 2213">
              <a:extLst>
                <a:ext uri="{FF2B5EF4-FFF2-40B4-BE49-F238E27FC236}">
                  <a16:creationId xmlns:a16="http://schemas.microsoft.com/office/drawing/2014/main" id="{33A9B9EA-72AC-6456-502B-D12434DB5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896"/>
              <a:ext cx="171" cy="70"/>
            </a:xfrm>
            <a:custGeom>
              <a:avLst/>
              <a:gdLst>
                <a:gd name="T0" fmla="*/ 0 w 169"/>
                <a:gd name="T1" fmla="*/ 124 h 67"/>
                <a:gd name="T2" fmla="*/ 76 w 169"/>
                <a:gd name="T3" fmla="*/ 101 h 67"/>
                <a:gd name="T4" fmla="*/ 119 w 169"/>
                <a:gd name="T5" fmla="*/ 96 h 67"/>
                <a:gd name="T6" fmla="*/ 176 w 169"/>
                <a:gd name="T7" fmla="*/ 40 h 67"/>
                <a:gd name="T8" fmla="*/ 194 w 169"/>
                <a:gd name="T9" fmla="*/ 0 h 67"/>
                <a:gd name="T10" fmla="*/ 213 w 169"/>
                <a:gd name="T11" fmla="*/ 40 h 67"/>
                <a:gd name="T12" fmla="*/ 213 w 169"/>
                <a:gd name="T13" fmla="*/ 101 h 67"/>
                <a:gd name="T14" fmla="*/ 186 w 169"/>
                <a:gd name="T15" fmla="*/ 154 h 67"/>
                <a:gd name="T16" fmla="*/ 137 w 169"/>
                <a:gd name="T17" fmla="*/ 176 h 67"/>
                <a:gd name="T18" fmla="*/ 89 w 169"/>
                <a:gd name="T19" fmla="*/ 176 h 67"/>
                <a:gd name="T20" fmla="*/ 22 w 169"/>
                <a:gd name="T21" fmla="*/ 176 h 67"/>
                <a:gd name="T22" fmla="*/ 0 w 169"/>
                <a:gd name="T23" fmla="*/ 132 h 67"/>
                <a:gd name="T24" fmla="*/ 8 w 169"/>
                <a:gd name="T25" fmla="*/ 96 h 67"/>
                <a:gd name="T26" fmla="*/ 0 w 169"/>
                <a:gd name="T27" fmla="*/ 124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9" h="67">
                  <a:moveTo>
                    <a:pt x="0" y="48"/>
                  </a:moveTo>
                  <a:lnTo>
                    <a:pt x="54" y="39"/>
                  </a:lnTo>
                  <a:lnTo>
                    <a:pt x="97" y="36"/>
                  </a:lnTo>
                  <a:lnTo>
                    <a:pt x="132" y="15"/>
                  </a:lnTo>
                  <a:lnTo>
                    <a:pt x="150" y="0"/>
                  </a:lnTo>
                  <a:lnTo>
                    <a:pt x="169" y="15"/>
                  </a:lnTo>
                  <a:lnTo>
                    <a:pt x="169" y="39"/>
                  </a:lnTo>
                  <a:lnTo>
                    <a:pt x="142" y="58"/>
                  </a:lnTo>
                  <a:lnTo>
                    <a:pt x="110" y="67"/>
                  </a:lnTo>
                  <a:lnTo>
                    <a:pt x="67" y="67"/>
                  </a:lnTo>
                  <a:lnTo>
                    <a:pt x="22" y="67"/>
                  </a:lnTo>
                  <a:lnTo>
                    <a:pt x="0" y="51"/>
                  </a:lnTo>
                  <a:lnTo>
                    <a:pt x="8" y="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BD8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 2214">
              <a:extLst>
                <a:ext uri="{FF2B5EF4-FFF2-40B4-BE49-F238E27FC236}">
                  <a16:creationId xmlns:a16="http://schemas.microsoft.com/office/drawing/2014/main" id="{3F06A60D-0BCB-A05D-79A5-DE00CF6B8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442"/>
              <a:ext cx="149" cy="46"/>
            </a:xfrm>
            <a:custGeom>
              <a:avLst/>
              <a:gdLst>
                <a:gd name="T0" fmla="*/ 19 w 147"/>
                <a:gd name="T1" fmla="*/ 61 h 44"/>
                <a:gd name="T2" fmla="*/ 19 w 147"/>
                <a:gd name="T3" fmla="*/ 51 h 44"/>
                <a:gd name="T4" fmla="*/ 73 w 147"/>
                <a:gd name="T5" fmla="*/ 35 h 44"/>
                <a:gd name="T6" fmla="*/ 137 w 147"/>
                <a:gd name="T7" fmla="*/ 35 h 44"/>
                <a:gd name="T8" fmla="*/ 194 w 147"/>
                <a:gd name="T9" fmla="*/ 0 h 44"/>
                <a:gd name="T10" fmla="*/ 131 w 147"/>
                <a:gd name="T11" fmla="*/ 70 h 44"/>
                <a:gd name="T12" fmla="*/ 73 w 147"/>
                <a:gd name="T13" fmla="*/ 104 h 44"/>
                <a:gd name="T14" fmla="*/ 19 w 147"/>
                <a:gd name="T15" fmla="*/ 116 h 44"/>
                <a:gd name="T16" fmla="*/ 0 w 147"/>
                <a:gd name="T17" fmla="*/ 116 h 44"/>
                <a:gd name="T18" fmla="*/ 24 w 147"/>
                <a:gd name="T19" fmla="*/ 70 h 44"/>
                <a:gd name="T20" fmla="*/ 19 w 147"/>
                <a:gd name="T21" fmla="*/ 61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7" h="44">
                  <a:moveTo>
                    <a:pt x="19" y="24"/>
                  </a:moveTo>
                  <a:lnTo>
                    <a:pt x="19" y="20"/>
                  </a:lnTo>
                  <a:lnTo>
                    <a:pt x="51" y="12"/>
                  </a:lnTo>
                  <a:lnTo>
                    <a:pt x="102" y="12"/>
                  </a:lnTo>
                  <a:lnTo>
                    <a:pt x="147" y="0"/>
                  </a:lnTo>
                  <a:lnTo>
                    <a:pt x="99" y="27"/>
                  </a:lnTo>
                  <a:lnTo>
                    <a:pt x="51" y="39"/>
                  </a:lnTo>
                  <a:lnTo>
                    <a:pt x="19" y="44"/>
                  </a:lnTo>
                  <a:lnTo>
                    <a:pt x="0" y="44"/>
                  </a:lnTo>
                  <a:lnTo>
                    <a:pt x="24" y="27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 2215">
              <a:extLst>
                <a:ext uri="{FF2B5EF4-FFF2-40B4-BE49-F238E27FC236}">
                  <a16:creationId xmlns:a16="http://schemas.microsoft.com/office/drawing/2014/main" id="{9EB7982F-1F43-FDFB-91A5-5EC6F3C22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442"/>
              <a:ext cx="149" cy="46"/>
            </a:xfrm>
            <a:custGeom>
              <a:avLst/>
              <a:gdLst>
                <a:gd name="T0" fmla="*/ 19 w 147"/>
                <a:gd name="T1" fmla="*/ 61 h 44"/>
                <a:gd name="T2" fmla="*/ 19 w 147"/>
                <a:gd name="T3" fmla="*/ 61 h 44"/>
                <a:gd name="T4" fmla="*/ 19 w 147"/>
                <a:gd name="T5" fmla="*/ 51 h 44"/>
                <a:gd name="T6" fmla="*/ 73 w 147"/>
                <a:gd name="T7" fmla="*/ 35 h 44"/>
                <a:gd name="T8" fmla="*/ 137 w 147"/>
                <a:gd name="T9" fmla="*/ 35 h 44"/>
                <a:gd name="T10" fmla="*/ 194 w 147"/>
                <a:gd name="T11" fmla="*/ 0 h 44"/>
                <a:gd name="T12" fmla="*/ 131 w 147"/>
                <a:gd name="T13" fmla="*/ 70 h 44"/>
                <a:gd name="T14" fmla="*/ 73 w 147"/>
                <a:gd name="T15" fmla="*/ 104 h 44"/>
                <a:gd name="T16" fmla="*/ 19 w 147"/>
                <a:gd name="T17" fmla="*/ 116 h 44"/>
                <a:gd name="T18" fmla="*/ 0 w 147"/>
                <a:gd name="T19" fmla="*/ 116 h 44"/>
                <a:gd name="T20" fmla="*/ 24 w 147"/>
                <a:gd name="T21" fmla="*/ 70 h 44"/>
                <a:gd name="T22" fmla="*/ 19 w 147"/>
                <a:gd name="T23" fmla="*/ 61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7" h="44">
                  <a:moveTo>
                    <a:pt x="19" y="24"/>
                  </a:moveTo>
                  <a:lnTo>
                    <a:pt x="19" y="24"/>
                  </a:lnTo>
                  <a:lnTo>
                    <a:pt x="19" y="20"/>
                  </a:lnTo>
                  <a:lnTo>
                    <a:pt x="51" y="12"/>
                  </a:lnTo>
                  <a:lnTo>
                    <a:pt x="102" y="12"/>
                  </a:lnTo>
                  <a:lnTo>
                    <a:pt x="147" y="0"/>
                  </a:lnTo>
                  <a:lnTo>
                    <a:pt x="99" y="27"/>
                  </a:lnTo>
                  <a:lnTo>
                    <a:pt x="51" y="39"/>
                  </a:lnTo>
                  <a:lnTo>
                    <a:pt x="19" y="44"/>
                  </a:lnTo>
                  <a:lnTo>
                    <a:pt x="0" y="44"/>
                  </a:lnTo>
                  <a:lnTo>
                    <a:pt x="24" y="27"/>
                  </a:lnTo>
                  <a:lnTo>
                    <a:pt x="19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reeform 2216">
              <a:extLst>
                <a:ext uri="{FF2B5EF4-FFF2-40B4-BE49-F238E27FC236}">
                  <a16:creationId xmlns:a16="http://schemas.microsoft.com/office/drawing/2014/main" id="{910E5623-2308-7B5B-97AA-1DEBBE755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501"/>
              <a:ext cx="224" cy="41"/>
            </a:xfrm>
            <a:custGeom>
              <a:avLst/>
              <a:gdLst>
                <a:gd name="T0" fmla="*/ 0 w 221"/>
                <a:gd name="T1" fmla="*/ 38 h 39"/>
                <a:gd name="T2" fmla="*/ 22 w 221"/>
                <a:gd name="T3" fmla="*/ 3 h 39"/>
                <a:gd name="T4" fmla="*/ 71 w 221"/>
                <a:gd name="T5" fmla="*/ 0 h 39"/>
                <a:gd name="T6" fmla="*/ 111 w 221"/>
                <a:gd name="T7" fmla="*/ 0 h 39"/>
                <a:gd name="T8" fmla="*/ 212 w 221"/>
                <a:gd name="T9" fmla="*/ 3 h 39"/>
                <a:gd name="T10" fmla="*/ 286 w 221"/>
                <a:gd name="T11" fmla="*/ 7 h 39"/>
                <a:gd name="T12" fmla="*/ 296 w 221"/>
                <a:gd name="T13" fmla="*/ 68 h 39"/>
                <a:gd name="T14" fmla="*/ 279 w 221"/>
                <a:gd name="T15" fmla="*/ 95 h 39"/>
                <a:gd name="T16" fmla="*/ 212 w 221"/>
                <a:gd name="T17" fmla="*/ 95 h 39"/>
                <a:gd name="T18" fmla="*/ 117 w 221"/>
                <a:gd name="T19" fmla="*/ 79 h 39"/>
                <a:gd name="T20" fmla="*/ 63 w 221"/>
                <a:gd name="T21" fmla="*/ 106 h 39"/>
                <a:gd name="T22" fmla="*/ 22 w 221"/>
                <a:gd name="T23" fmla="*/ 116 h 39"/>
                <a:gd name="T24" fmla="*/ 9 w 221"/>
                <a:gd name="T25" fmla="*/ 116 h 39"/>
                <a:gd name="T26" fmla="*/ 0 w 221"/>
                <a:gd name="T27" fmla="*/ 38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1" h="39">
                  <a:moveTo>
                    <a:pt x="0" y="12"/>
                  </a:moveTo>
                  <a:lnTo>
                    <a:pt x="22" y="3"/>
                  </a:lnTo>
                  <a:lnTo>
                    <a:pt x="49" y="0"/>
                  </a:lnTo>
                  <a:lnTo>
                    <a:pt x="89" y="0"/>
                  </a:lnTo>
                  <a:lnTo>
                    <a:pt x="159" y="3"/>
                  </a:lnTo>
                  <a:lnTo>
                    <a:pt x="213" y="7"/>
                  </a:lnTo>
                  <a:lnTo>
                    <a:pt x="221" y="24"/>
                  </a:lnTo>
                  <a:lnTo>
                    <a:pt x="208" y="31"/>
                  </a:lnTo>
                  <a:lnTo>
                    <a:pt x="159" y="31"/>
                  </a:lnTo>
                  <a:lnTo>
                    <a:pt x="92" y="27"/>
                  </a:lnTo>
                  <a:lnTo>
                    <a:pt x="41" y="36"/>
                  </a:lnTo>
                  <a:lnTo>
                    <a:pt x="22" y="39"/>
                  </a:lnTo>
                  <a:lnTo>
                    <a:pt x="9" y="3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2217">
              <a:extLst>
                <a:ext uri="{FF2B5EF4-FFF2-40B4-BE49-F238E27FC236}">
                  <a16:creationId xmlns:a16="http://schemas.microsoft.com/office/drawing/2014/main" id="{04C0BF8A-036E-8A28-0D7E-D619F8BA0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" y="501"/>
              <a:ext cx="224" cy="41"/>
            </a:xfrm>
            <a:custGeom>
              <a:avLst/>
              <a:gdLst>
                <a:gd name="T0" fmla="*/ 0 w 221"/>
                <a:gd name="T1" fmla="*/ 38 h 39"/>
                <a:gd name="T2" fmla="*/ 0 w 221"/>
                <a:gd name="T3" fmla="*/ 38 h 39"/>
                <a:gd name="T4" fmla="*/ 22 w 221"/>
                <a:gd name="T5" fmla="*/ 3 h 39"/>
                <a:gd name="T6" fmla="*/ 71 w 221"/>
                <a:gd name="T7" fmla="*/ 0 h 39"/>
                <a:gd name="T8" fmla="*/ 111 w 221"/>
                <a:gd name="T9" fmla="*/ 0 h 39"/>
                <a:gd name="T10" fmla="*/ 212 w 221"/>
                <a:gd name="T11" fmla="*/ 3 h 39"/>
                <a:gd name="T12" fmla="*/ 286 w 221"/>
                <a:gd name="T13" fmla="*/ 7 h 39"/>
                <a:gd name="T14" fmla="*/ 296 w 221"/>
                <a:gd name="T15" fmla="*/ 68 h 39"/>
                <a:gd name="T16" fmla="*/ 279 w 221"/>
                <a:gd name="T17" fmla="*/ 95 h 39"/>
                <a:gd name="T18" fmla="*/ 212 w 221"/>
                <a:gd name="T19" fmla="*/ 95 h 39"/>
                <a:gd name="T20" fmla="*/ 117 w 221"/>
                <a:gd name="T21" fmla="*/ 79 h 39"/>
                <a:gd name="T22" fmla="*/ 63 w 221"/>
                <a:gd name="T23" fmla="*/ 106 h 39"/>
                <a:gd name="T24" fmla="*/ 22 w 221"/>
                <a:gd name="T25" fmla="*/ 116 h 39"/>
                <a:gd name="T26" fmla="*/ 9 w 221"/>
                <a:gd name="T27" fmla="*/ 116 h 39"/>
                <a:gd name="T28" fmla="*/ 0 w 221"/>
                <a:gd name="T29" fmla="*/ 38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1" h="39">
                  <a:moveTo>
                    <a:pt x="0" y="12"/>
                  </a:moveTo>
                  <a:lnTo>
                    <a:pt x="0" y="12"/>
                  </a:lnTo>
                  <a:lnTo>
                    <a:pt x="22" y="3"/>
                  </a:lnTo>
                  <a:lnTo>
                    <a:pt x="49" y="0"/>
                  </a:lnTo>
                  <a:lnTo>
                    <a:pt x="89" y="0"/>
                  </a:lnTo>
                  <a:lnTo>
                    <a:pt x="159" y="3"/>
                  </a:lnTo>
                  <a:lnTo>
                    <a:pt x="213" y="7"/>
                  </a:lnTo>
                  <a:lnTo>
                    <a:pt x="221" y="24"/>
                  </a:lnTo>
                  <a:lnTo>
                    <a:pt x="208" y="31"/>
                  </a:lnTo>
                  <a:lnTo>
                    <a:pt x="159" y="31"/>
                  </a:lnTo>
                  <a:lnTo>
                    <a:pt x="92" y="27"/>
                  </a:lnTo>
                  <a:lnTo>
                    <a:pt x="41" y="36"/>
                  </a:lnTo>
                  <a:lnTo>
                    <a:pt x="22" y="39"/>
                  </a:lnTo>
                  <a:lnTo>
                    <a:pt x="9" y="39"/>
                  </a:lnTo>
                  <a:lnTo>
                    <a:pt x="0" y="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 2218">
              <a:extLst>
                <a:ext uri="{FF2B5EF4-FFF2-40B4-BE49-F238E27FC236}">
                  <a16:creationId xmlns:a16="http://schemas.microsoft.com/office/drawing/2014/main" id="{72707496-7B57-FA99-9F46-B2F016254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309"/>
              <a:ext cx="339" cy="167"/>
            </a:xfrm>
            <a:custGeom>
              <a:avLst/>
              <a:gdLst>
                <a:gd name="T0" fmla="*/ 0 w 334"/>
                <a:gd name="T1" fmla="*/ 410 h 159"/>
                <a:gd name="T2" fmla="*/ 30 w 334"/>
                <a:gd name="T3" fmla="*/ 372 h 159"/>
                <a:gd name="T4" fmla="*/ 69 w 334"/>
                <a:gd name="T5" fmla="*/ 316 h 159"/>
                <a:gd name="T6" fmla="*/ 92 w 334"/>
                <a:gd name="T7" fmla="*/ 243 h 159"/>
                <a:gd name="T8" fmla="*/ 185 w 334"/>
                <a:gd name="T9" fmla="*/ 129 h 159"/>
                <a:gd name="T10" fmla="*/ 284 w 334"/>
                <a:gd name="T11" fmla="*/ 48 h 159"/>
                <a:gd name="T12" fmla="*/ 358 w 334"/>
                <a:gd name="T13" fmla="*/ 0 h 159"/>
                <a:gd name="T14" fmla="*/ 463 w 334"/>
                <a:gd name="T15" fmla="*/ 5 h 159"/>
                <a:gd name="T16" fmla="*/ 463 w 334"/>
                <a:gd name="T17" fmla="*/ 9 h 159"/>
                <a:gd name="T18" fmla="*/ 463 w 334"/>
                <a:gd name="T19" fmla="*/ 48 h 159"/>
                <a:gd name="T20" fmla="*/ 420 w 334"/>
                <a:gd name="T21" fmla="*/ 87 h 159"/>
                <a:gd name="T22" fmla="*/ 302 w 334"/>
                <a:gd name="T23" fmla="*/ 151 h 159"/>
                <a:gd name="T24" fmla="*/ 192 w 334"/>
                <a:gd name="T25" fmla="*/ 256 h 159"/>
                <a:gd name="T26" fmla="*/ 101 w 334"/>
                <a:gd name="T27" fmla="*/ 372 h 159"/>
                <a:gd name="T28" fmla="*/ 87 w 334"/>
                <a:gd name="T29" fmla="*/ 432 h 159"/>
                <a:gd name="T30" fmla="*/ 30 w 334"/>
                <a:gd name="T31" fmla="*/ 466 h 159"/>
                <a:gd name="T32" fmla="*/ 0 w 334"/>
                <a:gd name="T33" fmla="*/ 432 h 159"/>
                <a:gd name="T34" fmla="*/ 0 w 334"/>
                <a:gd name="T35" fmla="*/ 410 h 1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4" h="159">
                  <a:moveTo>
                    <a:pt x="0" y="139"/>
                  </a:moveTo>
                  <a:lnTo>
                    <a:pt x="30" y="127"/>
                  </a:lnTo>
                  <a:lnTo>
                    <a:pt x="47" y="108"/>
                  </a:lnTo>
                  <a:lnTo>
                    <a:pt x="70" y="82"/>
                  </a:lnTo>
                  <a:lnTo>
                    <a:pt x="135" y="44"/>
                  </a:lnTo>
                  <a:lnTo>
                    <a:pt x="206" y="17"/>
                  </a:lnTo>
                  <a:lnTo>
                    <a:pt x="259" y="0"/>
                  </a:lnTo>
                  <a:lnTo>
                    <a:pt x="334" y="5"/>
                  </a:lnTo>
                  <a:lnTo>
                    <a:pt x="334" y="9"/>
                  </a:lnTo>
                  <a:lnTo>
                    <a:pt x="334" y="17"/>
                  </a:lnTo>
                  <a:lnTo>
                    <a:pt x="302" y="29"/>
                  </a:lnTo>
                  <a:lnTo>
                    <a:pt x="219" y="51"/>
                  </a:lnTo>
                  <a:lnTo>
                    <a:pt x="140" y="87"/>
                  </a:lnTo>
                  <a:lnTo>
                    <a:pt x="79" y="127"/>
                  </a:lnTo>
                  <a:lnTo>
                    <a:pt x="65" y="147"/>
                  </a:lnTo>
                  <a:lnTo>
                    <a:pt x="30" y="159"/>
                  </a:lnTo>
                  <a:lnTo>
                    <a:pt x="0" y="147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 2219">
              <a:extLst>
                <a:ext uri="{FF2B5EF4-FFF2-40B4-BE49-F238E27FC236}">
                  <a16:creationId xmlns:a16="http://schemas.microsoft.com/office/drawing/2014/main" id="{73AC1300-B2FB-93E5-B1EA-A09127513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309"/>
              <a:ext cx="339" cy="167"/>
            </a:xfrm>
            <a:custGeom>
              <a:avLst/>
              <a:gdLst>
                <a:gd name="T0" fmla="*/ 0 w 334"/>
                <a:gd name="T1" fmla="*/ 410 h 159"/>
                <a:gd name="T2" fmla="*/ 0 w 334"/>
                <a:gd name="T3" fmla="*/ 410 h 159"/>
                <a:gd name="T4" fmla="*/ 30 w 334"/>
                <a:gd name="T5" fmla="*/ 372 h 159"/>
                <a:gd name="T6" fmla="*/ 69 w 334"/>
                <a:gd name="T7" fmla="*/ 316 h 159"/>
                <a:gd name="T8" fmla="*/ 92 w 334"/>
                <a:gd name="T9" fmla="*/ 243 h 159"/>
                <a:gd name="T10" fmla="*/ 185 w 334"/>
                <a:gd name="T11" fmla="*/ 129 h 159"/>
                <a:gd name="T12" fmla="*/ 284 w 334"/>
                <a:gd name="T13" fmla="*/ 48 h 159"/>
                <a:gd name="T14" fmla="*/ 358 w 334"/>
                <a:gd name="T15" fmla="*/ 0 h 159"/>
                <a:gd name="T16" fmla="*/ 463 w 334"/>
                <a:gd name="T17" fmla="*/ 5 h 159"/>
                <a:gd name="T18" fmla="*/ 463 w 334"/>
                <a:gd name="T19" fmla="*/ 9 h 159"/>
                <a:gd name="T20" fmla="*/ 463 w 334"/>
                <a:gd name="T21" fmla="*/ 48 h 159"/>
                <a:gd name="T22" fmla="*/ 420 w 334"/>
                <a:gd name="T23" fmla="*/ 87 h 159"/>
                <a:gd name="T24" fmla="*/ 302 w 334"/>
                <a:gd name="T25" fmla="*/ 151 h 159"/>
                <a:gd name="T26" fmla="*/ 192 w 334"/>
                <a:gd name="T27" fmla="*/ 256 h 159"/>
                <a:gd name="T28" fmla="*/ 101 w 334"/>
                <a:gd name="T29" fmla="*/ 372 h 159"/>
                <a:gd name="T30" fmla="*/ 87 w 334"/>
                <a:gd name="T31" fmla="*/ 432 h 159"/>
                <a:gd name="T32" fmla="*/ 30 w 334"/>
                <a:gd name="T33" fmla="*/ 466 h 159"/>
                <a:gd name="T34" fmla="*/ 0 w 334"/>
                <a:gd name="T35" fmla="*/ 432 h 159"/>
                <a:gd name="T36" fmla="*/ 0 w 334"/>
                <a:gd name="T37" fmla="*/ 410 h 1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4" h="159">
                  <a:moveTo>
                    <a:pt x="0" y="139"/>
                  </a:moveTo>
                  <a:lnTo>
                    <a:pt x="0" y="139"/>
                  </a:lnTo>
                  <a:lnTo>
                    <a:pt x="30" y="127"/>
                  </a:lnTo>
                  <a:lnTo>
                    <a:pt x="47" y="108"/>
                  </a:lnTo>
                  <a:lnTo>
                    <a:pt x="70" y="82"/>
                  </a:lnTo>
                  <a:lnTo>
                    <a:pt x="135" y="44"/>
                  </a:lnTo>
                  <a:lnTo>
                    <a:pt x="206" y="17"/>
                  </a:lnTo>
                  <a:lnTo>
                    <a:pt x="259" y="0"/>
                  </a:lnTo>
                  <a:lnTo>
                    <a:pt x="334" y="5"/>
                  </a:lnTo>
                  <a:lnTo>
                    <a:pt x="334" y="9"/>
                  </a:lnTo>
                  <a:lnTo>
                    <a:pt x="334" y="17"/>
                  </a:lnTo>
                  <a:lnTo>
                    <a:pt x="302" y="29"/>
                  </a:lnTo>
                  <a:lnTo>
                    <a:pt x="219" y="51"/>
                  </a:lnTo>
                  <a:lnTo>
                    <a:pt x="140" y="87"/>
                  </a:lnTo>
                  <a:lnTo>
                    <a:pt x="79" y="127"/>
                  </a:lnTo>
                  <a:lnTo>
                    <a:pt x="65" y="147"/>
                  </a:lnTo>
                  <a:lnTo>
                    <a:pt x="30" y="159"/>
                  </a:lnTo>
                  <a:lnTo>
                    <a:pt x="0" y="147"/>
                  </a:lnTo>
                  <a:lnTo>
                    <a:pt x="0" y="1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Freeform 2220">
              <a:extLst>
                <a:ext uri="{FF2B5EF4-FFF2-40B4-BE49-F238E27FC236}">
                  <a16:creationId xmlns:a16="http://schemas.microsoft.com/office/drawing/2014/main" id="{8C2F8217-6639-D0F2-25FC-4FF4C6227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" y="559"/>
              <a:ext cx="134" cy="46"/>
            </a:xfrm>
            <a:custGeom>
              <a:avLst/>
              <a:gdLst>
                <a:gd name="T0" fmla="*/ 0 w 132"/>
                <a:gd name="T1" fmla="*/ 41 h 44"/>
                <a:gd name="T2" fmla="*/ 13 w 132"/>
                <a:gd name="T3" fmla="*/ 51 h 44"/>
                <a:gd name="T4" fmla="*/ 8 w 132"/>
                <a:gd name="T5" fmla="*/ 104 h 44"/>
                <a:gd name="T6" fmla="*/ 65 w 132"/>
                <a:gd name="T7" fmla="*/ 116 h 44"/>
                <a:gd name="T8" fmla="*/ 129 w 132"/>
                <a:gd name="T9" fmla="*/ 58 h 44"/>
                <a:gd name="T10" fmla="*/ 181 w 132"/>
                <a:gd name="T11" fmla="*/ 0 h 44"/>
                <a:gd name="T12" fmla="*/ 13 w 132"/>
                <a:gd name="T13" fmla="*/ 41 h 44"/>
                <a:gd name="T14" fmla="*/ 0 w 132"/>
                <a:gd name="T15" fmla="*/ 41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44">
                  <a:moveTo>
                    <a:pt x="0" y="15"/>
                  </a:moveTo>
                  <a:lnTo>
                    <a:pt x="13" y="20"/>
                  </a:lnTo>
                  <a:lnTo>
                    <a:pt x="8" y="39"/>
                  </a:lnTo>
                  <a:lnTo>
                    <a:pt x="43" y="44"/>
                  </a:lnTo>
                  <a:lnTo>
                    <a:pt x="92" y="23"/>
                  </a:lnTo>
                  <a:lnTo>
                    <a:pt x="132" y="0"/>
                  </a:lnTo>
                  <a:lnTo>
                    <a:pt x="13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Freeform 2221">
              <a:extLst>
                <a:ext uri="{FF2B5EF4-FFF2-40B4-BE49-F238E27FC236}">
                  <a16:creationId xmlns:a16="http://schemas.microsoft.com/office/drawing/2014/main" id="{5969400E-447A-0D4A-F74F-C0AD0A08E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858"/>
              <a:ext cx="118" cy="25"/>
            </a:xfrm>
            <a:custGeom>
              <a:avLst/>
              <a:gdLst>
                <a:gd name="T0" fmla="*/ 0 w 116"/>
                <a:gd name="T1" fmla="*/ 56 h 24"/>
                <a:gd name="T2" fmla="*/ 0 w 116"/>
                <a:gd name="T3" fmla="*/ 56 h 24"/>
                <a:gd name="T4" fmla="*/ 62 w 116"/>
                <a:gd name="T5" fmla="*/ 56 h 24"/>
                <a:gd name="T6" fmla="*/ 91 w 116"/>
                <a:gd name="T7" fmla="*/ 7 h 24"/>
                <a:gd name="T8" fmla="*/ 99 w 116"/>
                <a:gd name="T9" fmla="*/ 0 h 24"/>
                <a:gd name="T10" fmla="*/ 167 w 116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" h="24">
                  <a:moveTo>
                    <a:pt x="0" y="24"/>
                  </a:moveTo>
                  <a:lnTo>
                    <a:pt x="0" y="24"/>
                  </a:lnTo>
                  <a:lnTo>
                    <a:pt x="40" y="24"/>
                  </a:lnTo>
                  <a:lnTo>
                    <a:pt x="67" y="7"/>
                  </a:lnTo>
                  <a:lnTo>
                    <a:pt x="71" y="0"/>
                  </a:lnTo>
                  <a:lnTo>
                    <a:pt x="116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Freeform 2222">
              <a:extLst>
                <a:ext uri="{FF2B5EF4-FFF2-40B4-BE49-F238E27FC236}">
                  <a16:creationId xmlns:a16="http://schemas.microsoft.com/office/drawing/2014/main" id="{E44F53E3-D197-C5C8-BFD5-A24A0D131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" y="899"/>
              <a:ext cx="290" cy="187"/>
            </a:xfrm>
            <a:custGeom>
              <a:avLst/>
              <a:gdLst>
                <a:gd name="T0" fmla="*/ 67 w 286"/>
                <a:gd name="T1" fmla="*/ 508 h 178"/>
                <a:gd name="T2" fmla="*/ 163 w 286"/>
                <a:gd name="T3" fmla="*/ 453 h 178"/>
                <a:gd name="T4" fmla="*/ 231 w 286"/>
                <a:gd name="T5" fmla="*/ 326 h 178"/>
                <a:gd name="T6" fmla="*/ 347 w 286"/>
                <a:gd name="T7" fmla="*/ 106 h 178"/>
                <a:gd name="T8" fmla="*/ 387 w 286"/>
                <a:gd name="T9" fmla="*/ 0 h 178"/>
                <a:gd name="T10" fmla="*/ 250 w 286"/>
                <a:gd name="T11" fmla="*/ 353 h 178"/>
                <a:gd name="T12" fmla="*/ 179 w 286"/>
                <a:gd name="T13" fmla="*/ 468 h 178"/>
                <a:gd name="T14" fmla="*/ 136 w 286"/>
                <a:gd name="T15" fmla="*/ 500 h 178"/>
                <a:gd name="T16" fmla="*/ 87 w 286"/>
                <a:gd name="T17" fmla="*/ 525 h 178"/>
                <a:gd name="T18" fmla="*/ 23 w 286"/>
                <a:gd name="T19" fmla="*/ 525 h 178"/>
                <a:gd name="T20" fmla="*/ 0 w 286"/>
                <a:gd name="T21" fmla="*/ 508 h 178"/>
                <a:gd name="T22" fmla="*/ 67 w 286"/>
                <a:gd name="T23" fmla="*/ 508 h 1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" h="178">
                  <a:moveTo>
                    <a:pt x="45" y="171"/>
                  </a:moveTo>
                  <a:lnTo>
                    <a:pt x="119" y="153"/>
                  </a:lnTo>
                  <a:lnTo>
                    <a:pt x="170" y="109"/>
                  </a:lnTo>
                  <a:lnTo>
                    <a:pt x="254" y="36"/>
                  </a:lnTo>
                  <a:lnTo>
                    <a:pt x="286" y="0"/>
                  </a:lnTo>
                  <a:lnTo>
                    <a:pt x="184" y="120"/>
                  </a:lnTo>
                  <a:lnTo>
                    <a:pt x="135" y="159"/>
                  </a:lnTo>
                  <a:lnTo>
                    <a:pt x="100" y="169"/>
                  </a:lnTo>
                  <a:lnTo>
                    <a:pt x="65" y="178"/>
                  </a:lnTo>
                  <a:lnTo>
                    <a:pt x="23" y="178"/>
                  </a:lnTo>
                  <a:lnTo>
                    <a:pt x="0" y="171"/>
                  </a:lnTo>
                  <a:lnTo>
                    <a:pt x="45" y="17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Freeform 2223">
              <a:extLst>
                <a:ext uri="{FF2B5EF4-FFF2-40B4-BE49-F238E27FC236}">
                  <a16:creationId xmlns:a16="http://schemas.microsoft.com/office/drawing/2014/main" id="{A32DB6A6-0983-13A8-7FF2-72D9002F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" y="899"/>
              <a:ext cx="290" cy="187"/>
            </a:xfrm>
            <a:custGeom>
              <a:avLst/>
              <a:gdLst>
                <a:gd name="T0" fmla="*/ 67 w 286"/>
                <a:gd name="T1" fmla="*/ 508 h 178"/>
                <a:gd name="T2" fmla="*/ 163 w 286"/>
                <a:gd name="T3" fmla="*/ 453 h 178"/>
                <a:gd name="T4" fmla="*/ 231 w 286"/>
                <a:gd name="T5" fmla="*/ 326 h 178"/>
                <a:gd name="T6" fmla="*/ 347 w 286"/>
                <a:gd name="T7" fmla="*/ 106 h 178"/>
                <a:gd name="T8" fmla="*/ 387 w 286"/>
                <a:gd name="T9" fmla="*/ 0 h 178"/>
                <a:gd name="T10" fmla="*/ 250 w 286"/>
                <a:gd name="T11" fmla="*/ 353 h 178"/>
                <a:gd name="T12" fmla="*/ 179 w 286"/>
                <a:gd name="T13" fmla="*/ 468 h 178"/>
                <a:gd name="T14" fmla="*/ 136 w 286"/>
                <a:gd name="T15" fmla="*/ 500 h 178"/>
                <a:gd name="T16" fmla="*/ 87 w 286"/>
                <a:gd name="T17" fmla="*/ 525 h 178"/>
                <a:gd name="T18" fmla="*/ 23 w 286"/>
                <a:gd name="T19" fmla="*/ 525 h 178"/>
                <a:gd name="T20" fmla="*/ 0 w 286"/>
                <a:gd name="T21" fmla="*/ 508 h 178"/>
                <a:gd name="T22" fmla="*/ 67 w 286"/>
                <a:gd name="T23" fmla="*/ 508 h 1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" h="178">
                  <a:moveTo>
                    <a:pt x="45" y="171"/>
                  </a:moveTo>
                  <a:lnTo>
                    <a:pt x="119" y="153"/>
                  </a:lnTo>
                  <a:lnTo>
                    <a:pt x="170" y="109"/>
                  </a:lnTo>
                  <a:lnTo>
                    <a:pt x="254" y="36"/>
                  </a:lnTo>
                  <a:lnTo>
                    <a:pt x="286" y="0"/>
                  </a:lnTo>
                  <a:lnTo>
                    <a:pt x="184" y="120"/>
                  </a:lnTo>
                  <a:lnTo>
                    <a:pt x="135" y="159"/>
                  </a:lnTo>
                  <a:lnTo>
                    <a:pt x="100" y="169"/>
                  </a:lnTo>
                  <a:lnTo>
                    <a:pt x="65" y="178"/>
                  </a:lnTo>
                  <a:lnTo>
                    <a:pt x="23" y="178"/>
                  </a:lnTo>
                  <a:lnTo>
                    <a:pt x="0" y="171"/>
                  </a:lnTo>
                  <a:lnTo>
                    <a:pt x="45" y="17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Freeform 2224">
              <a:extLst>
                <a:ext uri="{FF2B5EF4-FFF2-40B4-BE49-F238E27FC236}">
                  <a16:creationId xmlns:a16="http://schemas.microsoft.com/office/drawing/2014/main" id="{2193ABCA-B4F5-8EFE-B8D6-1BCE60F9B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496"/>
              <a:ext cx="99" cy="251"/>
            </a:xfrm>
            <a:custGeom>
              <a:avLst/>
              <a:gdLst>
                <a:gd name="T0" fmla="*/ 0 w 97"/>
                <a:gd name="T1" fmla="*/ 56 h 239"/>
                <a:gd name="T2" fmla="*/ 18 w 97"/>
                <a:gd name="T3" fmla="*/ 137 h 239"/>
                <a:gd name="T4" fmla="*/ 49 w 97"/>
                <a:gd name="T5" fmla="*/ 568 h 239"/>
                <a:gd name="T6" fmla="*/ 57 w 97"/>
                <a:gd name="T7" fmla="*/ 686 h 239"/>
                <a:gd name="T8" fmla="*/ 123 w 97"/>
                <a:gd name="T9" fmla="*/ 706 h 239"/>
                <a:gd name="T10" fmla="*/ 150 w 97"/>
                <a:gd name="T11" fmla="*/ 652 h 239"/>
                <a:gd name="T12" fmla="*/ 115 w 97"/>
                <a:gd name="T13" fmla="*/ 563 h 239"/>
                <a:gd name="T14" fmla="*/ 77 w 97"/>
                <a:gd name="T15" fmla="*/ 129 h 239"/>
                <a:gd name="T16" fmla="*/ 97 w 97"/>
                <a:gd name="T17" fmla="*/ 5 h 239"/>
                <a:gd name="T18" fmla="*/ 18 w 97"/>
                <a:gd name="T19" fmla="*/ 0 h 239"/>
                <a:gd name="T20" fmla="*/ 10 w 97"/>
                <a:gd name="T21" fmla="*/ 68 h 239"/>
                <a:gd name="T22" fmla="*/ 0 w 97"/>
                <a:gd name="T23" fmla="*/ 56 h 2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7" h="239">
                  <a:moveTo>
                    <a:pt x="0" y="20"/>
                  </a:moveTo>
                  <a:lnTo>
                    <a:pt x="18" y="47"/>
                  </a:lnTo>
                  <a:lnTo>
                    <a:pt x="27" y="194"/>
                  </a:lnTo>
                  <a:lnTo>
                    <a:pt x="35" y="234"/>
                  </a:lnTo>
                  <a:lnTo>
                    <a:pt x="79" y="239"/>
                  </a:lnTo>
                  <a:lnTo>
                    <a:pt x="97" y="222"/>
                  </a:lnTo>
                  <a:lnTo>
                    <a:pt x="72" y="191"/>
                  </a:lnTo>
                  <a:lnTo>
                    <a:pt x="53" y="44"/>
                  </a:lnTo>
                  <a:lnTo>
                    <a:pt x="63" y="5"/>
                  </a:lnTo>
                  <a:lnTo>
                    <a:pt x="18" y="0"/>
                  </a:lnTo>
                  <a:lnTo>
                    <a:pt x="10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9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Freeform 2225">
              <a:extLst>
                <a:ext uri="{FF2B5EF4-FFF2-40B4-BE49-F238E27FC236}">
                  <a16:creationId xmlns:a16="http://schemas.microsoft.com/office/drawing/2014/main" id="{EBC7DC31-FCF6-ACE8-65F5-7E9CE0CB4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" y="1300"/>
              <a:ext cx="289" cy="294"/>
            </a:xfrm>
            <a:custGeom>
              <a:avLst/>
              <a:gdLst>
                <a:gd name="T0" fmla="*/ 4 w 284"/>
                <a:gd name="T1" fmla="*/ 818 h 280"/>
                <a:gd name="T2" fmla="*/ 7 w 284"/>
                <a:gd name="T3" fmla="*/ 820 h 280"/>
                <a:gd name="T4" fmla="*/ 12 w 284"/>
                <a:gd name="T5" fmla="*/ 820 h 280"/>
                <a:gd name="T6" fmla="*/ 17 w 284"/>
                <a:gd name="T7" fmla="*/ 820 h 280"/>
                <a:gd name="T8" fmla="*/ 25 w 284"/>
                <a:gd name="T9" fmla="*/ 816 h 280"/>
                <a:gd name="T10" fmla="*/ 64 w 284"/>
                <a:gd name="T11" fmla="*/ 786 h 280"/>
                <a:gd name="T12" fmla="*/ 86 w 284"/>
                <a:gd name="T13" fmla="*/ 751 h 280"/>
                <a:gd name="T14" fmla="*/ 133 w 284"/>
                <a:gd name="T15" fmla="*/ 708 h 280"/>
                <a:gd name="T16" fmla="*/ 170 w 284"/>
                <a:gd name="T17" fmla="*/ 646 h 280"/>
                <a:gd name="T18" fmla="*/ 216 w 284"/>
                <a:gd name="T19" fmla="*/ 579 h 280"/>
                <a:gd name="T20" fmla="*/ 253 w 284"/>
                <a:gd name="T21" fmla="*/ 489 h 280"/>
                <a:gd name="T22" fmla="*/ 301 w 284"/>
                <a:gd name="T23" fmla="*/ 405 h 280"/>
                <a:gd name="T24" fmla="*/ 335 w 284"/>
                <a:gd name="T25" fmla="*/ 327 h 280"/>
                <a:gd name="T26" fmla="*/ 365 w 284"/>
                <a:gd name="T27" fmla="*/ 247 h 280"/>
                <a:gd name="T28" fmla="*/ 388 w 284"/>
                <a:gd name="T29" fmla="*/ 175 h 280"/>
                <a:gd name="T30" fmla="*/ 402 w 284"/>
                <a:gd name="T31" fmla="*/ 112 h 280"/>
                <a:gd name="T32" fmla="*/ 412 w 284"/>
                <a:gd name="T33" fmla="*/ 59 h 280"/>
                <a:gd name="T34" fmla="*/ 415 w 284"/>
                <a:gd name="T35" fmla="*/ 44 h 280"/>
                <a:gd name="T36" fmla="*/ 416 w 284"/>
                <a:gd name="T37" fmla="*/ 9 h 280"/>
                <a:gd name="T38" fmla="*/ 415 w 284"/>
                <a:gd name="T39" fmla="*/ 4 h 280"/>
                <a:gd name="T40" fmla="*/ 412 w 284"/>
                <a:gd name="T41" fmla="*/ 1 h 280"/>
                <a:gd name="T42" fmla="*/ 408 w 284"/>
                <a:gd name="T43" fmla="*/ 0 h 280"/>
                <a:gd name="T44" fmla="*/ 401 w 284"/>
                <a:gd name="T45" fmla="*/ 0 h 280"/>
                <a:gd name="T46" fmla="*/ 394 w 284"/>
                <a:gd name="T47" fmla="*/ 0 h 280"/>
                <a:gd name="T48" fmla="*/ 381 w 284"/>
                <a:gd name="T49" fmla="*/ 1 h 280"/>
                <a:gd name="T50" fmla="*/ 353 w 284"/>
                <a:gd name="T51" fmla="*/ 9 h 280"/>
                <a:gd name="T52" fmla="*/ 320 w 284"/>
                <a:gd name="T53" fmla="*/ 53 h 280"/>
                <a:gd name="T54" fmla="*/ 286 w 284"/>
                <a:gd name="T55" fmla="*/ 106 h 280"/>
                <a:gd name="T56" fmla="*/ 244 w 284"/>
                <a:gd name="T57" fmla="*/ 163 h 280"/>
                <a:gd name="T58" fmla="*/ 204 w 284"/>
                <a:gd name="T59" fmla="*/ 232 h 280"/>
                <a:gd name="T60" fmla="*/ 160 w 284"/>
                <a:gd name="T61" fmla="*/ 316 h 280"/>
                <a:gd name="T62" fmla="*/ 118 w 284"/>
                <a:gd name="T63" fmla="*/ 403 h 280"/>
                <a:gd name="T64" fmla="*/ 77 w 284"/>
                <a:gd name="T65" fmla="*/ 487 h 280"/>
                <a:gd name="T66" fmla="*/ 57 w 284"/>
                <a:gd name="T67" fmla="*/ 566 h 280"/>
                <a:gd name="T68" fmla="*/ 20 w 284"/>
                <a:gd name="T69" fmla="*/ 641 h 280"/>
                <a:gd name="T70" fmla="*/ 9 w 284"/>
                <a:gd name="T71" fmla="*/ 708 h 280"/>
                <a:gd name="T72" fmla="*/ 2 w 284"/>
                <a:gd name="T73" fmla="*/ 757 h 280"/>
                <a:gd name="T74" fmla="*/ 2 w 284"/>
                <a:gd name="T75" fmla="*/ 779 h 280"/>
                <a:gd name="T76" fmla="*/ 0 w 284"/>
                <a:gd name="T77" fmla="*/ 794 h 280"/>
                <a:gd name="T78" fmla="*/ 2 w 284"/>
                <a:gd name="T79" fmla="*/ 802 h 280"/>
                <a:gd name="T80" fmla="*/ 4 w 284"/>
                <a:gd name="T81" fmla="*/ 818 h 2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4" h="280">
                  <a:moveTo>
                    <a:pt x="4" y="278"/>
                  </a:moveTo>
                  <a:lnTo>
                    <a:pt x="7" y="280"/>
                  </a:lnTo>
                  <a:lnTo>
                    <a:pt x="12" y="280"/>
                  </a:lnTo>
                  <a:lnTo>
                    <a:pt x="17" y="280"/>
                  </a:lnTo>
                  <a:lnTo>
                    <a:pt x="25" y="277"/>
                  </a:lnTo>
                  <a:lnTo>
                    <a:pt x="42" y="269"/>
                  </a:lnTo>
                  <a:lnTo>
                    <a:pt x="64" y="257"/>
                  </a:lnTo>
                  <a:lnTo>
                    <a:pt x="89" y="241"/>
                  </a:lnTo>
                  <a:lnTo>
                    <a:pt x="117" y="220"/>
                  </a:lnTo>
                  <a:lnTo>
                    <a:pt x="146" y="196"/>
                  </a:lnTo>
                  <a:lnTo>
                    <a:pt x="174" y="168"/>
                  </a:lnTo>
                  <a:lnTo>
                    <a:pt x="204" y="139"/>
                  </a:lnTo>
                  <a:lnTo>
                    <a:pt x="229" y="111"/>
                  </a:lnTo>
                  <a:lnTo>
                    <a:pt x="249" y="84"/>
                  </a:lnTo>
                  <a:lnTo>
                    <a:pt x="264" y="60"/>
                  </a:lnTo>
                  <a:lnTo>
                    <a:pt x="274" y="39"/>
                  </a:lnTo>
                  <a:lnTo>
                    <a:pt x="281" y="21"/>
                  </a:lnTo>
                  <a:lnTo>
                    <a:pt x="283" y="15"/>
                  </a:lnTo>
                  <a:lnTo>
                    <a:pt x="284" y="9"/>
                  </a:lnTo>
                  <a:lnTo>
                    <a:pt x="283" y="4"/>
                  </a:lnTo>
                  <a:lnTo>
                    <a:pt x="281" y="1"/>
                  </a:lnTo>
                  <a:lnTo>
                    <a:pt x="278" y="0"/>
                  </a:lnTo>
                  <a:lnTo>
                    <a:pt x="273" y="0"/>
                  </a:lnTo>
                  <a:lnTo>
                    <a:pt x="268" y="0"/>
                  </a:lnTo>
                  <a:lnTo>
                    <a:pt x="259" y="1"/>
                  </a:lnTo>
                  <a:lnTo>
                    <a:pt x="241" y="9"/>
                  </a:lnTo>
                  <a:lnTo>
                    <a:pt x="219" y="19"/>
                  </a:lnTo>
                  <a:lnTo>
                    <a:pt x="194" y="36"/>
                  </a:lnTo>
                  <a:lnTo>
                    <a:pt x="167" y="55"/>
                  </a:lnTo>
                  <a:lnTo>
                    <a:pt x="139" y="79"/>
                  </a:lnTo>
                  <a:lnTo>
                    <a:pt x="110" y="108"/>
                  </a:lnTo>
                  <a:lnTo>
                    <a:pt x="80" y="138"/>
                  </a:lnTo>
                  <a:lnTo>
                    <a:pt x="55" y="166"/>
                  </a:lnTo>
                  <a:lnTo>
                    <a:pt x="35" y="194"/>
                  </a:lnTo>
                  <a:lnTo>
                    <a:pt x="20" y="218"/>
                  </a:lnTo>
                  <a:lnTo>
                    <a:pt x="9" y="241"/>
                  </a:lnTo>
                  <a:lnTo>
                    <a:pt x="2" y="259"/>
                  </a:lnTo>
                  <a:lnTo>
                    <a:pt x="2" y="265"/>
                  </a:lnTo>
                  <a:lnTo>
                    <a:pt x="0" y="271"/>
                  </a:lnTo>
                  <a:lnTo>
                    <a:pt x="2" y="275"/>
                  </a:lnTo>
                  <a:lnTo>
                    <a:pt x="4" y="278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Freeform 2226">
              <a:extLst>
                <a:ext uri="{FF2B5EF4-FFF2-40B4-BE49-F238E27FC236}">
                  <a16:creationId xmlns:a16="http://schemas.microsoft.com/office/drawing/2014/main" id="{EC0EBBED-DBAE-EF40-C14B-7B2A413FF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" y="1300"/>
              <a:ext cx="289" cy="294"/>
            </a:xfrm>
            <a:custGeom>
              <a:avLst/>
              <a:gdLst>
                <a:gd name="T0" fmla="*/ 4 w 284"/>
                <a:gd name="T1" fmla="*/ 818 h 280"/>
                <a:gd name="T2" fmla="*/ 7 w 284"/>
                <a:gd name="T3" fmla="*/ 820 h 280"/>
                <a:gd name="T4" fmla="*/ 12 w 284"/>
                <a:gd name="T5" fmla="*/ 820 h 280"/>
                <a:gd name="T6" fmla="*/ 17 w 284"/>
                <a:gd name="T7" fmla="*/ 820 h 280"/>
                <a:gd name="T8" fmla="*/ 25 w 284"/>
                <a:gd name="T9" fmla="*/ 816 h 280"/>
                <a:gd name="T10" fmla="*/ 64 w 284"/>
                <a:gd name="T11" fmla="*/ 786 h 280"/>
                <a:gd name="T12" fmla="*/ 86 w 284"/>
                <a:gd name="T13" fmla="*/ 751 h 280"/>
                <a:gd name="T14" fmla="*/ 133 w 284"/>
                <a:gd name="T15" fmla="*/ 708 h 280"/>
                <a:gd name="T16" fmla="*/ 170 w 284"/>
                <a:gd name="T17" fmla="*/ 646 h 280"/>
                <a:gd name="T18" fmla="*/ 216 w 284"/>
                <a:gd name="T19" fmla="*/ 579 h 280"/>
                <a:gd name="T20" fmla="*/ 253 w 284"/>
                <a:gd name="T21" fmla="*/ 489 h 280"/>
                <a:gd name="T22" fmla="*/ 301 w 284"/>
                <a:gd name="T23" fmla="*/ 405 h 280"/>
                <a:gd name="T24" fmla="*/ 335 w 284"/>
                <a:gd name="T25" fmla="*/ 327 h 280"/>
                <a:gd name="T26" fmla="*/ 365 w 284"/>
                <a:gd name="T27" fmla="*/ 247 h 280"/>
                <a:gd name="T28" fmla="*/ 388 w 284"/>
                <a:gd name="T29" fmla="*/ 175 h 280"/>
                <a:gd name="T30" fmla="*/ 402 w 284"/>
                <a:gd name="T31" fmla="*/ 112 h 280"/>
                <a:gd name="T32" fmla="*/ 412 w 284"/>
                <a:gd name="T33" fmla="*/ 59 h 280"/>
                <a:gd name="T34" fmla="*/ 415 w 284"/>
                <a:gd name="T35" fmla="*/ 44 h 280"/>
                <a:gd name="T36" fmla="*/ 416 w 284"/>
                <a:gd name="T37" fmla="*/ 9 h 280"/>
                <a:gd name="T38" fmla="*/ 415 w 284"/>
                <a:gd name="T39" fmla="*/ 4 h 280"/>
                <a:gd name="T40" fmla="*/ 412 w 284"/>
                <a:gd name="T41" fmla="*/ 1 h 280"/>
                <a:gd name="T42" fmla="*/ 408 w 284"/>
                <a:gd name="T43" fmla="*/ 0 h 280"/>
                <a:gd name="T44" fmla="*/ 401 w 284"/>
                <a:gd name="T45" fmla="*/ 0 h 280"/>
                <a:gd name="T46" fmla="*/ 394 w 284"/>
                <a:gd name="T47" fmla="*/ 0 h 280"/>
                <a:gd name="T48" fmla="*/ 381 w 284"/>
                <a:gd name="T49" fmla="*/ 1 h 280"/>
                <a:gd name="T50" fmla="*/ 353 w 284"/>
                <a:gd name="T51" fmla="*/ 9 h 280"/>
                <a:gd name="T52" fmla="*/ 320 w 284"/>
                <a:gd name="T53" fmla="*/ 53 h 280"/>
                <a:gd name="T54" fmla="*/ 286 w 284"/>
                <a:gd name="T55" fmla="*/ 106 h 280"/>
                <a:gd name="T56" fmla="*/ 244 w 284"/>
                <a:gd name="T57" fmla="*/ 163 h 280"/>
                <a:gd name="T58" fmla="*/ 204 w 284"/>
                <a:gd name="T59" fmla="*/ 232 h 280"/>
                <a:gd name="T60" fmla="*/ 160 w 284"/>
                <a:gd name="T61" fmla="*/ 316 h 280"/>
                <a:gd name="T62" fmla="*/ 118 w 284"/>
                <a:gd name="T63" fmla="*/ 403 h 280"/>
                <a:gd name="T64" fmla="*/ 77 w 284"/>
                <a:gd name="T65" fmla="*/ 487 h 280"/>
                <a:gd name="T66" fmla="*/ 57 w 284"/>
                <a:gd name="T67" fmla="*/ 566 h 280"/>
                <a:gd name="T68" fmla="*/ 20 w 284"/>
                <a:gd name="T69" fmla="*/ 641 h 280"/>
                <a:gd name="T70" fmla="*/ 9 w 284"/>
                <a:gd name="T71" fmla="*/ 708 h 280"/>
                <a:gd name="T72" fmla="*/ 2 w 284"/>
                <a:gd name="T73" fmla="*/ 757 h 280"/>
                <a:gd name="T74" fmla="*/ 2 w 284"/>
                <a:gd name="T75" fmla="*/ 779 h 280"/>
                <a:gd name="T76" fmla="*/ 0 w 284"/>
                <a:gd name="T77" fmla="*/ 794 h 280"/>
                <a:gd name="T78" fmla="*/ 2 w 284"/>
                <a:gd name="T79" fmla="*/ 802 h 280"/>
                <a:gd name="T80" fmla="*/ 4 w 284"/>
                <a:gd name="T81" fmla="*/ 818 h 280"/>
                <a:gd name="T82" fmla="*/ 4 w 284"/>
                <a:gd name="T83" fmla="*/ 818 h 28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84" h="280">
                  <a:moveTo>
                    <a:pt x="4" y="278"/>
                  </a:moveTo>
                  <a:lnTo>
                    <a:pt x="7" y="280"/>
                  </a:lnTo>
                  <a:lnTo>
                    <a:pt x="12" y="280"/>
                  </a:lnTo>
                  <a:lnTo>
                    <a:pt x="17" y="280"/>
                  </a:lnTo>
                  <a:lnTo>
                    <a:pt x="25" y="277"/>
                  </a:lnTo>
                  <a:lnTo>
                    <a:pt x="42" y="269"/>
                  </a:lnTo>
                  <a:lnTo>
                    <a:pt x="64" y="257"/>
                  </a:lnTo>
                  <a:lnTo>
                    <a:pt x="89" y="241"/>
                  </a:lnTo>
                  <a:lnTo>
                    <a:pt x="117" y="220"/>
                  </a:lnTo>
                  <a:lnTo>
                    <a:pt x="146" y="196"/>
                  </a:lnTo>
                  <a:lnTo>
                    <a:pt x="174" y="168"/>
                  </a:lnTo>
                  <a:lnTo>
                    <a:pt x="204" y="139"/>
                  </a:lnTo>
                  <a:lnTo>
                    <a:pt x="229" y="111"/>
                  </a:lnTo>
                  <a:lnTo>
                    <a:pt x="249" y="84"/>
                  </a:lnTo>
                  <a:lnTo>
                    <a:pt x="264" y="60"/>
                  </a:lnTo>
                  <a:lnTo>
                    <a:pt x="274" y="39"/>
                  </a:lnTo>
                  <a:lnTo>
                    <a:pt x="281" y="21"/>
                  </a:lnTo>
                  <a:lnTo>
                    <a:pt x="283" y="15"/>
                  </a:lnTo>
                  <a:lnTo>
                    <a:pt x="284" y="9"/>
                  </a:lnTo>
                  <a:lnTo>
                    <a:pt x="283" y="4"/>
                  </a:lnTo>
                  <a:lnTo>
                    <a:pt x="281" y="1"/>
                  </a:lnTo>
                  <a:lnTo>
                    <a:pt x="278" y="0"/>
                  </a:lnTo>
                  <a:lnTo>
                    <a:pt x="273" y="0"/>
                  </a:lnTo>
                  <a:lnTo>
                    <a:pt x="268" y="0"/>
                  </a:lnTo>
                  <a:lnTo>
                    <a:pt x="259" y="1"/>
                  </a:lnTo>
                  <a:lnTo>
                    <a:pt x="241" y="9"/>
                  </a:lnTo>
                  <a:lnTo>
                    <a:pt x="219" y="19"/>
                  </a:lnTo>
                  <a:lnTo>
                    <a:pt x="194" y="36"/>
                  </a:lnTo>
                  <a:lnTo>
                    <a:pt x="167" y="55"/>
                  </a:lnTo>
                  <a:lnTo>
                    <a:pt x="139" y="79"/>
                  </a:lnTo>
                  <a:lnTo>
                    <a:pt x="110" y="108"/>
                  </a:lnTo>
                  <a:lnTo>
                    <a:pt x="80" y="138"/>
                  </a:lnTo>
                  <a:lnTo>
                    <a:pt x="55" y="166"/>
                  </a:lnTo>
                  <a:lnTo>
                    <a:pt x="35" y="194"/>
                  </a:lnTo>
                  <a:lnTo>
                    <a:pt x="20" y="218"/>
                  </a:lnTo>
                  <a:lnTo>
                    <a:pt x="9" y="241"/>
                  </a:lnTo>
                  <a:lnTo>
                    <a:pt x="2" y="259"/>
                  </a:lnTo>
                  <a:lnTo>
                    <a:pt x="2" y="265"/>
                  </a:lnTo>
                  <a:lnTo>
                    <a:pt x="0" y="271"/>
                  </a:lnTo>
                  <a:lnTo>
                    <a:pt x="2" y="275"/>
                  </a:lnTo>
                  <a:lnTo>
                    <a:pt x="4" y="278"/>
                  </a:lnTo>
                </a:path>
              </a:pathLst>
            </a:custGeom>
            <a:noFill/>
            <a:ln w="3175">
              <a:solidFill>
                <a:srgbClr val="7F7D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 2227">
              <a:extLst>
                <a:ext uri="{FF2B5EF4-FFF2-40B4-BE49-F238E27FC236}">
                  <a16:creationId xmlns:a16="http://schemas.microsoft.com/office/drawing/2014/main" id="{5B0BEE0E-AF1A-B8A6-F1B8-EF3619EE6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1297"/>
              <a:ext cx="862" cy="794"/>
            </a:xfrm>
            <a:custGeom>
              <a:avLst/>
              <a:gdLst>
                <a:gd name="T0" fmla="*/ 370 w 850"/>
                <a:gd name="T1" fmla="*/ 4 h 756"/>
                <a:gd name="T2" fmla="*/ 1157 w 850"/>
                <a:gd name="T3" fmla="*/ 1425 h 756"/>
                <a:gd name="T4" fmla="*/ 1136 w 850"/>
                <a:gd name="T5" fmla="*/ 1434 h 756"/>
                <a:gd name="T6" fmla="*/ 1098 w 850"/>
                <a:gd name="T7" fmla="*/ 1497 h 756"/>
                <a:gd name="T8" fmla="*/ 1061 w 850"/>
                <a:gd name="T9" fmla="*/ 1549 h 756"/>
                <a:gd name="T10" fmla="*/ 1025 w 850"/>
                <a:gd name="T11" fmla="*/ 1622 h 756"/>
                <a:gd name="T12" fmla="*/ 1015 w 850"/>
                <a:gd name="T13" fmla="*/ 1655 h 756"/>
                <a:gd name="T14" fmla="*/ 976 w 850"/>
                <a:gd name="T15" fmla="*/ 1735 h 756"/>
                <a:gd name="T16" fmla="*/ 936 w 850"/>
                <a:gd name="T17" fmla="*/ 1825 h 756"/>
                <a:gd name="T18" fmla="*/ 888 w 850"/>
                <a:gd name="T19" fmla="*/ 1951 h 756"/>
                <a:gd name="T20" fmla="*/ 858 w 850"/>
                <a:gd name="T21" fmla="*/ 2073 h 756"/>
                <a:gd name="T22" fmla="*/ 835 w 850"/>
                <a:gd name="T23" fmla="*/ 2221 h 756"/>
                <a:gd name="T24" fmla="*/ 0 w 850"/>
                <a:gd name="T25" fmla="*/ 826 h 756"/>
                <a:gd name="T26" fmla="*/ 22 w 850"/>
                <a:gd name="T27" fmla="*/ 819 h 756"/>
                <a:gd name="T28" fmla="*/ 80 w 850"/>
                <a:gd name="T29" fmla="*/ 755 h 756"/>
                <a:gd name="T30" fmla="*/ 97 w 850"/>
                <a:gd name="T31" fmla="*/ 719 h 756"/>
                <a:gd name="T32" fmla="*/ 133 w 850"/>
                <a:gd name="T33" fmla="*/ 677 h 756"/>
                <a:gd name="T34" fmla="*/ 163 w 850"/>
                <a:gd name="T35" fmla="*/ 627 h 756"/>
                <a:gd name="T36" fmla="*/ 202 w 850"/>
                <a:gd name="T37" fmla="*/ 551 h 756"/>
                <a:gd name="T38" fmla="*/ 239 w 850"/>
                <a:gd name="T39" fmla="*/ 465 h 756"/>
                <a:gd name="T40" fmla="*/ 281 w 850"/>
                <a:gd name="T41" fmla="*/ 372 h 756"/>
                <a:gd name="T42" fmla="*/ 317 w 850"/>
                <a:gd name="T43" fmla="*/ 283 h 756"/>
                <a:gd name="T44" fmla="*/ 344 w 850"/>
                <a:gd name="T45" fmla="*/ 203 h 756"/>
                <a:gd name="T46" fmla="*/ 360 w 850"/>
                <a:gd name="T47" fmla="*/ 142 h 756"/>
                <a:gd name="T48" fmla="*/ 366 w 850"/>
                <a:gd name="T49" fmla="*/ 68 h 756"/>
                <a:gd name="T50" fmla="*/ 370 w 850"/>
                <a:gd name="T51" fmla="*/ 9 h 756"/>
                <a:gd name="T52" fmla="*/ 370 w 850"/>
                <a:gd name="T53" fmla="*/ 0 h 756"/>
                <a:gd name="T54" fmla="*/ 370 w 850"/>
                <a:gd name="T55" fmla="*/ 4 h 75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50" h="756">
                  <a:moveTo>
                    <a:pt x="272" y="4"/>
                  </a:moveTo>
                  <a:lnTo>
                    <a:pt x="850" y="484"/>
                  </a:lnTo>
                  <a:lnTo>
                    <a:pt x="834" y="488"/>
                  </a:lnTo>
                  <a:lnTo>
                    <a:pt x="807" y="508"/>
                  </a:lnTo>
                  <a:lnTo>
                    <a:pt x="780" y="527"/>
                  </a:lnTo>
                  <a:lnTo>
                    <a:pt x="753" y="551"/>
                  </a:lnTo>
                  <a:lnTo>
                    <a:pt x="745" y="563"/>
                  </a:lnTo>
                  <a:lnTo>
                    <a:pt x="718" y="590"/>
                  </a:lnTo>
                  <a:lnTo>
                    <a:pt x="688" y="621"/>
                  </a:lnTo>
                  <a:lnTo>
                    <a:pt x="653" y="662"/>
                  </a:lnTo>
                  <a:lnTo>
                    <a:pt x="630" y="705"/>
                  </a:lnTo>
                  <a:lnTo>
                    <a:pt x="613" y="756"/>
                  </a:lnTo>
                  <a:lnTo>
                    <a:pt x="0" y="281"/>
                  </a:lnTo>
                  <a:lnTo>
                    <a:pt x="22" y="278"/>
                  </a:lnTo>
                  <a:lnTo>
                    <a:pt x="58" y="257"/>
                  </a:lnTo>
                  <a:lnTo>
                    <a:pt x="75" y="245"/>
                  </a:lnTo>
                  <a:lnTo>
                    <a:pt x="98" y="230"/>
                  </a:lnTo>
                  <a:lnTo>
                    <a:pt x="119" y="214"/>
                  </a:lnTo>
                  <a:lnTo>
                    <a:pt x="150" y="187"/>
                  </a:lnTo>
                  <a:lnTo>
                    <a:pt x="175" y="159"/>
                  </a:lnTo>
                  <a:lnTo>
                    <a:pt x="207" y="127"/>
                  </a:lnTo>
                  <a:lnTo>
                    <a:pt x="234" y="96"/>
                  </a:lnTo>
                  <a:lnTo>
                    <a:pt x="251" y="69"/>
                  </a:lnTo>
                  <a:lnTo>
                    <a:pt x="264" y="48"/>
                  </a:lnTo>
                  <a:lnTo>
                    <a:pt x="269" y="24"/>
                  </a:lnTo>
                  <a:lnTo>
                    <a:pt x="272" y="9"/>
                  </a:lnTo>
                  <a:lnTo>
                    <a:pt x="272" y="0"/>
                  </a:lnTo>
                  <a:lnTo>
                    <a:pt x="272" y="4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 2228">
              <a:extLst>
                <a:ext uri="{FF2B5EF4-FFF2-40B4-BE49-F238E27FC236}">
                  <a16:creationId xmlns:a16="http://schemas.microsoft.com/office/drawing/2014/main" id="{63800A17-1ADB-7E80-E3A9-1DEB825F5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1297"/>
              <a:ext cx="862" cy="794"/>
            </a:xfrm>
            <a:custGeom>
              <a:avLst/>
              <a:gdLst>
                <a:gd name="T0" fmla="*/ 370 w 850"/>
                <a:gd name="T1" fmla="*/ 4 h 756"/>
                <a:gd name="T2" fmla="*/ 370 w 850"/>
                <a:gd name="T3" fmla="*/ 4 h 756"/>
                <a:gd name="T4" fmla="*/ 1157 w 850"/>
                <a:gd name="T5" fmla="*/ 1425 h 756"/>
                <a:gd name="T6" fmla="*/ 1136 w 850"/>
                <a:gd name="T7" fmla="*/ 1434 h 756"/>
                <a:gd name="T8" fmla="*/ 1098 w 850"/>
                <a:gd name="T9" fmla="*/ 1497 h 756"/>
                <a:gd name="T10" fmla="*/ 1061 w 850"/>
                <a:gd name="T11" fmla="*/ 1549 h 756"/>
                <a:gd name="T12" fmla="*/ 1025 w 850"/>
                <a:gd name="T13" fmla="*/ 1622 h 756"/>
                <a:gd name="T14" fmla="*/ 1015 w 850"/>
                <a:gd name="T15" fmla="*/ 1655 h 756"/>
                <a:gd name="T16" fmla="*/ 976 w 850"/>
                <a:gd name="T17" fmla="*/ 1735 h 756"/>
                <a:gd name="T18" fmla="*/ 936 w 850"/>
                <a:gd name="T19" fmla="*/ 1825 h 756"/>
                <a:gd name="T20" fmla="*/ 888 w 850"/>
                <a:gd name="T21" fmla="*/ 1951 h 756"/>
                <a:gd name="T22" fmla="*/ 858 w 850"/>
                <a:gd name="T23" fmla="*/ 2073 h 756"/>
                <a:gd name="T24" fmla="*/ 835 w 850"/>
                <a:gd name="T25" fmla="*/ 2221 h 756"/>
                <a:gd name="T26" fmla="*/ 0 w 850"/>
                <a:gd name="T27" fmla="*/ 826 h 756"/>
                <a:gd name="T28" fmla="*/ 22 w 850"/>
                <a:gd name="T29" fmla="*/ 819 h 756"/>
                <a:gd name="T30" fmla="*/ 80 w 850"/>
                <a:gd name="T31" fmla="*/ 755 h 756"/>
                <a:gd name="T32" fmla="*/ 97 w 850"/>
                <a:gd name="T33" fmla="*/ 719 h 756"/>
                <a:gd name="T34" fmla="*/ 133 w 850"/>
                <a:gd name="T35" fmla="*/ 677 h 756"/>
                <a:gd name="T36" fmla="*/ 163 w 850"/>
                <a:gd name="T37" fmla="*/ 627 h 756"/>
                <a:gd name="T38" fmla="*/ 202 w 850"/>
                <a:gd name="T39" fmla="*/ 551 h 756"/>
                <a:gd name="T40" fmla="*/ 239 w 850"/>
                <a:gd name="T41" fmla="*/ 465 h 756"/>
                <a:gd name="T42" fmla="*/ 281 w 850"/>
                <a:gd name="T43" fmla="*/ 372 h 756"/>
                <a:gd name="T44" fmla="*/ 317 w 850"/>
                <a:gd name="T45" fmla="*/ 283 h 756"/>
                <a:gd name="T46" fmla="*/ 344 w 850"/>
                <a:gd name="T47" fmla="*/ 203 h 756"/>
                <a:gd name="T48" fmla="*/ 360 w 850"/>
                <a:gd name="T49" fmla="*/ 142 h 756"/>
                <a:gd name="T50" fmla="*/ 366 w 850"/>
                <a:gd name="T51" fmla="*/ 68 h 756"/>
                <a:gd name="T52" fmla="*/ 370 w 850"/>
                <a:gd name="T53" fmla="*/ 9 h 756"/>
                <a:gd name="T54" fmla="*/ 370 w 850"/>
                <a:gd name="T55" fmla="*/ 0 h 756"/>
                <a:gd name="T56" fmla="*/ 370 w 850"/>
                <a:gd name="T57" fmla="*/ 4 h 7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50" h="756">
                  <a:moveTo>
                    <a:pt x="272" y="4"/>
                  </a:moveTo>
                  <a:lnTo>
                    <a:pt x="272" y="4"/>
                  </a:lnTo>
                  <a:lnTo>
                    <a:pt x="850" y="484"/>
                  </a:lnTo>
                  <a:lnTo>
                    <a:pt x="834" y="488"/>
                  </a:lnTo>
                  <a:lnTo>
                    <a:pt x="807" y="508"/>
                  </a:lnTo>
                  <a:lnTo>
                    <a:pt x="780" y="527"/>
                  </a:lnTo>
                  <a:lnTo>
                    <a:pt x="753" y="551"/>
                  </a:lnTo>
                  <a:lnTo>
                    <a:pt x="745" y="563"/>
                  </a:lnTo>
                  <a:lnTo>
                    <a:pt x="718" y="590"/>
                  </a:lnTo>
                  <a:lnTo>
                    <a:pt x="688" y="621"/>
                  </a:lnTo>
                  <a:lnTo>
                    <a:pt x="653" y="662"/>
                  </a:lnTo>
                  <a:lnTo>
                    <a:pt x="630" y="705"/>
                  </a:lnTo>
                  <a:lnTo>
                    <a:pt x="613" y="756"/>
                  </a:lnTo>
                  <a:lnTo>
                    <a:pt x="0" y="281"/>
                  </a:lnTo>
                  <a:lnTo>
                    <a:pt x="22" y="278"/>
                  </a:lnTo>
                  <a:lnTo>
                    <a:pt x="58" y="257"/>
                  </a:lnTo>
                  <a:lnTo>
                    <a:pt x="75" y="245"/>
                  </a:lnTo>
                  <a:lnTo>
                    <a:pt x="98" y="230"/>
                  </a:lnTo>
                  <a:lnTo>
                    <a:pt x="119" y="214"/>
                  </a:lnTo>
                  <a:lnTo>
                    <a:pt x="150" y="187"/>
                  </a:lnTo>
                  <a:lnTo>
                    <a:pt x="175" y="159"/>
                  </a:lnTo>
                  <a:lnTo>
                    <a:pt x="207" y="127"/>
                  </a:lnTo>
                  <a:lnTo>
                    <a:pt x="234" y="96"/>
                  </a:lnTo>
                  <a:lnTo>
                    <a:pt x="251" y="69"/>
                  </a:lnTo>
                  <a:lnTo>
                    <a:pt x="264" y="48"/>
                  </a:lnTo>
                  <a:lnTo>
                    <a:pt x="269" y="24"/>
                  </a:lnTo>
                  <a:lnTo>
                    <a:pt x="272" y="9"/>
                  </a:lnTo>
                  <a:lnTo>
                    <a:pt x="272" y="0"/>
                  </a:lnTo>
                  <a:lnTo>
                    <a:pt x="272" y="4"/>
                  </a:lnTo>
                  <a:close/>
                </a:path>
              </a:pathLst>
            </a:custGeom>
            <a:noFill/>
            <a:ln w="3175">
              <a:solidFill>
                <a:srgbClr val="7F7D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Freeform 2229">
              <a:extLst>
                <a:ext uri="{FF2B5EF4-FFF2-40B4-BE49-F238E27FC236}">
                  <a16:creationId xmlns:a16="http://schemas.microsoft.com/office/drawing/2014/main" id="{0AC42736-527D-6DCC-D9EC-4FD9EB01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266"/>
              <a:ext cx="135" cy="139"/>
            </a:xfrm>
            <a:custGeom>
              <a:avLst/>
              <a:gdLst>
                <a:gd name="T0" fmla="*/ 0 w 133"/>
                <a:gd name="T1" fmla="*/ 413 h 132"/>
                <a:gd name="T2" fmla="*/ 5 w 133"/>
                <a:gd name="T3" fmla="*/ 413 h 132"/>
                <a:gd name="T4" fmla="*/ 11 w 133"/>
                <a:gd name="T5" fmla="*/ 411 h 132"/>
                <a:gd name="T6" fmla="*/ 20 w 133"/>
                <a:gd name="T7" fmla="*/ 394 h 132"/>
                <a:gd name="T8" fmla="*/ 30 w 133"/>
                <a:gd name="T9" fmla="*/ 374 h 132"/>
                <a:gd name="T10" fmla="*/ 75 w 133"/>
                <a:gd name="T11" fmla="*/ 316 h 132"/>
                <a:gd name="T12" fmla="*/ 100 w 133"/>
                <a:gd name="T13" fmla="*/ 241 h 132"/>
                <a:gd name="T14" fmla="*/ 149 w 133"/>
                <a:gd name="T15" fmla="*/ 155 h 132"/>
                <a:gd name="T16" fmla="*/ 167 w 133"/>
                <a:gd name="T17" fmla="*/ 79 h 132"/>
                <a:gd name="T18" fmla="*/ 177 w 133"/>
                <a:gd name="T19" fmla="*/ 49 h 132"/>
                <a:gd name="T20" fmla="*/ 182 w 133"/>
                <a:gd name="T21" fmla="*/ 9 h 132"/>
                <a:gd name="T22" fmla="*/ 182 w 133"/>
                <a:gd name="T23" fmla="*/ 5 h 132"/>
                <a:gd name="T24" fmla="*/ 180 w 133"/>
                <a:gd name="T25" fmla="*/ 2 h 132"/>
                <a:gd name="T26" fmla="*/ 174 w 133"/>
                <a:gd name="T27" fmla="*/ 0 h 132"/>
                <a:gd name="T28" fmla="*/ 167 w 133"/>
                <a:gd name="T29" fmla="*/ 0 h 132"/>
                <a:gd name="T30" fmla="*/ 159 w 133"/>
                <a:gd name="T31" fmla="*/ 3 h 132"/>
                <a:gd name="T32" fmla="*/ 147 w 133"/>
                <a:gd name="T33" fmla="*/ 9 h 132"/>
                <a:gd name="T34" fmla="*/ 128 w 133"/>
                <a:gd name="T35" fmla="*/ 49 h 132"/>
                <a:gd name="T36" fmla="*/ 100 w 133"/>
                <a:gd name="T37" fmla="*/ 79 h 132"/>
                <a:gd name="T38" fmla="*/ 85 w 133"/>
                <a:gd name="T39" fmla="*/ 112 h 132"/>
                <a:gd name="T40" fmla="*/ 70 w 133"/>
                <a:gd name="T41" fmla="*/ 155 h 132"/>
                <a:gd name="T42" fmla="*/ 59 w 133"/>
                <a:gd name="T43" fmla="*/ 201 h 132"/>
                <a:gd name="T44" fmla="*/ 25 w 133"/>
                <a:gd name="T45" fmla="*/ 244 h 132"/>
                <a:gd name="T46" fmla="*/ 16 w 133"/>
                <a:gd name="T47" fmla="*/ 287 h 132"/>
                <a:gd name="T48" fmla="*/ 10 w 133"/>
                <a:gd name="T49" fmla="*/ 325 h 132"/>
                <a:gd name="T50" fmla="*/ 3 w 133"/>
                <a:gd name="T51" fmla="*/ 360 h 132"/>
                <a:gd name="T52" fmla="*/ 0 w 133"/>
                <a:gd name="T53" fmla="*/ 383 h 132"/>
                <a:gd name="T54" fmla="*/ 0 w 133"/>
                <a:gd name="T55" fmla="*/ 400 h 132"/>
                <a:gd name="T56" fmla="*/ 0 w 133"/>
                <a:gd name="T57" fmla="*/ 413 h 1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3" h="132">
                  <a:moveTo>
                    <a:pt x="0" y="132"/>
                  </a:moveTo>
                  <a:lnTo>
                    <a:pt x="5" y="132"/>
                  </a:lnTo>
                  <a:lnTo>
                    <a:pt x="11" y="131"/>
                  </a:lnTo>
                  <a:lnTo>
                    <a:pt x="20" y="126"/>
                  </a:lnTo>
                  <a:lnTo>
                    <a:pt x="30" y="120"/>
                  </a:lnTo>
                  <a:lnTo>
                    <a:pt x="53" y="101"/>
                  </a:lnTo>
                  <a:lnTo>
                    <a:pt x="78" y="77"/>
                  </a:lnTo>
                  <a:lnTo>
                    <a:pt x="105" y="50"/>
                  </a:lnTo>
                  <a:lnTo>
                    <a:pt x="123" y="26"/>
                  </a:lnTo>
                  <a:lnTo>
                    <a:pt x="130" y="17"/>
                  </a:lnTo>
                  <a:lnTo>
                    <a:pt x="133" y="9"/>
                  </a:lnTo>
                  <a:lnTo>
                    <a:pt x="133" y="5"/>
                  </a:lnTo>
                  <a:lnTo>
                    <a:pt x="132" y="2"/>
                  </a:lnTo>
                  <a:lnTo>
                    <a:pt x="128" y="0"/>
                  </a:lnTo>
                  <a:lnTo>
                    <a:pt x="123" y="0"/>
                  </a:lnTo>
                  <a:lnTo>
                    <a:pt x="115" y="3"/>
                  </a:lnTo>
                  <a:lnTo>
                    <a:pt x="103" y="9"/>
                  </a:lnTo>
                  <a:lnTo>
                    <a:pt x="92" y="17"/>
                  </a:lnTo>
                  <a:lnTo>
                    <a:pt x="78" y="26"/>
                  </a:lnTo>
                  <a:lnTo>
                    <a:pt x="63" y="36"/>
                  </a:lnTo>
                  <a:lnTo>
                    <a:pt x="48" y="50"/>
                  </a:lnTo>
                  <a:lnTo>
                    <a:pt x="37" y="65"/>
                  </a:lnTo>
                  <a:lnTo>
                    <a:pt x="25" y="78"/>
                  </a:lnTo>
                  <a:lnTo>
                    <a:pt x="16" y="92"/>
                  </a:lnTo>
                  <a:lnTo>
                    <a:pt x="10" y="104"/>
                  </a:lnTo>
                  <a:lnTo>
                    <a:pt x="3" y="11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Freeform 2230">
              <a:extLst>
                <a:ext uri="{FF2B5EF4-FFF2-40B4-BE49-F238E27FC236}">
                  <a16:creationId xmlns:a16="http://schemas.microsoft.com/office/drawing/2014/main" id="{47F06DB1-8937-F0AA-C613-2C009FDEB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1266"/>
              <a:ext cx="135" cy="139"/>
            </a:xfrm>
            <a:custGeom>
              <a:avLst/>
              <a:gdLst>
                <a:gd name="T0" fmla="*/ 0 w 133"/>
                <a:gd name="T1" fmla="*/ 413 h 132"/>
                <a:gd name="T2" fmla="*/ 5 w 133"/>
                <a:gd name="T3" fmla="*/ 413 h 132"/>
                <a:gd name="T4" fmla="*/ 11 w 133"/>
                <a:gd name="T5" fmla="*/ 411 h 132"/>
                <a:gd name="T6" fmla="*/ 20 w 133"/>
                <a:gd name="T7" fmla="*/ 394 h 132"/>
                <a:gd name="T8" fmla="*/ 30 w 133"/>
                <a:gd name="T9" fmla="*/ 374 h 132"/>
                <a:gd name="T10" fmla="*/ 75 w 133"/>
                <a:gd name="T11" fmla="*/ 316 h 132"/>
                <a:gd name="T12" fmla="*/ 100 w 133"/>
                <a:gd name="T13" fmla="*/ 241 h 132"/>
                <a:gd name="T14" fmla="*/ 149 w 133"/>
                <a:gd name="T15" fmla="*/ 155 h 132"/>
                <a:gd name="T16" fmla="*/ 167 w 133"/>
                <a:gd name="T17" fmla="*/ 79 h 132"/>
                <a:gd name="T18" fmla="*/ 177 w 133"/>
                <a:gd name="T19" fmla="*/ 49 h 132"/>
                <a:gd name="T20" fmla="*/ 182 w 133"/>
                <a:gd name="T21" fmla="*/ 9 h 132"/>
                <a:gd name="T22" fmla="*/ 182 w 133"/>
                <a:gd name="T23" fmla="*/ 5 h 132"/>
                <a:gd name="T24" fmla="*/ 180 w 133"/>
                <a:gd name="T25" fmla="*/ 2 h 132"/>
                <a:gd name="T26" fmla="*/ 174 w 133"/>
                <a:gd name="T27" fmla="*/ 0 h 132"/>
                <a:gd name="T28" fmla="*/ 167 w 133"/>
                <a:gd name="T29" fmla="*/ 0 h 132"/>
                <a:gd name="T30" fmla="*/ 159 w 133"/>
                <a:gd name="T31" fmla="*/ 3 h 132"/>
                <a:gd name="T32" fmla="*/ 147 w 133"/>
                <a:gd name="T33" fmla="*/ 9 h 132"/>
                <a:gd name="T34" fmla="*/ 128 w 133"/>
                <a:gd name="T35" fmla="*/ 49 h 132"/>
                <a:gd name="T36" fmla="*/ 100 w 133"/>
                <a:gd name="T37" fmla="*/ 79 h 132"/>
                <a:gd name="T38" fmla="*/ 85 w 133"/>
                <a:gd name="T39" fmla="*/ 112 h 132"/>
                <a:gd name="T40" fmla="*/ 70 w 133"/>
                <a:gd name="T41" fmla="*/ 155 h 132"/>
                <a:gd name="T42" fmla="*/ 59 w 133"/>
                <a:gd name="T43" fmla="*/ 201 h 132"/>
                <a:gd name="T44" fmla="*/ 25 w 133"/>
                <a:gd name="T45" fmla="*/ 244 h 132"/>
                <a:gd name="T46" fmla="*/ 16 w 133"/>
                <a:gd name="T47" fmla="*/ 287 h 132"/>
                <a:gd name="T48" fmla="*/ 10 w 133"/>
                <a:gd name="T49" fmla="*/ 325 h 132"/>
                <a:gd name="T50" fmla="*/ 3 w 133"/>
                <a:gd name="T51" fmla="*/ 360 h 132"/>
                <a:gd name="T52" fmla="*/ 0 w 133"/>
                <a:gd name="T53" fmla="*/ 383 h 132"/>
                <a:gd name="T54" fmla="*/ 0 w 133"/>
                <a:gd name="T55" fmla="*/ 400 h 132"/>
                <a:gd name="T56" fmla="*/ 0 w 133"/>
                <a:gd name="T57" fmla="*/ 413 h 132"/>
                <a:gd name="T58" fmla="*/ 0 w 133"/>
                <a:gd name="T59" fmla="*/ 413 h 1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3" h="132">
                  <a:moveTo>
                    <a:pt x="0" y="132"/>
                  </a:moveTo>
                  <a:lnTo>
                    <a:pt x="5" y="132"/>
                  </a:lnTo>
                  <a:lnTo>
                    <a:pt x="11" y="131"/>
                  </a:lnTo>
                  <a:lnTo>
                    <a:pt x="20" y="126"/>
                  </a:lnTo>
                  <a:lnTo>
                    <a:pt x="30" y="120"/>
                  </a:lnTo>
                  <a:lnTo>
                    <a:pt x="53" y="101"/>
                  </a:lnTo>
                  <a:lnTo>
                    <a:pt x="78" y="77"/>
                  </a:lnTo>
                  <a:lnTo>
                    <a:pt x="105" y="50"/>
                  </a:lnTo>
                  <a:lnTo>
                    <a:pt x="123" y="26"/>
                  </a:lnTo>
                  <a:lnTo>
                    <a:pt x="130" y="17"/>
                  </a:lnTo>
                  <a:lnTo>
                    <a:pt x="133" y="9"/>
                  </a:lnTo>
                  <a:lnTo>
                    <a:pt x="133" y="5"/>
                  </a:lnTo>
                  <a:lnTo>
                    <a:pt x="132" y="2"/>
                  </a:lnTo>
                  <a:lnTo>
                    <a:pt x="128" y="0"/>
                  </a:lnTo>
                  <a:lnTo>
                    <a:pt x="123" y="0"/>
                  </a:lnTo>
                  <a:lnTo>
                    <a:pt x="115" y="3"/>
                  </a:lnTo>
                  <a:lnTo>
                    <a:pt x="103" y="9"/>
                  </a:lnTo>
                  <a:lnTo>
                    <a:pt x="92" y="17"/>
                  </a:lnTo>
                  <a:lnTo>
                    <a:pt x="78" y="26"/>
                  </a:lnTo>
                  <a:lnTo>
                    <a:pt x="63" y="36"/>
                  </a:lnTo>
                  <a:lnTo>
                    <a:pt x="48" y="50"/>
                  </a:lnTo>
                  <a:lnTo>
                    <a:pt x="37" y="65"/>
                  </a:lnTo>
                  <a:lnTo>
                    <a:pt x="25" y="78"/>
                  </a:lnTo>
                  <a:lnTo>
                    <a:pt x="16" y="92"/>
                  </a:lnTo>
                  <a:lnTo>
                    <a:pt x="10" y="104"/>
                  </a:lnTo>
                  <a:lnTo>
                    <a:pt x="3" y="11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0" y="132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Freeform 2231">
              <a:extLst>
                <a:ext uri="{FF2B5EF4-FFF2-40B4-BE49-F238E27FC236}">
                  <a16:creationId xmlns:a16="http://schemas.microsoft.com/office/drawing/2014/main" id="{F316A823-2D9E-1350-99A3-75A1A747E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1268"/>
              <a:ext cx="253" cy="232"/>
            </a:xfrm>
            <a:custGeom>
              <a:avLst/>
              <a:gdLst>
                <a:gd name="T0" fmla="*/ 171 w 250"/>
                <a:gd name="T1" fmla="*/ 0 h 221"/>
                <a:gd name="T2" fmla="*/ 179 w 250"/>
                <a:gd name="T3" fmla="*/ 7 h 221"/>
                <a:gd name="T4" fmla="*/ 324 w 250"/>
                <a:gd name="T5" fmla="*/ 279 h 221"/>
                <a:gd name="T6" fmla="*/ 317 w 250"/>
                <a:gd name="T7" fmla="*/ 308 h 221"/>
                <a:gd name="T8" fmla="*/ 300 w 250"/>
                <a:gd name="T9" fmla="*/ 356 h 221"/>
                <a:gd name="T10" fmla="*/ 276 w 250"/>
                <a:gd name="T11" fmla="*/ 425 h 221"/>
                <a:gd name="T12" fmla="*/ 197 w 250"/>
                <a:gd name="T13" fmla="*/ 589 h 221"/>
                <a:gd name="T14" fmla="*/ 176 w 250"/>
                <a:gd name="T15" fmla="*/ 624 h 221"/>
                <a:gd name="T16" fmla="*/ 155 w 250"/>
                <a:gd name="T17" fmla="*/ 645 h 221"/>
                <a:gd name="T18" fmla="*/ 129 w 250"/>
                <a:gd name="T19" fmla="*/ 612 h 221"/>
                <a:gd name="T20" fmla="*/ 109 w 250"/>
                <a:gd name="T21" fmla="*/ 581 h 221"/>
                <a:gd name="T22" fmla="*/ 95 w 250"/>
                <a:gd name="T23" fmla="*/ 540 h 221"/>
                <a:gd name="T24" fmla="*/ 79 w 250"/>
                <a:gd name="T25" fmla="*/ 515 h 221"/>
                <a:gd name="T26" fmla="*/ 65 w 250"/>
                <a:gd name="T27" fmla="*/ 509 h 221"/>
                <a:gd name="T28" fmla="*/ 30 w 250"/>
                <a:gd name="T29" fmla="*/ 468 h 221"/>
                <a:gd name="T30" fmla="*/ 25 w 250"/>
                <a:gd name="T31" fmla="*/ 446 h 221"/>
                <a:gd name="T32" fmla="*/ 13 w 250"/>
                <a:gd name="T33" fmla="*/ 439 h 221"/>
                <a:gd name="T34" fmla="*/ 8 w 250"/>
                <a:gd name="T35" fmla="*/ 413 h 221"/>
                <a:gd name="T36" fmla="*/ 0 w 250"/>
                <a:gd name="T37" fmla="*/ 379 h 221"/>
                <a:gd name="T38" fmla="*/ 21 w 250"/>
                <a:gd name="T39" fmla="*/ 356 h 221"/>
                <a:gd name="T40" fmla="*/ 38 w 250"/>
                <a:gd name="T41" fmla="*/ 308 h 221"/>
                <a:gd name="T42" fmla="*/ 79 w 250"/>
                <a:gd name="T43" fmla="*/ 266 h 221"/>
                <a:gd name="T44" fmla="*/ 114 w 250"/>
                <a:gd name="T45" fmla="*/ 173 h 221"/>
                <a:gd name="T46" fmla="*/ 122 w 250"/>
                <a:gd name="T47" fmla="*/ 124 h 221"/>
                <a:gd name="T48" fmla="*/ 145 w 250"/>
                <a:gd name="T49" fmla="*/ 92 h 221"/>
                <a:gd name="T50" fmla="*/ 165 w 250"/>
                <a:gd name="T51" fmla="*/ 45 h 221"/>
                <a:gd name="T52" fmla="*/ 176 w 250"/>
                <a:gd name="T53" fmla="*/ 0 h 221"/>
                <a:gd name="T54" fmla="*/ 171 w 250"/>
                <a:gd name="T55" fmla="*/ 0 h 22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50" h="221">
                  <a:moveTo>
                    <a:pt x="127" y="0"/>
                  </a:moveTo>
                  <a:lnTo>
                    <a:pt x="135" y="7"/>
                  </a:lnTo>
                  <a:lnTo>
                    <a:pt x="250" y="96"/>
                  </a:lnTo>
                  <a:lnTo>
                    <a:pt x="245" y="106"/>
                  </a:lnTo>
                  <a:lnTo>
                    <a:pt x="232" y="123"/>
                  </a:lnTo>
                  <a:lnTo>
                    <a:pt x="210" y="147"/>
                  </a:lnTo>
                  <a:lnTo>
                    <a:pt x="153" y="202"/>
                  </a:lnTo>
                  <a:lnTo>
                    <a:pt x="132" y="214"/>
                  </a:lnTo>
                  <a:lnTo>
                    <a:pt x="118" y="221"/>
                  </a:lnTo>
                  <a:lnTo>
                    <a:pt x="105" y="210"/>
                  </a:lnTo>
                  <a:lnTo>
                    <a:pt x="87" y="198"/>
                  </a:lnTo>
                  <a:lnTo>
                    <a:pt x="73" y="186"/>
                  </a:lnTo>
                  <a:lnTo>
                    <a:pt x="57" y="178"/>
                  </a:lnTo>
                  <a:lnTo>
                    <a:pt x="43" y="174"/>
                  </a:lnTo>
                  <a:lnTo>
                    <a:pt x="30" y="162"/>
                  </a:lnTo>
                  <a:lnTo>
                    <a:pt x="25" y="154"/>
                  </a:lnTo>
                  <a:lnTo>
                    <a:pt x="13" y="150"/>
                  </a:lnTo>
                  <a:lnTo>
                    <a:pt x="8" y="142"/>
                  </a:lnTo>
                  <a:lnTo>
                    <a:pt x="0" y="130"/>
                  </a:lnTo>
                  <a:lnTo>
                    <a:pt x="21" y="123"/>
                  </a:lnTo>
                  <a:lnTo>
                    <a:pt x="38" y="106"/>
                  </a:lnTo>
                  <a:lnTo>
                    <a:pt x="57" y="91"/>
                  </a:lnTo>
                  <a:lnTo>
                    <a:pt x="92" y="60"/>
                  </a:lnTo>
                  <a:lnTo>
                    <a:pt x="100" y="43"/>
                  </a:lnTo>
                  <a:lnTo>
                    <a:pt x="113" y="31"/>
                  </a:lnTo>
                  <a:lnTo>
                    <a:pt x="123" y="16"/>
                  </a:lnTo>
                  <a:lnTo>
                    <a:pt x="132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Freeform 2232">
              <a:extLst>
                <a:ext uri="{FF2B5EF4-FFF2-40B4-BE49-F238E27FC236}">
                  <a16:creationId xmlns:a16="http://schemas.microsoft.com/office/drawing/2014/main" id="{E8B0FD20-759B-EB5E-BF6E-87D37B18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1268"/>
              <a:ext cx="253" cy="232"/>
            </a:xfrm>
            <a:custGeom>
              <a:avLst/>
              <a:gdLst>
                <a:gd name="T0" fmla="*/ 171 w 250"/>
                <a:gd name="T1" fmla="*/ 0 h 221"/>
                <a:gd name="T2" fmla="*/ 171 w 250"/>
                <a:gd name="T3" fmla="*/ 0 h 221"/>
                <a:gd name="T4" fmla="*/ 179 w 250"/>
                <a:gd name="T5" fmla="*/ 7 h 221"/>
                <a:gd name="T6" fmla="*/ 324 w 250"/>
                <a:gd name="T7" fmla="*/ 279 h 221"/>
                <a:gd name="T8" fmla="*/ 317 w 250"/>
                <a:gd name="T9" fmla="*/ 308 h 221"/>
                <a:gd name="T10" fmla="*/ 300 w 250"/>
                <a:gd name="T11" fmla="*/ 356 h 221"/>
                <a:gd name="T12" fmla="*/ 276 w 250"/>
                <a:gd name="T13" fmla="*/ 425 h 221"/>
                <a:gd name="T14" fmla="*/ 197 w 250"/>
                <a:gd name="T15" fmla="*/ 589 h 221"/>
                <a:gd name="T16" fmla="*/ 176 w 250"/>
                <a:gd name="T17" fmla="*/ 624 h 221"/>
                <a:gd name="T18" fmla="*/ 155 w 250"/>
                <a:gd name="T19" fmla="*/ 645 h 221"/>
                <a:gd name="T20" fmla="*/ 129 w 250"/>
                <a:gd name="T21" fmla="*/ 612 h 221"/>
                <a:gd name="T22" fmla="*/ 109 w 250"/>
                <a:gd name="T23" fmla="*/ 581 h 221"/>
                <a:gd name="T24" fmla="*/ 95 w 250"/>
                <a:gd name="T25" fmla="*/ 540 h 221"/>
                <a:gd name="T26" fmla="*/ 79 w 250"/>
                <a:gd name="T27" fmla="*/ 515 h 221"/>
                <a:gd name="T28" fmla="*/ 65 w 250"/>
                <a:gd name="T29" fmla="*/ 509 h 221"/>
                <a:gd name="T30" fmla="*/ 30 w 250"/>
                <a:gd name="T31" fmla="*/ 468 h 221"/>
                <a:gd name="T32" fmla="*/ 25 w 250"/>
                <a:gd name="T33" fmla="*/ 446 h 221"/>
                <a:gd name="T34" fmla="*/ 13 w 250"/>
                <a:gd name="T35" fmla="*/ 439 h 221"/>
                <a:gd name="T36" fmla="*/ 8 w 250"/>
                <a:gd name="T37" fmla="*/ 413 h 221"/>
                <a:gd name="T38" fmla="*/ 0 w 250"/>
                <a:gd name="T39" fmla="*/ 379 h 221"/>
                <a:gd name="T40" fmla="*/ 21 w 250"/>
                <a:gd name="T41" fmla="*/ 356 h 221"/>
                <a:gd name="T42" fmla="*/ 38 w 250"/>
                <a:gd name="T43" fmla="*/ 308 h 221"/>
                <a:gd name="T44" fmla="*/ 79 w 250"/>
                <a:gd name="T45" fmla="*/ 266 h 221"/>
                <a:gd name="T46" fmla="*/ 114 w 250"/>
                <a:gd name="T47" fmla="*/ 173 h 221"/>
                <a:gd name="T48" fmla="*/ 122 w 250"/>
                <a:gd name="T49" fmla="*/ 124 h 221"/>
                <a:gd name="T50" fmla="*/ 145 w 250"/>
                <a:gd name="T51" fmla="*/ 92 h 221"/>
                <a:gd name="T52" fmla="*/ 165 w 250"/>
                <a:gd name="T53" fmla="*/ 45 h 221"/>
                <a:gd name="T54" fmla="*/ 176 w 250"/>
                <a:gd name="T55" fmla="*/ 0 h 221"/>
                <a:gd name="T56" fmla="*/ 171 w 250"/>
                <a:gd name="T57" fmla="*/ 0 h 221"/>
                <a:gd name="T58" fmla="*/ 171 w 250"/>
                <a:gd name="T59" fmla="*/ 0 h 22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221">
                  <a:moveTo>
                    <a:pt x="127" y="0"/>
                  </a:moveTo>
                  <a:lnTo>
                    <a:pt x="127" y="0"/>
                  </a:lnTo>
                  <a:lnTo>
                    <a:pt x="135" y="7"/>
                  </a:lnTo>
                  <a:lnTo>
                    <a:pt x="250" y="96"/>
                  </a:lnTo>
                  <a:lnTo>
                    <a:pt x="245" y="106"/>
                  </a:lnTo>
                  <a:lnTo>
                    <a:pt x="232" y="123"/>
                  </a:lnTo>
                  <a:lnTo>
                    <a:pt x="210" y="147"/>
                  </a:lnTo>
                  <a:lnTo>
                    <a:pt x="153" y="202"/>
                  </a:lnTo>
                  <a:lnTo>
                    <a:pt x="132" y="214"/>
                  </a:lnTo>
                  <a:lnTo>
                    <a:pt x="118" y="221"/>
                  </a:lnTo>
                  <a:lnTo>
                    <a:pt x="105" y="210"/>
                  </a:lnTo>
                  <a:lnTo>
                    <a:pt x="87" y="198"/>
                  </a:lnTo>
                  <a:lnTo>
                    <a:pt x="73" y="186"/>
                  </a:lnTo>
                  <a:lnTo>
                    <a:pt x="57" y="178"/>
                  </a:lnTo>
                  <a:lnTo>
                    <a:pt x="43" y="174"/>
                  </a:lnTo>
                  <a:lnTo>
                    <a:pt x="30" y="162"/>
                  </a:lnTo>
                  <a:lnTo>
                    <a:pt x="25" y="154"/>
                  </a:lnTo>
                  <a:lnTo>
                    <a:pt x="13" y="150"/>
                  </a:lnTo>
                  <a:lnTo>
                    <a:pt x="8" y="142"/>
                  </a:lnTo>
                  <a:lnTo>
                    <a:pt x="0" y="130"/>
                  </a:lnTo>
                  <a:lnTo>
                    <a:pt x="21" y="123"/>
                  </a:lnTo>
                  <a:lnTo>
                    <a:pt x="38" y="106"/>
                  </a:lnTo>
                  <a:lnTo>
                    <a:pt x="57" y="91"/>
                  </a:lnTo>
                  <a:lnTo>
                    <a:pt x="92" y="60"/>
                  </a:lnTo>
                  <a:lnTo>
                    <a:pt x="100" y="43"/>
                  </a:lnTo>
                  <a:lnTo>
                    <a:pt x="113" y="31"/>
                  </a:lnTo>
                  <a:lnTo>
                    <a:pt x="123" y="16"/>
                  </a:lnTo>
                  <a:lnTo>
                    <a:pt x="132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Freeform 2233">
              <a:extLst>
                <a:ext uri="{FF2B5EF4-FFF2-40B4-BE49-F238E27FC236}">
                  <a16:creationId xmlns:a16="http://schemas.microsoft.com/office/drawing/2014/main" id="{4E89FB03-78A7-6B28-0A0C-B9B1F0EF8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1281"/>
              <a:ext cx="18" cy="16"/>
            </a:xfrm>
            <a:custGeom>
              <a:avLst/>
              <a:gdLst>
                <a:gd name="T0" fmla="*/ 0 w 18"/>
                <a:gd name="T1" fmla="*/ 0 h 15"/>
                <a:gd name="T2" fmla="*/ 18 w 18"/>
                <a:gd name="T3" fmla="*/ 0 h 15"/>
                <a:gd name="T4" fmla="*/ 18 w 18"/>
                <a:gd name="T5" fmla="*/ 58 h 15"/>
                <a:gd name="T6" fmla="*/ 0 w 18"/>
                <a:gd name="T7" fmla="*/ 4 h 15"/>
                <a:gd name="T8" fmla="*/ 0 w 1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5">
                  <a:moveTo>
                    <a:pt x="0" y="0"/>
                  </a:moveTo>
                  <a:lnTo>
                    <a:pt x="18" y="0"/>
                  </a:lnTo>
                  <a:lnTo>
                    <a:pt x="18" y="1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Freeform 2234">
              <a:extLst>
                <a:ext uri="{FF2B5EF4-FFF2-40B4-BE49-F238E27FC236}">
                  <a16:creationId xmlns:a16="http://schemas.microsoft.com/office/drawing/2014/main" id="{867CFBC1-6859-BA28-01E9-FEEC4B727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1281"/>
              <a:ext cx="18" cy="16"/>
            </a:xfrm>
            <a:custGeom>
              <a:avLst/>
              <a:gdLst>
                <a:gd name="T0" fmla="*/ 0 w 18"/>
                <a:gd name="T1" fmla="*/ 0 h 15"/>
                <a:gd name="T2" fmla="*/ 0 w 18"/>
                <a:gd name="T3" fmla="*/ 0 h 15"/>
                <a:gd name="T4" fmla="*/ 18 w 18"/>
                <a:gd name="T5" fmla="*/ 0 h 15"/>
                <a:gd name="T6" fmla="*/ 18 w 18"/>
                <a:gd name="T7" fmla="*/ 58 h 15"/>
                <a:gd name="T8" fmla="*/ 0 w 18"/>
                <a:gd name="T9" fmla="*/ 4 h 15"/>
                <a:gd name="T10" fmla="*/ 0 w 18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15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Freeform 2235">
              <a:extLst>
                <a:ext uri="{FF2B5EF4-FFF2-40B4-BE49-F238E27FC236}">
                  <a16:creationId xmlns:a16="http://schemas.microsoft.com/office/drawing/2014/main" id="{B911ED39-DE07-AFAB-1C7A-064D49B83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297"/>
              <a:ext cx="17" cy="17"/>
            </a:xfrm>
            <a:custGeom>
              <a:avLst/>
              <a:gdLst>
                <a:gd name="T0" fmla="*/ 0 w 17"/>
                <a:gd name="T1" fmla="*/ 0 h 16"/>
                <a:gd name="T2" fmla="*/ 14 w 17"/>
                <a:gd name="T3" fmla="*/ 0 h 16"/>
                <a:gd name="T4" fmla="*/ 17 w 17"/>
                <a:gd name="T5" fmla="*/ 58 h 16"/>
                <a:gd name="T6" fmla="*/ 0 w 17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lnTo>
                    <a:pt x="14" y="0"/>
                  </a:lnTo>
                  <a:lnTo>
                    <a:pt x="17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Freeform 2236">
              <a:extLst>
                <a:ext uri="{FF2B5EF4-FFF2-40B4-BE49-F238E27FC236}">
                  <a16:creationId xmlns:a16="http://schemas.microsoft.com/office/drawing/2014/main" id="{2B38C1B8-2920-9A51-D972-54B729EF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297"/>
              <a:ext cx="17" cy="17"/>
            </a:xfrm>
            <a:custGeom>
              <a:avLst/>
              <a:gdLst>
                <a:gd name="T0" fmla="*/ 0 w 17"/>
                <a:gd name="T1" fmla="*/ 0 h 16"/>
                <a:gd name="T2" fmla="*/ 0 w 17"/>
                <a:gd name="T3" fmla="*/ 0 h 16"/>
                <a:gd name="T4" fmla="*/ 14 w 17"/>
                <a:gd name="T5" fmla="*/ 0 h 16"/>
                <a:gd name="T6" fmla="*/ 17 w 17"/>
                <a:gd name="T7" fmla="*/ 58 h 16"/>
                <a:gd name="T8" fmla="*/ 0 w 17"/>
                <a:gd name="T9" fmla="*/ 0 h 16"/>
                <a:gd name="T10" fmla="*/ 0 w 1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7" y="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Freeform 2237">
              <a:extLst>
                <a:ext uri="{FF2B5EF4-FFF2-40B4-BE49-F238E27FC236}">
                  <a16:creationId xmlns:a16="http://schemas.microsoft.com/office/drawing/2014/main" id="{45345F7B-283D-4CE9-1B89-D1B4E1B7B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309"/>
              <a:ext cx="17" cy="13"/>
            </a:xfrm>
            <a:custGeom>
              <a:avLst/>
              <a:gdLst>
                <a:gd name="T0" fmla="*/ 0 w 17"/>
                <a:gd name="T1" fmla="*/ 0 h 12"/>
                <a:gd name="T2" fmla="*/ 12 w 17"/>
                <a:gd name="T3" fmla="*/ 0 h 12"/>
                <a:gd name="T4" fmla="*/ 17 w 17"/>
                <a:gd name="T5" fmla="*/ 68 h 12"/>
                <a:gd name="T6" fmla="*/ 0 w 1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12" y="0"/>
                  </a:lnTo>
                  <a:lnTo>
                    <a:pt x="1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Freeform 2238">
              <a:extLst>
                <a:ext uri="{FF2B5EF4-FFF2-40B4-BE49-F238E27FC236}">
                  <a16:creationId xmlns:a16="http://schemas.microsoft.com/office/drawing/2014/main" id="{DAE0D89A-ABA6-F302-05DB-0EEFCD13D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309"/>
              <a:ext cx="17" cy="13"/>
            </a:xfrm>
            <a:custGeom>
              <a:avLst/>
              <a:gdLst>
                <a:gd name="T0" fmla="*/ 0 w 17"/>
                <a:gd name="T1" fmla="*/ 0 h 12"/>
                <a:gd name="T2" fmla="*/ 0 w 17"/>
                <a:gd name="T3" fmla="*/ 0 h 12"/>
                <a:gd name="T4" fmla="*/ 12 w 17"/>
                <a:gd name="T5" fmla="*/ 0 h 12"/>
                <a:gd name="T6" fmla="*/ 17 w 17"/>
                <a:gd name="T7" fmla="*/ 68 h 12"/>
                <a:gd name="T8" fmla="*/ 0 w 17"/>
                <a:gd name="T9" fmla="*/ 0 h 12"/>
                <a:gd name="T10" fmla="*/ 0 w 17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2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7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Freeform 2239">
              <a:extLst>
                <a:ext uri="{FF2B5EF4-FFF2-40B4-BE49-F238E27FC236}">
                  <a16:creationId xmlns:a16="http://schemas.microsoft.com/office/drawing/2014/main" id="{18154512-6DD0-FC13-F0F7-FF8E09A42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309"/>
              <a:ext cx="17" cy="17"/>
            </a:xfrm>
            <a:custGeom>
              <a:avLst/>
              <a:gdLst>
                <a:gd name="T0" fmla="*/ 3 w 17"/>
                <a:gd name="T1" fmla="*/ 0 h 16"/>
                <a:gd name="T2" fmla="*/ 17 w 17"/>
                <a:gd name="T3" fmla="*/ 0 h 16"/>
                <a:gd name="T4" fmla="*/ 17 w 17"/>
                <a:gd name="T5" fmla="*/ 58 h 16"/>
                <a:gd name="T6" fmla="*/ 0 w 17"/>
                <a:gd name="T7" fmla="*/ 0 h 16"/>
                <a:gd name="T8" fmla="*/ 3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Freeform 2240">
              <a:extLst>
                <a:ext uri="{FF2B5EF4-FFF2-40B4-BE49-F238E27FC236}">
                  <a16:creationId xmlns:a16="http://schemas.microsoft.com/office/drawing/2014/main" id="{AB7D79D3-4F45-370C-B50C-629860725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309"/>
              <a:ext cx="17" cy="17"/>
            </a:xfrm>
            <a:custGeom>
              <a:avLst/>
              <a:gdLst>
                <a:gd name="T0" fmla="*/ 3 w 17"/>
                <a:gd name="T1" fmla="*/ 0 h 16"/>
                <a:gd name="T2" fmla="*/ 3 w 17"/>
                <a:gd name="T3" fmla="*/ 0 h 16"/>
                <a:gd name="T4" fmla="*/ 17 w 17"/>
                <a:gd name="T5" fmla="*/ 0 h 16"/>
                <a:gd name="T6" fmla="*/ 17 w 17"/>
                <a:gd name="T7" fmla="*/ 58 h 16"/>
                <a:gd name="T8" fmla="*/ 0 w 17"/>
                <a:gd name="T9" fmla="*/ 0 h 16"/>
                <a:gd name="T10" fmla="*/ 3 w 1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3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Freeform 2241">
              <a:extLst>
                <a:ext uri="{FF2B5EF4-FFF2-40B4-BE49-F238E27FC236}">
                  <a16:creationId xmlns:a16="http://schemas.microsoft.com/office/drawing/2014/main" id="{79144042-5268-616E-C114-AA2C1014E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322"/>
              <a:ext cx="17" cy="17"/>
            </a:xfrm>
            <a:custGeom>
              <a:avLst/>
              <a:gdLst>
                <a:gd name="T0" fmla="*/ 0 w 16"/>
                <a:gd name="T1" fmla="*/ 0 h 16"/>
                <a:gd name="T2" fmla="*/ 49 w 16"/>
                <a:gd name="T3" fmla="*/ 0 h 16"/>
                <a:gd name="T4" fmla="*/ 58 w 16"/>
                <a:gd name="T5" fmla="*/ 58 h 16"/>
                <a:gd name="T6" fmla="*/ 0 w 16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13" y="0"/>
                  </a:lnTo>
                  <a:lnTo>
                    <a:pt x="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2242">
              <a:extLst>
                <a:ext uri="{FF2B5EF4-FFF2-40B4-BE49-F238E27FC236}">
                  <a16:creationId xmlns:a16="http://schemas.microsoft.com/office/drawing/2014/main" id="{AC11A7B1-EE5F-506A-4D94-6D4B93E3C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322"/>
              <a:ext cx="17" cy="17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0 h 16"/>
                <a:gd name="T4" fmla="*/ 49 w 16"/>
                <a:gd name="T5" fmla="*/ 0 h 16"/>
                <a:gd name="T6" fmla="*/ 58 w 16"/>
                <a:gd name="T7" fmla="*/ 58 h 16"/>
                <a:gd name="T8" fmla="*/ 0 w 16"/>
                <a:gd name="T9" fmla="*/ 0 h 16"/>
                <a:gd name="T10" fmla="*/ 0 w 16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6" y="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Freeform 2243">
              <a:extLst>
                <a:ext uri="{FF2B5EF4-FFF2-40B4-BE49-F238E27FC236}">
                  <a16:creationId xmlns:a16="http://schemas.microsoft.com/office/drawing/2014/main" id="{186F841C-9782-BBA6-037C-3BE2BFF0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" y="1335"/>
              <a:ext cx="17" cy="16"/>
            </a:xfrm>
            <a:custGeom>
              <a:avLst/>
              <a:gdLst>
                <a:gd name="T0" fmla="*/ 3 w 17"/>
                <a:gd name="T1" fmla="*/ 0 h 16"/>
                <a:gd name="T2" fmla="*/ 17 w 17"/>
                <a:gd name="T3" fmla="*/ 0 h 16"/>
                <a:gd name="T4" fmla="*/ 17 w 17"/>
                <a:gd name="T5" fmla="*/ 16 h 16"/>
                <a:gd name="T6" fmla="*/ 0 w 17"/>
                <a:gd name="T7" fmla="*/ 0 h 16"/>
                <a:gd name="T8" fmla="*/ 3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 2244">
              <a:extLst>
                <a:ext uri="{FF2B5EF4-FFF2-40B4-BE49-F238E27FC236}">
                  <a16:creationId xmlns:a16="http://schemas.microsoft.com/office/drawing/2014/main" id="{27876949-5C6B-4A07-6D72-945D268CB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" y="1335"/>
              <a:ext cx="17" cy="16"/>
            </a:xfrm>
            <a:custGeom>
              <a:avLst/>
              <a:gdLst>
                <a:gd name="T0" fmla="*/ 3 w 17"/>
                <a:gd name="T1" fmla="*/ 0 h 16"/>
                <a:gd name="T2" fmla="*/ 3 w 17"/>
                <a:gd name="T3" fmla="*/ 0 h 16"/>
                <a:gd name="T4" fmla="*/ 17 w 17"/>
                <a:gd name="T5" fmla="*/ 0 h 16"/>
                <a:gd name="T6" fmla="*/ 17 w 17"/>
                <a:gd name="T7" fmla="*/ 16 h 16"/>
                <a:gd name="T8" fmla="*/ 0 w 17"/>
                <a:gd name="T9" fmla="*/ 0 h 16"/>
                <a:gd name="T10" fmla="*/ 3 w 1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3" y="0"/>
                  </a:moveTo>
                  <a:lnTo>
                    <a:pt x="3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 2245">
              <a:extLst>
                <a:ext uri="{FF2B5EF4-FFF2-40B4-BE49-F238E27FC236}">
                  <a16:creationId xmlns:a16="http://schemas.microsoft.com/office/drawing/2014/main" id="{B63D6AA1-AC3C-B31D-B2DF-F11C89B3B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1342"/>
              <a:ext cx="17" cy="18"/>
            </a:xfrm>
            <a:custGeom>
              <a:avLst/>
              <a:gdLst>
                <a:gd name="T0" fmla="*/ 4 w 17"/>
                <a:gd name="T1" fmla="*/ 0 h 17"/>
                <a:gd name="T2" fmla="*/ 17 w 17"/>
                <a:gd name="T3" fmla="*/ 0 h 17"/>
                <a:gd name="T4" fmla="*/ 17 w 17"/>
                <a:gd name="T5" fmla="*/ 56 h 17"/>
                <a:gd name="T6" fmla="*/ 0 w 17"/>
                <a:gd name="T7" fmla="*/ 5 h 17"/>
                <a:gd name="T8" fmla="*/ 4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7">
                  <a:moveTo>
                    <a:pt x="4" y="0"/>
                  </a:moveTo>
                  <a:lnTo>
                    <a:pt x="17" y="0"/>
                  </a:lnTo>
                  <a:lnTo>
                    <a:pt x="17" y="17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Freeform 2246">
              <a:extLst>
                <a:ext uri="{FF2B5EF4-FFF2-40B4-BE49-F238E27FC236}">
                  <a16:creationId xmlns:a16="http://schemas.microsoft.com/office/drawing/2014/main" id="{41DE714D-4002-C87E-DD8D-6D04D793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1342"/>
              <a:ext cx="17" cy="18"/>
            </a:xfrm>
            <a:custGeom>
              <a:avLst/>
              <a:gdLst>
                <a:gd name="T0" fmla="*/ 4 w 17"/>
                <a:gd name="T1" fmla="*/ 0 h 17"/>
                <a:gd name="T2" fmla="*/ 4 w 17"/>
                <a:gd name="T3" fmla="*/ 0 h 17"/>
                <a:gd name="T4" fmla="*/ 17 w 17"/>
                <a:gd name="T5" fmla="*/ 0 h 17"/>
                <a:gd name="T6" fmla="*/ 17 w 17"/>
                <a:gd name="T7" fmla="*/ 56 h 17"/>
                <a:gd name="T8" fmla="*/ 0 w 17"/>
                <a:gd name="T9" fmla="*/ 5 h 17"/>
                <a:gd name="T10" fmla="*/ 4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7">
                  <a:moveTo>
                    <a:pt x="4" y="0"/>
                  </a:moveTo>
                  <a:lnTo>
                    <a:pt x="4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3175">
              <a:solidFill>
                <a:srgbClr val="C3C3C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Freeform 2247">
              <a:extLst>
                <a:ext uri="{FF2B5EF4-FFF2-40B4-BE49-F238E27FC236}">
                  <a16:creationId xmlns:a16="http://schemas.microsoft.com/office/drawing/2014/main" id="{36FB507D-AC8E-7630-A49E-61D0574C7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268"/>
              <a:ext cx="124" cy="117"/>
            </a:xfrm>
            <a:custGeom>
              <a:avLst/>
              <a:gdLst>
                <a:gd name="T0" fmla="*/ 9 w 122"/>
                <a:gd name="T1" fmla="*/ 4 h 111"/>
                <a:gd name="T2" fmla="*/ 172 w 122"/>
                <a:gd name="T3" fmla="*/ 304 h 111"/>
                <a:gd name="T4" fmla="*/ 172 w 122"/>
                <a:gd name="T5" fmla="*/ 316 h 111"/>
                <a:gd name="T6" fmla="*/ 165 w 122"/>
                <a:gd name="T7" fmla="*/ 354 h 111"/>
                <a:gd name="T8" fmla="*/ 0 w 122"/>
                <a:gd name="T9" fmla="*/ 57 h 111"/>
                <a:gd name="T10" fmla="*/ 4 w 122"/>
                <a:gd name="T11" fmla="*/ 40 h 111"/>
                <a:gd name="T12" fmla="*/ 9 w 122"/>
                <a:gd name="T13" fmla="*/ 0 h 111"/>
                <a:gd name="T14" fmla="*/ 9 w 122"/>
                <a:gd name="T15" fmla="*/ 4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1">
                  <a:moveTo>
                    <a:pt x="9" y="4"/>
                  </a:moveTo>
                  <a:lnTo>
                    <a:pt x="122" y="96"/>
                  </a:lnTo>
                  <a:lnTo>
                    <a:pt x="122" y="99"/>
                  </a:lnTo>
                  <a:lnTo>
                    <a:pt x="117" y="111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9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 2248">
              <a:extLst>
                <a:ext uri="{FF2B5EF4-FFF2-40B4-BE49-F238E27FC236}">
                  <a16:creationId xmlns:a16="http://schemas.microsoft.com/office/drawing/2014/main" id="{45D14E97-3421-48C5-425D-A90FCA265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309"/>
              <a:ext cx="134" cy="134"/>
            </a:xfrm>
            <a:custGeom>
              <a:avLst/>
              <a:gdLst>
                <a:gd name="T0" fmla="*/ 181 w 132"/>
                <a:gd name="T1" fmla="*/ 0 h 127"/>
                <a:gd name="T2" fmla="*/ 169 w 132"/>
                <a:gd name="T3" fmla="*/ 55 h 127"/>
                <a:gd name="T4" fmla="*/ 158 w 132"/>
                <a:gd name="T5" fmla="*/ 110 h 127"/>
                <a:gd name="T6" fmla="*/ 143 w 132"/>
                <a:gd name="T7" fmla="*/ 168 h 127"/>
                <a:gd name="T8" fmla="*/ 109 w 132"/>
                <a:gd name="T9" fmla="*/ 229 h 127"/>
                <a:gd name="T10" fmla="*/ 87 w 132"/>
                <a:gd name="T11" fmla="*/ 284 h 127"/>
                <a:gd name="T12" fmla="*/ 67 w 132"/>
                <a:gd name="T13" fmla="*/ 334 h 127"/>
                <a:gd name="T14" fmla="*/ 24 w 132"/>
                <a:gd name="T15" fmla="*/ 375 h 127"/>
                <a:gd name="T16" fmla="*/ 0 w 132"/>
                <a:gd name="T17" fmla="*/ 413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27">
                  <a:moveTo>
                    <a:pt x="132" y="0"/>
                  </a:moveTo>
                  <a:lnTo>
                    <a:pt x="124" y="18"/>
                  </a:lnTo>
                  <a:lnTo>
                    <a:pt x="114" y="34"/>
                  </a:lnTo>
                  <a:lnTo>
                    <a:pt x="99" y="52"/>
                  </a:lnTo>
                  <a:lnTo>
                    <a:pt x="82" y="70"/>
                  </a:lnTo>
                  <a:lnTo>
                    <a:pt x="65" y="87"/>
                  </a:lnTo>
                  <a:lnTo>
                    <a:pt x="45" y="102"/>
                  </a:lnTo>
                  <a:lnTo>
                    <a:pt x="24" y="115"/>
                  </a:lnTo>
                  <a:lnTo>
                    <a:pt x="0" y="127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Freeform 2249">
              <a:extLst>
                <a:ext uri="{FF2B5EF4-FFF2-40B4-BE49-F238E27FC236}">
                  <a16:creationId xmlns:a16="http://schemas.microsoft.com/office/drawing/2014/main" id="{D4E67F52-D21E-9E04-B81C-023066C8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" y="1331"/>
              <a:ext cx="134" cy="133"/>
            </a:xfrm>
            <a:custGeom>
              <a:avLst/>
              <a:gdLst>
                <a:gd name="T0" fmla="*/ 181 w 132"/>
                <a:gd name="T1" fmla="*/ 0 h 126"/>
                <a:gd name="T2" fmla="*/ 169 w 132"/>
                <a:gd name="T3" fmla="*/ 51 h 126"/>
                <a:gd name="T4" fmla="*/ 158 w 132"/>
                <a:gd name="T5" fmla="*/ 111 h 126"/>
                <a:gd name="T6" fmla="*/ 143 w 132"/>
                <a:gd name="T7" fmla="*/ 172 h 126"/>
                <a:gd name="T8" fmla="*/ 113 w 132"/>
                <a:gd name="T9" fmla="*/ 229 h 126"/>
                <a:gd name="T10" fmla="*/ 87 w 132"/>
                <a:gd name="T11" fmla="*/ 284 h 126"/>
                <a:gd name="T12" fmla="*/ 67 w 132"/>
                <a:gd name="T13" fmla="*/ 335 h 126"/>
                <a:gd name="T14" fmla="*/ 24 w 132"/>
                <a:gd name="T15" fmla="*/ 378 h 126"/>
                <a:gd name="T16" fmla="*/ 0 w 132"/>
                <a:gd name="T17" fmla="*/ 416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26">
                  <a:moveTo>
                    <a:pt x="132" y="0"/>
                  </a:moveTo>
                  <a:lnTo>
                    <a:pt x="124" y="16"/>
                  </a:lnTo>
                  <a:lnTo>
                    <a:pt x="114" y="34"/>
                  </a:lnTo>
                  <a:lnTo>
                    <a:pt x="99" y="52"/>
                  </a:lnTo>
                  <a:lnTo>
                    <a:pt x="84" y="70"/>
                  </a:lnTo>
                  <a:lnTo>
                    <a:pt x="65" y="87"/>
                  </a:lnTo>
                  <a:lnTo>
                    <a:pt x="45" y="102"/>
                  </a:lnTo>
                  <a:lnTo>
                    <a:pt x="24" y="115"/>
                  </a:lnTo>
                  <a:lnTo>
                    <a:pt x="0" y="126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Freeform 2250">
              <a:extLst>
                <a:ext uri="{FF2B5EF4-FFF2-40B4-BE49-F238E27FC236}">
                  <a16:creationId xmlns:a16="http://schemas.microsoft.com/office/drawing/2014/main" id="{24254CB1-14CB-8771-DA6F-E9AB5C30A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" y="1297"/>
              <a:ext cx="135" cy="133"/>
            </a:xfrm>
            <a:custGeom>
              <a:avLst/>
              <a:gdLst>
                <a:gd name="T0" fmla="*/ 182 w 133"/>
                <a:gd name="T1" fmla="*/ 0 h 127"/>
                <a:gd name="T2" fmla="*/ 170 w 133"/>
                <a:gd name="T3" fmla="*/ 48 h 127"/>
                <a:gd name="T4" fmla="*/ 157 w 133"/>
                <a:gd name="T5" fmla="*/ 95 h 127"/>
                <a:gd name="T6" fmla="*/ 144 w 133"/>
                <a:gd name="T7" fmla="*/ 143 h 127"/>
                <a:gd name="T8" fmla="*/ 110 w 133"/>
                <a:gd name="T9" fmla="*/ 193 h 127"/>
                <a:gd name="T10" fmla="*/ 87 w 133"/>
                <a:gd name="T11" fmla="*/ 238 h 127"/>
                <a:gd name="T12" fmla="*/ 67 w 133"/>
                <a:gd name="T13" fmla="*/ 283 h 127"/>
                <a:gd name="T14" fmla="*/ 23 w 133"/>
                <a:gd name="T15" fmla="*/ 317 h 127"/>
                <a:gd name="T16" fmla="*/ 0 w 133"/>
                <a:gd name="T17" fmla="*/ 351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" h="127">
                  <a:moveTo>
                    <a:pt x="133" y="0"/>
                  </a:moveTo>
                  <a:lnTo>
                    <a:pt x="125" y="18"/>
                  </a:lnTo>
                  <a:lnTo>
                    <a:pt x="113" y="34"/>
                  </a:lnTo>
                  <a:lnTo>
                    <a:pt x="100" y="52"/>
                  </a:lnTo>
                  <a:lnTo>
                    <a:pt x="83" y="70"/>
                  </a:lnTo>
                  <a:lnTo>
                    <a:pt x="65" y="87"/>
                  </a:lnTo>
                  <a:lnTo>
                    <a:pt x="45" y="102"/>
                  </a:lnTo>
                  <a:lnTo>
                    <a:pt x="23" y="115"/>
                  </a:lnTo>
                  <a:lnTo>
                    <a:pt x="0" y="127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 2251">
              <a:extLst>
                <a:ext uri="{FF2B5EF4-FFF2-40B4-BE49-F238E27FC236}">
                  <a16:creationId xmlns:a16="http://schemas.microsoft.com/office/drawing/2014/main" id="{A3233AD0-31D7-CED1-AB37-21E9F3DC2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1319"/>
              <a:ext cx="134" cy="132"/>
            </a:xfrm>
            <a:custGeom>
              <a:avLst/>
              <a:gdLst>
                <a:gd name="T0" fmla="*/ 181 w 132"/>
                <a:gd name="T1" fmla="*/ 0 h 126"/>
                <a:gd name="T2" fmla="*/ 168 w 132"/>
                <a:gd name="T3" fmla="*/ 44 h 126"/>
                <a:gd name="T4" fmla="*/ 155 w 132"/>
                <a:gd name="T5" fmla="*/ 95 h 126"/>
                <a:gd name="T6" fmla="*/ 141 w 132"/>
                <a:gd name="T7" fmla="*/ 145 h 126"/>
                <a:gd name="T8" fmla="*/ 107 w 132"/>
                <a:gd name="T9" fmla="*/ 194 h 126"/>
                <a:gd name="T10" fmla="*/ 85 w 132"/>
                <a:gd name="T11" fmla="*/ 243 h 126"/>
                <a:gd name="T12" fmla="*/ 65 w 132"/>
                <a:gd name="T13" fmla="*/ 283 h 126"/>
                <a:gd name="T14" fmla="*/ 21 w 132"/>
                <a:gd name="T15" fmla="*/ 322 h 126"/>
                <a:gd name="T16" fmla="*/ 0 w 132"/>
                <a:gd name="T17" fmla="*/ 353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26">
                  <a:moveTo>
                    <a:pt x="132" y="0"/>
                  </a:moveTo>
                  <a:lnTo>
                    <a:pt x="123" y="16"/>
                  </a:lnTo>
                  <a:lnTo>
                    <a:pt x="111" y="34"/>
                  </a:lnTo>
                  <a:lnTo>
                    <a:pt x="98" y="52"/>
                  </a:lnTo>
                  <a:lnTo>
                    <a:pt x="81" y="70"/>
                  </a:lnTo>
                  <a:lnTo>
                    <a:pt x="63" y="87"/>
                  </a:lnTo>
                  <a:lnTo>
                    <a:pt x="43" y="102"/>
                  </a:lnTo>
                  <a:lnTo>
                    <a:pt x="21" y="115"/>
                  </a:lnTo>
                  <a:lnTo>
                    <a:pt x="0" y="126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Freeform 2252">
              <a:extLst>
                <a:ext uri="{FF2B5EF4-FFF2-40B4-BE49-F238E27FC236}">
                  <a16:creationId xmlns:a16="http://schemas.microsoft.com/office/drawing/2014/main" id="{77E56E95-8F59-9B3B-3C00-4ED1F6C6C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" y="1285"/>
              <a:ext cx="134" cy="132"/>
            </a:xfrm>
            <a:custGeom>
              <a:avLst/>
              <a:gdLst>
                <a:gd name="T0" fmla="*/ 181 w 132"/>
                <a:gd name="T1" fmla="*/ 0 h 126"/>
                <a:gd name="T2" fmla="*/ 169 w 132"/>
                <a:gd name="T3" fmla="*/ 46 h 126"/>
                <a:gd name="T4" fmla="*/ 158 w 132"/>
                <a:gd name="T5" fmla="*/ 98 h 126"/>
                <a:gd name="T6" fmla="*/ 143 w 132"/>
                <a:gd name="T7" fmla="*/ 149 h 126"/>
                <a:gd name="T8" fmla="*/ 109 w 132"/>
                <a:gd name="T9" fmla="*/ 197 h 126"/>
                <a:gd name="T10" fmla="*/ 86 w 132"/>
                <a:gd name="T11" fmla="*/ 243 h 126"/>
                <a:gd name="T12" fmla="*/ 66 w 132"/>
                <a:gd name="T13" fmla="*/ 283 h 126"/>
                <a:gd name="T14" fmla="*/ 22 w 132"/>
                <a:gd name="T15" fmla="*/ 324 h 126"/>
                <a:gd name="T16" fmla="*/ 0 w 132"/>
                <a:gd name="T17" fmla="*/ 353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26">
                  <a:moveTo>
                    <a:pt x="132" y="0"/>
                  </a:moveTo>
                  <a:lnTo>
                    <a:pt x="124" y="17"/>
                  </a:lnTo>
                  <a:lnTo>
                    <a:pt x="114" y="35"/>
                  </a:lnTo>
                  <a:lnTo>
                    <a:pt x="99" y="53"/>
                  </a:lnTo>
                  <a:lnTo>
                    <a:pt x="82" y="71"/>
                  </a:lnTo>
                  <a:lnTo>
                    <a:pt x="64" y="87"/>
                  </a:lnTo>
                  <a:lnTo>
                    <a:pt x="44" y="102"/>
                  </a:lnTo>
                  <a:lnTo>
                    <a:pt x="22" y="116"/>
                  </a:lnTo>
                  <a:lnTo>
                    <a:pt x="0" y="126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Freeform 2253">
              <a:extLst>
                <a:ext uri="{FF2B5EF4-FFF2-40B4-BE49-F238E27FC236}">
                  <a16:creationId xmlns:a16="http://schemas.microsoft.com/office/drawing/2014/main" id="{30C7B247-8ADF-389C-E142-8167CCB2A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" y="1342"/>
              <a:ext cx="134" cy="138"/>
            </a:xfrm>
            <a:custGeom>
              <a:avLst/>
              <a:gdLst>
                <a:gd name="T0" fmla="*/ 181 w 132"/>
                <a:gd name="T1" fmla="*/ 0 h 132"/>
                <a:gd name="T2" fmla="*/ 168 w 132"/>
                <a:gd name="T3" fmla="*/ 47 h 132"/>
                <a:gd name="T4" fmla="*/ 156 w 132"/>
                <a:gd name="T5" fmla="*/ 97 h 132"/>
                <a:gd name="T6" fmla="*/ 141 w 132"/>
                <a:gd name="T7" fmla="*/ 145 h 132"/>
                <a:gd name="T8" fmla="*/ 111 w 132"/>
                <a:gd name="T9" fmla="*/ 191 h 132"/>
                <a:gd name="T10" fmla="*/ 87 w 132"/>
                <a:gd name="T11" fmla="*/ 239 h 132"/>
                <a:gd name="T12" fmla="*/ 67 w 132"/>
                <a:gd name="T13" fmla="*/ 280 h 132"/>
                <a:gd name="T14" fmla="*/ 23 w 132"/>
                <a:gd name="T15" fmla="*/ 320 h 132"/>
                <a:gd name="T16" fmla="*/ 0 w 132"/>
                <a:gd name="T17" fmla="*/ 352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32">
                  <a:moveTo>
                    <a:pt x="132" y="0"/>
                  </a:moveTo>
                  <a:lnTo>
                    <a:pt x="123" y="18"/>
                  </a:lnTo>
                  <a:lnTo>
                    <a:pt x="112" y="36"/>
                  </a:lnTo>
                  <a:lnTo>
                    <a:pt x="98" y="54"/>
                  </a:lnTo>
                  <a:lnTo>
                    <a:pt x="83" y="72"/>
                  </a:lnTo>
                  <a:lnTo>
                    <a:pt x="65" y="90"/>
                  </a:lnTo>
                  <a:lnTo>
                    <a:pt x="45" y="105"/>
                  </a:lnTo>
                  <a:lnTo>
                    <a:pt x="23" y="120"/>
                  </a:lnTo>
                  <a:lnTo>
                    <a:pt x="0" y="132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 2254">
              <a:extLst>
                <a:ext uri="{FF2B5EF4-FFF2-40B4-BE49-F238E27FC236}">
                  <a16:creationId xmlns:a16="http://schemas.microsoft.com/office/drawing/2014/main" id="{E8B1A501-7F52-8CF5-75F9-F96C042F3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1357"/>
              <a:ext cx="134" cy="132"/>
            </a:xfrm>
            <a:custGeom>
              <a:avLst/>
              <a:gdLst>
                <a:gd name="T0" fmla="*/ 181 w 132"/>
                <a:gd name="T1" fmla="*/ 0 h 126"/>
                <a:gd name="T2" fmla="*/ 169 w 132"/>
                <a:gd name="T3" fmla="*/ 44 h 126"/>
                <a:gd name="T4" fmla="*/ 156 w 132"/>
                <a:gd name="T5" fmla="*/ 95 h 126"/>
                <a:gd name="T6" fmla="*/ 143 w 132"/>
                <a:gd name="T7" fmla="*/ 145 h 126"/>
                <a:gd name="T8" fmla="*/ 109 w 132"/>
                <a:gd name="T9" fmla="*/ 194 h 126"/>
                <a:gd name="T10" fmla="*/ 85 w 132"/>
                <a:gd name="T11" fmla="*/ 243 h 126"/>
                <a:gd name="T12" fmla="*/ 65 w 132"/>
                <a:gd name="T13" fmla="*/ 283 h 126"/>
                <a:gd name="T14" fmla="*/ 22 w 132"/>
                <a:gd name="T15" fmla="*/ 322 h 126"/>
                <a:gd name="T16" fmla="*/ 0 w 132"/>
                <a:gd name="T17" fmla="*/ 353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2" h="126">
                  <a:moveTo>
                    <a:pt x="132" y="0"/>
                  </a:moveTo>
                  <a:lnTo>
                    <a:pt x="124" y="16"/>
                  </a:lnTo>
                  <a:lnTo>
                    <a:pt x="112" y="34"/>
                  </a:lnTo>
                  <a:lnTo>
                    <a:pt x="99" y="52"/>
                  </a:lnTo>
                  <a:lnTo>
                    <a:pt x="82" y="70"/>
                  </a:lnTo>
                  <a:lnTo>
                    <a:pt x="63" y="87"/>
                  </a:lnTo>
                  <a:lnTo>
                    <a:pt x="43" y="102"/>
                  </a:lnTo>
                  <a:lnTo>
                    <a:pt x="22" y="115"/>
                  </a:lnTo>
                  <a:lnTo>
                    <a:pt x="0" y="126"/>
                  </a:lnTo>
                </a:path>
              </a:pathLst>
            </a:custGeom>
            <a:noFill/>
            <a:ln w="3175">
              <a:solidFill>
                <a:srgbClr val="92919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 2255">
              <a:extLst>
                <a:ext uri="{FF2B5EF4-FFF2-40B4-BE49-F238E27FC236}">
                  <a16:creationId xmlns:a16="http://schemas.microsoft.com/office/drawing/2014/main" id="{CD7EC827-FFCF-BB45-FADF-0BD6AADDA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1314"/>
              <a:ext cx="23" cy="25"/>
            </a:xfrm>
            <a:custGeom>
              <a:avLst/>
              <a:gdLst>
                <a:gd name="T0" fmla="*/ 10 w 22"/>
                <a:gd name="T1" fmla="*/ 34 h 24"/>
                <a:gd name="T2" fmla="*/ 10 w 22"/>
                <a:gd name="T3" fmla="*/ 8 h 24"/>
                <a:gd name="T4" fmla="*/ 39 w 22"/>
                <a:gd name="T5" fmla="*/ 8 h 24"/>
                <a:gd name="T6" fmla="*/ 49 w 22"/>
                <a:gd name="T7" fmla="*/ 5 h 24"/>
                <a:gd name="T8" fmla="*/ 55 w 22"/>
                <a:gd name="T9" fmla="*/ 5 h 24"/>
                <a:gd name="T10" fmla="*/ 55 w 22"/>
                <a:gd name="T11" fmla="*/ 0 h 24"/>
                <a:gd name="T12" fmla="*/ 55 w 22"/>
                <a:gd name="T13" fmla="*/ 5 h 24"/>
                <a:gd name="T14" fmla="*/ 55 w 22"/>
                <a:gd name="T15" fmla="*/ 8 h 24"/>
                <a:gd name="T16" fmla="*/ 49 w 22"/>
                <a:gd name="T17" fmla="*/ 8 h 24"/>
                <a:gd name="T18" fmla="*/ 49 w 22"/>
                <a:gd name="T19" fmla="*/ 34 h 24"/>
                <a:gd name="T20" fmla="*/ 39 w 22"/>
                <a:gd name="T21" fmla="*/ 42 h 24"/>
                <a:gd name="T22" fmla="*/ 10 w 22"/>
                <a:gd name="T23" fmla="*/ 48 h 24"/>
                <a:gd name="T24" fmla="*/ 5 w 22"/>
                <a:gd name="T25" fmla="*/ 48 h 24"/>
                <a:gd name="T26" fmla="*/ 5 w 22"/>
                <a:gd name="T27" fmla="*/ 56 h 24"/>
                <a:gd name="T28" fmla="*/ 0 w 22"/>
                <a:gd name="T29" fmla="*/ 56 h 24"/>
                <a:gd name="T30" fmla="*/ 0 w 22"/>
                <a:gd name="T31" fmla="*/ 48 h 24"/>
                <a:gd name="T32" fmla="*/ 5 w 22"/>
                <a:gd name="T33" fmla="*/ 48 h 24"/>
                <a:gd name="T34" fmla="*/ 5 w 22"/>
                <a:gd name="T35" fmla="*/ 42 h 24"/>
                <a:gd name="T36" fmla="*/ 10 w 22"/>
                <a:gd name="T37" fmla="*/ 34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4">
                  <a:moveTo>
                    <a:pt x="10" y="12"/>
                  </a:moveTo>
                  <a:lnTo>
                    <a:pt x="10" y="8"/>
                  </a:lnTo>
                  <a:lnTo>
                    <a:pt x="14" y="8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22" y="5"/>
                  </a:lnTo>
                  <a:lnTo>
                    <a:pt x="22" y="8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4" y="17"/>
                  </a:lnTo>
                  <a:lnTo>
                    <a:pt x="10" y="20"/>
                  </a:lnTo>
                  <a:lnTo>
                    <a:pt x="5" y="20"/>
                  </a:lnTo>
                  <a:lnTo>
                    <a:pt x="5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5" y="20"/>
                  </a:lnTo>
                  <a:lnTo>
                    <a:pt x="5" y="17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929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 2256">
              <a:extLst>
                <a:ext uri="{FF2B5EF4-FFF2-40B4-BE49-F238E27FC236}">
                  <a16:creationId xmlns:a16="http://schemas.microsoft.com/office/drawing/2014/main" id="{CB8F70FA-849F-C898-009A-94EE18389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1655"/>
              <a:ext cx="104" cy="66"/>
            </a:xfrm>
            <a:custGeom>
              <a:avLst/>
              <a:gdLst>
                <a:gd name="T0" fmla="*/ 13 w 102"/>
                <a:gd name="T1" fmla="*/ 0 h 63"/>
                <a:gd name="T2" fmla="*/ 3 w 102"/>
                <a:gd name="T3" fmla="*/ 8 h 63"/>
                <a:gd name="T4" fmla="*/ 0 w 102"/>
                <a:gd name="T5" fmla="*/ 36 h 63"/>
                <a:gd name="T6" fmla="*/ 3 w 102"/>
                <a:gd name="T7" fmla="*/ 72 h 63"/>
                <a:gd name="T8" fmla="*/ 57 w 102"/>
                <a:gd name="T9" fmla="*/ 108 h 63"/>
                <a:gd name="T10" fmla="*/ 79 w 102"/>
                <a:gd name="T11" fmla="*/ 132 h 63"/>
                <a:gd name="T12" fmla="*/ 117 w 102"/>
                <a:gd name="T13" fmla="*/ 175 h 63"/>
                <a:gd name="T14" fmla="*/ 127 w 102"/>
                <a:gd name="T15" fmla="*/ 175 h 63"/>
                <a:gd name="T16" fmla="*/ 138 w 102"/>
                <a:gd name="T17" fmla="*/ 156 h 63"/>
                <a:gd name="T18" fmla="*/ 146 w 102"/>
                <a:gd name="T19" fmla="*/ 142 h 63"/>
                <a:gd name="T20" fmla="*/ 155 w 102"/>
                <a:gd name="T21" fmla="*/ 120 h 63"/>
                <a:gd name="T22" fmla="*/ 138 w 102"/>
                <a:gd name="T23" fmla="*/ 100 h 63"/>
                <a:gd name="T24" fmla="*/ 79 w 102"/>
                <a:gd name="T25" fmla="*/ 63 h 63"/>
                <a:gd name="T26" fmla="*/ 60 w 102"/>
                <a:gd name="T27" fmla="*/ 36 h 63"/>
                <a:gd name="T28" fmla="*/ 21 w 102"/>
                <a:gd name="T29" fmla="*/ 8 h 63"/>
                <a:gd name="T30" fmla="*/ 0 w 102"/>
                <a:gd name="T31" fmla="*/ 8 h 63"/>
                <a:gd name="T32" fmla="*/ 13 w 102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2" h="63">
                  <a:moveTo>
                    <a:pt x="13" y="0"/>
                  </a:moveTo>
                  <a:lnTo>
                    <a:pt x="3" y="8"/>
                  </a:lnTo>
                  <a:lnTo>
                    <a:pt x="0" y="12"/>
                  </a:lnTo>
                  <a:lnTo>
                    <a:pt x="3" y="27"/>
                  </a:lnTo>
                  <a:lnTo>
                    <a:pt x="35" y="39"/>
                  </a:lnTo>
                  <a:lnTo>
                    <a:pt x="56" y="48"/>
                  </a:lnTo>
                  <a:lnTo>
                    <a:pt x="75" y="63"/>
                  </a:lnTo>
                  <a:lnTo>
                    <a:pt x="83" y="63"/>
                  </a:lnTo>
                  <a:lnTo>
                    <a:pt x="91" y="56"/>
                  </a:lnTo>
                  <a:lnTo>
                    <a:pt x="96" y="51"/>
                  </a:lnTo>
                  <a:lnTo>
                    <a:pt x="102" y="44"/>
                  </a:lnTo>
                  <a:lnTo>
                    <a:pt x="91" y="36"/>
                  </a:lnTo>
                  <a:lnTo>
                    <a:pt x="56" y="24"/>
                  </a:lnTo>
                  <a:lnTo>
                    <a:pt x="38" y="12"/>
                  </a:lnTo>
                  <a:lnTo>
                    <a:pt x="21" y="8"/>
                  </a:lnTo>
                  <a:lnTo>
                    <a:pt x="0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8" name="Group 2257">
              <a:extLst>
                <a:ext uri="{FF2B5EF4-FFF2-40B4-BE49-F238E27FC236}">
                  <a16:creationId xmlns:a16="http://schemas.microsoft.com/office/drawing/2014/main" id="{900D853B-8A60-DE94-211C-1152893C9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1122"/>
              <a:ext cx="1577" cy="804"/>
              <a:chOff x="3045" y="1266"/>
              <a:chExt cx="1554" cy="765"/>
            </a:xfrm>
          </p:grpSpPr>
          <p:sp>
            <p:nvSpPr>
              <p:cNvPr id="1493" name="Freeform 2258">
                <a:extLst>
                  <a:ext uri="{FF2B5EF4-FFF2-40B4-BE49-F238E27FC236}">
                    <a16:creationId xmlns:a16="http://schemas.microsoft.com/office/drawing/2014/main" id="{137FEFF9-A37A-9063-2741-8F7347A68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1812"/>
                <a:ext cx="8" cy="17"/>
              </a:xfrm>
              <a:custGeom>
                <a:avLst/>
                <a:gdLst>
                  <a:gd name="T0" fmla="*/ 8 w 8"/>
                  <a:gd name="T1" fmla="*/ 9 h 17"/>
                  <a:gd name="T2" fmla="*/ 8 w 8"/>
                  <a:gd name="T3" fmla="*/ 14 h 17"/>
                  <a:gd name="T4" fmla="*/ 8 w 8"/>
                  <a:gd name="T5" fmla="*/ 15 h 17"/>
                  <a:gd name="T6" fmla="*/ 7 w 8"/>
                  <a:gd name="T7" fmla="*/ 17 h 17"/>
                  <a:gd name="T8" fmla="*/ 5 w 8"/>
                  <a:gd name="T9" fmla="*/ 17 h 17"/>
                  <a:gd name="T10" fmla="*/ 2 w 8"/>
                  <a:gd name="T11" fmla="*/ 17 h 17"/>
                  <a:gd name="T12" fmla="*/ 0 w 8"/>
                  <a:gd name="T13" fmla="*/ 15 h 17"/>
                  <a:gd name="T14" fmla="*/ 0 w 8"/>
                  <a:gd name="T15" fmla="*/ 14 h 17"/>
                  <a:gd name="T16" fmla="*/ 0 w 8"/>
                  <a:gd name="T17" fmla="*/ 9 h 17"/>
                  <a:gd name="T18" fmla="*/ 0 w 8"/>
                  <a:gd name="T19" fmla="*/ 6 h 17"/>
                  <a:gd name="T20" fmla="*/ 0 w 8"/>
                  <a:gd name="T21" fmla="*/ 3 h 17"/>
                  <a:gd name="T22" fmla="*/ 2 w 8"/>
                  <a:gd name="T23" fmla="*/ 2 h 17"/>
                  <a:gd name="T24" fmla="*/ 5 w 8"/>
                  <a:gd name="T25" fmla="*/ 0 h 17"/>
                  <a:gd name="T26" fmla="*/ 7 w 8"/>
                  <a:gd name="T27" fmla="*/ 2 h 17"/>
                  <a:gd name="T28" fmla="*/ 8 w 8"/>
                  <a:gd name="T29" fmla="*/ 3 h 17"/>
                  <a:gd name="T30" fmla="*/ 8 w 8"/>
                  <a:gd name="T31" fmla="*/ 6 h 17"/>
                  <a:gd name="T32" fmla="*/ 8 w 8"/>
                  <a:gd name="T33" fmla="*/ 9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17">
                    <a:moveTo>
                      <a:pt x="8" y="9"/>
                    </a:moveTo>
                    <a:lnTo>
                      <a:pt x="8" y="14"/>
                    </a:lnTo>
                    <a:lnTo>
                      <a:pt x="8" y="1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4" name="Line 2259">
                <a:extLst>
                  <a:ext uri="{FF2B5EF4-FFF2-40B4-BE49-F238E27FC236}">
                    <a16:creationId xmlns:a16="http://schemas.microsoft.com/office/drawing/2014/main" id="{8544CC5E-01D9-9BA2-5F91-C31EB6BD1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5" y="1769"/>
                <a:ext cx="94" cy="40"/>
              </a:xfrm>
              <a:prstGeom prst="line">
                <a:avLst/>
              </a:prstGeom>
              <a:noFill/>
              <a:ln w="3175">
                <a:solidFill>
                  <a:srgbClr val="9291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5" name="Line 2260">
                <a:extLst>
                  <a:ext uri="{FF2B5EF4-FFF2-40B4-BE49-F238E27FC236}">
                    <a16:creationId xmlns:a16="http://schemas.microsoft.com/office/drawing/2014/main" id="{741E065F-656B-6339-DED1-20132365D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3" y="1805"/>
                <a:ext cx="33" cy="12"/>
              </a:xfrm>
              <a:prstGeom prst="line">
                <a:avLst/>
              </a:pr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6" name="Freeform 2261">
                <a:extLst>
                  <a:ext uri="{FF2B5EF4-FFF2-40B4-BE49-F238E27FC236}">
                    <a16:creationId xmlns:a16="http://schemas.microsoft.com/office/drawing/2014/main" id="{12EC5015-8A81-ABEA-88CF-266C36878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66"/>
                <a:ext cx="699" cy="470"/>
              </a:xfrm>
              <a:custGeom>
                <a:avLst/>
                <a:gdLst>
                  <a:gd name="T0" fmla="*/ 674 w 699"/>
                  <a:gd name="T1" fmla="*/ 197 h 470"/>
                  <a:gd name="T2" fmla="*/ 642 w 699"/>
                  <a:gd name="T3" fmla="*/ 173 h 470"/>
                  <a:gd name="T4" fmla="*/ 605 w 699"/>
                  <a:gd name="T5" fmla="*/ 154 h 470"/>
                  <a:gd name="T6" fmla="*/ 563 w 699"/>
                  <a:gd name="T7" fmla="*/ 131 h 470"/>
                  <a:gd name="T8" fmla="*/ 518 w 699"/>
                  <a:gd name="T9" fmla="*/ 110 h 470"/>
                  <a:gd name="T10" fmla="*/ 468 w 699"/>
                  <a:gd name="T11" fmla="*/ 92 h 470"/>
                  <a:gd name="T12" fmla="*/ 411 w 699"/>
                  <a:gd name="T13" fmla="*/ 77 h 470"/>
                  <a:gd name="T14" fmla="*/ 346 w 699"/>
                  <a:gd name="T15" fmla="*/ 64 h 470"/>
                  <a:gd name="T16" fmla="*/ 264 w 699"/>
                  <a:gd name="T17" fmla="*/ 44 h 470"/>
                  <a:gd name="T18" fmla="*/ 179 w 699"/>
                  <a:gd name="T19" fmla="*/ 26 h 470"/>
                  <a:gd name="T20" fmla="*/ 126 w 699"/>
                  <a:gd name="T21" fmla="*/ 20 h 470"/>
                  <a:gd name="T22" fmla="*/ 95 w 699"/>
                  <a:gd name="T23" fmla="*/ 22 h 470"/>
                  <a:gd name="T24" fmla="*/ 75 w 699"/>
                  <a:gd name="T25" fmla="*/ 28 h 470"/>
                  <a:gd name="T26" fmla="*/ 59 w 699"/>
                  <a:gd name="T27" fmla="*/ 40 h 470"/>
                  <a:gd name="T28" fmla="*/ 45 w 699"/>
                  <a:gd name="T29" fmla="*/ 56 h 470"/>
                  <a:gd name="T30" fmla="*/ 39 w 699"/>
                  <a:gd name="T31" fmla="*/ 76 h 470"/>
                  <a:gd name="T32" fmla="*/ 34 w 699"/>
                  <a:gd name="T33" fmla="*/ 97 h 470"/>
                  <a:gd name="T34" fmla="*/ 35 w 699"/>
                  <a:gd name="T35" fmla="*/ 121 h 470"/>
                  <a:gd name="T36" fmla="*/ 42 w 699"/>
                  <a:gd name="T37" fmla="*/ 155 h 470"/>
                  <a:gd name="T38" fmla="*/ 57 w 699"/>
                  <a:gd name="T39" fmla="*/ 190 h 470"/>
                  <a:gd name="T40" fmla="*/ 79 w 699"/>
                  <a:gd name="T41" fmla="*/ 220 h 470"/>
                  <a:gd name="T42" fmla="*/ 129 w 699"/>
                  <a:gd name="T43" fmla="*/ 272 h 470"/>
                  <a:gd name="T44" fmla="*/ 207 w 699"/>
                  <a:gd name="T45" fmla="*/ 347 h 470"/>
                  <a:gd name="T46" fmla="*/ 278 w 699"/>
                  <a:gd name="T47" fmla="*/ 407 h 470"/>
                  <a:gd name="T48" fmla="*/ 321 w 699"/>
                  <a:gd name="T49" fmla="*/ 440 h 470"/>
                  <a:gd name="T50" fmla="*/ 339 w 699"/>
                  <a:gd name="T51" fmla="*/ 461 h 470"/>
                  <a:gd name="T52" fmla="*/ 338 w 699"/>
                  <a:gd name="T53" fmla="*/ 468 h 470"/>
                  <a:gd name="T54" fmla="*/ 326 w 699"/>
                  <a:gd name="T55" fmla="*/ 468 h 470"/>
                  <a:gd name="T56" fmla="*/ 301 w 699"/>
                  <a:gd name="T57" fmla="*/ 455 h 470"/>
                  <a:gd name="T58" fmla="*/ 237 w 699"/>
                  <a:gd name="T59" fmla="*/ 408 h 470"/>
                  <a:gd name="T60" fmla="*/ 174 w 699"/>
                  <a:gd name="T61" fmla="*/ 353 h 470"/>
                  <a:gd name="T62" fmla="*/ 111 w 699"/>
                  <a:gd name="T63" fmla="*/ 296 h 470"/>
                  <a:gd name="T64" fmla="*/ 70 w 699"/>
                  <a:gd name="T65" fmla="*/ 256 h 470"/>
                  <a:gd name="T66" fmla="*/ 39 w 699"/>
                  <a:gd name="T67" fmla="*/ 218 h 470"/>
                  <a:gd name="T68" fmla="*/ 17 w 699"/>
                  <a:gd name="T69" fmla="*/ 179 h 470"/>
                  <a:gd name="T70" fmla="*/ 4 w 699"/>
                  <a:gd name="T71" fmla="*/ 140 h 470"/>
                  <a:gd name="T72" fmla="*/ 0 w 699"/>
                  <a:gd name="T73" fmla="*/ 104 h 470"/>
                  <a:gd name="T74" fmla="*/ 5 w 699"/>
                  <a:gd name="T75" fmla="*/ 73 h 470"/>
                  <a:gd name="T76" fmla="*/ 19 w 699"/>
                  <a:gd name="T77" fmla="*/ 43 h 470"/>
                  <a:gd name="T78" fmla="*/ 35 w 699"/>
                  <a:gd name="T79" fmla="*/ 23 h 470"/>
                  <a:gd name="T80" fmla="*/ 49 w 699"/>
                  <a:gd name="T81" fmla="*/ 13 h 470"/>
                  <a:gd name="T82" fmla="*/ 65 w 699"/>
                  <a:gd name="T83" fmla="*/ 5 h 470"/>
                  <a:gd name="T84" fmla="*/ 84 w 699"/>
                  <a:gd name="T85" fmla="*/ 1 h 470"/>
                  <a:gd name="T86" fmla="*/ 117 w 699"/>
                  <a:gd name="T87" fmla="*/ 0 h 470"/>
                  <a:gd name="T88" fmla="*/ 166 w 699"/>
                  <a:gd name="T89" fmla="*/ 1 h 470"/>
                  <a:gd name="T90" fmla="*/ 241 w 699"/>
                  <a:gd name="T91" fmla="*/ 11 h 470"/>
                  <a:gd name="T92" fmla="*/ 343 w 699"/>
                  <a:gd name="T93" fmla="*/ 35 h 470"/>
                  <a:gd name="T94" fmla="*/ 436 w 699"/>
                  <a:gd name="T95" fmla="*/ 61 h 470"/>
                  <a:gd name="T96" fmla="*/ 515 w 699"/>
                  <a:gd name="T97" fmla="*/ 83 h 470"/>
                  <a:gd name="T98" fmla="*/ 580 w 699"/>
                  <a:gd name="T99" fmla="*/ 110 h 470"/>
                  <a:gd name="T100" fmla="*/ 633 w 699"/>
                  <a:gd name="T101" fmla="*/ 139 h 470"/>
                  <a:gd name="T102" fmla="*/ 679 w 699"/>
                  <a:gd name="T103" fmla="*/ 167 h 470"/>
                  <a:gd name="T104" fmla="*/ 690 w 699"/>
                  <a:gd name="T105" fmla="*/ 191 h 47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9" h="470">
                    <a:moveTo>
                      <a:pt x="680" y="202"/>
                    </a:moveTo>
                    <a:lnTo>
                      <a:pt x="674" y="197"/>
                    </a:lnTo>
                    <a:lnTo>
                      <a:pt x="655" y="182"/>
                    </a:lnTo>
                    <a:lnTo>
                      <a:pt x="642" y="173"/>
                    </a:lnTo>
                    <a:lnTo>
                      <a:pt x="625" y="164"/>
                    </a:lnTo>
                    <a:lnTo>
                      <a:pt x="605" y="154"/>
                    </a:lnTo>
                    <a:lnTo>
                      <a:pt x="583" y="143"/>
                    </a:lnTo>
                    <a:lnTo>
                      <a:pt x="563" y="131"/>
                    </a:lnTo>
                    <a:lnTo>
                      <a:pt x="542" y="121"/>
                    </a:lnTo>
                    <a:lnTo>
                      <a:pt x="518" y="110"/>
                    </a:lnTo>
                    <a:lnTo>
                      <a:pt x="493" y="101"/>
                    </a:lnTo>
                    <a:lnTo>
                      <a:pt x="468" y="92"/>
                    </a:lnTo>
                    <a:lnTo>
                      <a:pt x="440" y="85"/>
                    </a:lnTo>
                    <a:lnTo>
                      <a:pt x="411" y="77"/>
                    </a:lnTo>
                    <a:lnTo>
                      <a:pt x="381" y="71"/>
                    </a:lnTo>
                    <a:lnTo>
                      <a:pt x="346" y="64"/>
                    </a:lnTo>
                    <a:lnTo>
                      <a:pt x="306" y="53"/>
                    </a:lnTo>
                    <a:lnTo>
                      <a:pt x="264" y="44"/>
                    </a:lnTo>
                    <a:lnTo>
                      <a:pt x="221" y="34"/>
                    </a:lnTo>
                    <a:lnTo>
                      <a:pt x="179" y="26"/>
                    </a:lnTo>
                    <a:lnTo>
                      <a:pt x="142" y="22"/>
                    </a:lnTo>
                    <a:lnTo>
                      <a:pt x="126" y="20"/>
                    </a:lnTo>
                    <a:lnTo>
                      <a:pt x="109" y="20"/>
                    </a:lnTo>
                    <a:lnTo>
                      <a:pt x="95" y="22"/>
                    </a:lnTo>
                    <a:lnTo>
                      <a:pt x="85" y="23"/>
                    </a:lnTo>
                    <a:lnTo>
                      <a:pt x="75" y="28"/>
                    </a:lnTo>
                    <a:lnTo>
                      <a:pt x="65" y="34"/>
                    </a:lnTo>
                    <a:lnTo>
                      <a:pt x="59" y="40"/>
                    </a:lnTo>
                    <a:lnTo>
                      <a:pt x="52" y="47"/>
                    </a:lnTo>
                    <a:lnTo>
                      <a:pt x="45" y="56"/>
                    </a:lnTo>
                    <a:lnTo>
                      <a:pt x="42" y="65"/>
                    </a:lnTo>
                    <a:lnTo>
                      <a:pt x="39" y="76"/>
                    </a:lnTo>
                    <a:lnTo>
                      <a:pt x="35" y="86"/>
                    </a:lnTo>
                    <a:lnTo>
                      <a:pt x="34" y="97"/>
                    </a:lnTo>
                    <a:lnTo>
                      <a:pt x="34" y="109"/>
                    </a:lnTo>
                    <a:lnTo>
                      <a:pt x="35" y="121"/>
                    </a:lnTo>
                    <a:lnTo>
                      <a:pt x="35" y="133"/>
                    </a:lnTo>
                    <a:lnTo>
                      <a:pt x="42" y="155"/>
                    </a:lnTo>
                    <a:lnTo>
                      <a:pt x="50" y="178"/>
                    </a:lnTo>
                    <a:lnTo>
                      <a:pt x="57" y="190"/>
                    </a:lnTo>
                    <a:lnTo>
                      <a:pt x="67" y="203"/>
                    </a:lnTo>
                    <a:lnTo>
                      <a:pt x="79" y="220"/>
                    </a:lnTo>
                    <a:lnTo>
                      <a:pt x="94" y="236"/>
                    </a:lnTo>
                    <a:lnTo>
                      <a:pt x="129" y="272"/>
                    </a:lnTo>
                    <a:lnTo>
                      <a:pt x="167" y="310"/>
                    </a:lnTo>
                    <a:lnTo>
                      <a:pt x="207" y="347"/>
                    </a:lnTo>
                    <a:lnTo>
                      <a:pt x="246" y="380"/>
                    </a:lnTo>
                    <a:lnTo>
                      <a:pt x="278" y="407"/>
                    </a:lnTo>
                    <a:lnTo>
                      <a:pt x="301" y="423"/>
                    </a:lnTo>
                    <a:lnTo>
                      <a:pt x="321" y="440"/>
                    </a:lnTo>
                    <a:lnTo>
                      <a:pt x="333" y="453"/>
                    </a:lnTo>
                    <a:lnTo>
                      <a:pt x="339" y="461"/>
                    </a:lnTo>
                    <a:lnTo>
                      <a:pt x="339" y="467"/>
                    </a:lnTo>
                    <a:lnTo>
                      <a:pt x="338" y="468"/>
                    </a:lnTo>
                    <a:lnTo>
                      <a:pt x="333" y="470"/>
                    </a:lnTo>
                    <a:lnTo>
                      <a:pt x="326" y="468"/>
                    </a:lnTo>
                    <a:lnTo>
                      <a:pt x="319" y="467"/>
                    </a:lnTo>
                    <a:lnTo>
                      <a:pt x="301" y="455"/>
                    </a:lnTo>
                    <a:lnTo>
                      <a:pt x="271" y="434"/>
                    </a:lnTo>
                    <a:lnTo>
                      <a:pt x="237" y="408"/>
                    </a:lnTo>
                    <a:lnTo>
                      <a:pt x="209" y="384"/>
                    </a:lnTo>
                    <a:lnTo>
                      <a:pt x="174" y="353"/>
                    </a:lnTo>
                    <a:lnTo>
                      <a:pt x="132" y="316"/>
                    </a:lnTo>
                    <a:lnTo>
                      <a:pt x="111" y="296"/>
                    </a:lnTo>
                    <a:lnTo>
                      <a:pt x="89" y="275"/>
                    </a:lnTo>
                    <a:lnTo>
                      <a:pt x="70" y="256"/>
                    </a:lnTo>
                    <a:lnTo>
                      <a:pt x="54" y="238"/>
                    </a:lnTo>
                    <a:lnTo>
                      <a:pt x="39" y="218"/>
                    </a:lnTo>
                    <a:lnTo>
                      <a:pt x="27" y="199"/>
                    </a:lnTo>
                    <a:lnTo>
                      <a:pt x="17" y="179"/>
                    </a:lnTo>
                    <a:lnTo>
                      <a:pt x="9" y="160"/>
                    </a:lnTo>
                    <a:lnTo>
                      <a:pt x="4" y="140"/>
                    </a:lnTo>
                    <a:lnTo>
                      <a:pt x="2" y="122"/>
                    </a:lnTo>
                    <a:lnTo>
                      <a:pt x="0" y="104"/>
                    </a:lnTo>
                    <a:lnTo>
                      <a:pt x="2" y="88"/>
                    </a:lnTo>
                    <a:lnTo>
                      <a:pt x="5" y="73"/>
                    </a:lnTo>
                    <a:lnTo>
                      <a:pt x="12" y="56"/>
                    </a:lnTo>
                    <a:lnTo>
                      <a:pt x="19" y="43"/>
                    </a:lnTo>
                    <a:lnTo>
                      <a:pt x="29" y="29"/>
                    </a:lnTo>
                    <a:lnTo>
                      <a:pt x="35" y="23"/>
                    </a:lnTo>
                    <a:lnTo>
                      <a:pt x="42" y="17"/>
                    </a:lnTo>
                    <a:lnTo>
                      <a:pt x="49" y="13"/>
                    </a:lnTo>
                    <a:lnTo>
                      <a:pt x="57" y="8"/>
                    </a:lnTo>
                    <a:lnTo>
                      <a:pt x="65" y="5"/>
                    </a:lnTo>
                    <a:lnTo>
                      <a:pt x="74" y="2"/>
                    </a:lnTo>
                    <a:lnTo>
                      <a:pt x="84" y="1"/>
                    </a:lnTo>
                    <a:lnTo>
                      <a:pt x="94" y="1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6" y="1"/>
                    </a:lnTo>
                    <a:lnTo>
                      <a:pt x="191" y="4"/>
                    </a:lnTo>
                    <a:lnTo>
                      <a:pt x="241" y="11"/>
                    </a:lnTo>
                    <a:lnTo>
                      <a:pt x="293" y="22"/>
                    </a:lnTo>
                    <a:lnTo>
                      <a:pt x="343" y="35"/>
                    </a:lnTo>
                    <a:lnTo>
                      <a:pt x="391" y="47"/>
                    </a:lnTo>
                    <a:lnTo>
                      <a:pt x="436" y="61"/>
                    </a:lnTo>
                    <a:lnTo>
                      <a:pt x="478" y="71"/>
                    </a:lnTo>
                    <a:lnTo>
                      <a:pt x="515" y="83"/>
                    </a:lnTo>
                    <a:lnTo>
                      <a:pt x="548" y="97"/>
                    </a:lnTo>
                    <a:lnTo>
                      <a:pt x="580" y="110"/>
                    </a:lnTo>
                    <a:lnTo>
                      <a:pt x="608" y="124"/>
                    </a:lnTo>
                    <a:lnTo>
                      <a:pt x="633" y="139"/>
                    </a:lnTo>
                    <a:lnTo>
                      <a:pt x="658" y="152"/>
                    </a:lnTo>
                    <a:lnTo>
                      <a:pt x="679" y="167"/>
                    </a:lnTo>
                    <a:lnTo>
                      <a:pt x="699" y="182"/>
                    </a:lnTo>
                    <a:lnTo>
                      <a:pt x="690" y="191"/>
                    </a:lnTo>
                    <a:lnTo>
                      <a:pt x="680" y="2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7" name="Freeform 2262">
                <a:extLst>
                  <a:ext uri="{FF2B5EF4-FFF2-40B4-BE49-F238E27FC236}">
                    <a16:creationId xmlns:a16="http://schemas.microsoft.com/office/drawing/2014/main" id="{6410AF51-E95D-D526-4ECC-C7A29F26B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" y="1266"/>
                <a:ext cx="699" cy="470"/>
              </a:xfrm>
              <a:custGeom>
                <a:avLst/>
                <a:gdLst>
                  <a:gd name="T0" fmla="*/ 674 w 699"/>
                  <a:gd name="T1" fmla="*/ 197 h 470"/>
                  <a:gd name="T2" fmla="*/ 642 w 699"/>
                  <a:gd name="T3" fmla="*/ 173 h 470"/>
                  <a:gd name="T4" fmla="*/ 605 w 699"/>
                  <a:gd name="T5" fmla="*/ 154 h 470"/>
                  <a:gd name="T6" fmla="*/ 563 w 699"/>
                  <a:gd name="T7" fmla="*/ 131 h 470"/>
                  <a:gd name="T8" fmla="*/ 518 w 699"/>
                  <a:gd name="T9" fmla="*/ 110 h 470"/>
                  <a:gd name="T10" fmla="*/ 468 w 699"/>
                  <a:gd name="T11" fmla="*/ 92 h 470"/>
                  <a:gd name="T12" fmla="*/ 411 w 699"/>
                  <a:gd name="T13" fmla="*/ 77 h 470"/>
                  <a:gd name="T14" fmla="*/ 346 w 699"/>
                  <a:gd name="T15" fmla="*/ 64 h 470"/>
                  <a:gd name="T16" fmla="*/ 264 w 699"/>
                  <a:gd name="T17" fmla="*/ 44 h 470"/>
                  <a:gd name="T18" fmla="*/ 179 w 699"/>
                  <a:gd name="T19" fmla="*/ 26 h 470"/>
                  <a:gd name="T20" fmla="*/ 126 w 699"/>
                  <a:gd name="T21" fmla="*/ 20 h 470"/>
                  <a:gd name="T22" fmla="*/ 95 w 699"/>
                  <a:gd name="T23" fmla="*/ 22 h 470"/>
                  <a:gd name="T24" fmla="*/ 75 w 699"/>
                  <a:gd name="T25" fmla="*/ 28 h 470"/>
                  <a:gd name="T26" fmla="*/ 59 w 699"/>
                  <a:gd name="T27" fmla="*/ 40 h 470"/>
                  <a:gd name="T28" fmla="*/ 45 w 699"/>
                  <a:gd name="T29" fmla="*/ 56 h 470"/>
                  <a:gd name="T30" fmla="*/ 39 w 699"/>
                  <a:gd name="T31" fmla="*/ 76 h 470"/>
                  <a:gd name="T32" fmla="*/ 34 w 699"/>
                  <a:gd name="T33" fmla="*/ 97 h 470"/>
                  <a:gd name="T34" fmla="*/ 35 w 699"/>
                  <a:gd name="T35" fmla="*/ 121 h 470"/>
                  <a:gd name="T36" fmla="*/ 42 w 699"/>
                  <a:gd name="T37" fmla="*/ 155 h 470"/>
                  <a:gd name="T38" fmla="*/ 57 w 699"/>
                  <a:gd name="T39" fmla="*/ 190 h 470"/>
                  <a:gd name="T40" fmla="*/ 79 w 699"/>
                  <a:gd name="T41" fmla="*/ 220 h 470"/>
                  <a:gd name="T42" fmla="*/ 129 w 699"/>
                  <a:gd name="T43" fmla="*/ 272 h 470"/>
                  <a:gd name="T44" fmla="*/ 207 w 699"/>
                  <a:gd name="T45" fmla="*/ 347 h 470"/>
                  <a:gd name="T46" fmla="*/ 278 w 699"/>
                  <a:gd name="T47" fmla="*/ 407 h 470"/>
                  <a:gd name="T48" fmla="*/ 321 w 699"/>
                  <a:gd name="T49" fmla="*/ 440 h 470"/>
                  <a:gd name="T50" fmla="*/ 339 w 699"/>
                  <a:gd name="T51" fmla="*/ 461 h 470"/>
                  <a:gd name="T52" fmla="*/ 338 w 699"/>
                  <a:gd name="T53" fmla="*/ 468 h 470"/>
                  <a:gd name="T54" fmla="*/ 326 w 699"/>
                  <a:gd name="T55" fmla="*/ 468 h 470"/>
                  <a:gd name="T56" fmla="*/ 301 w 699"/>
                  <a:gd name="T57" fmla="*/ 455 h 470"/>
                  <a:gd name="T58" fmla="*/ 237 w 699"/>
                  <a:gd name="T59" fmla="*/ 408 h 470"/>
                  <a:gd name="T60" fmla="*/ 174 w 699"/>
                  <a:gd name="T61" fmla="*/ 353 h 470"/>
                  <a:gd name="T62" fmla="*/ 111 w 699"/>
                  <a:gd name="T63" fmla="*/ 296 h 470"/>
                  <a:gd name="T64" fmla="*/ 70 w 699"/>
                  <a:gd name="T65" fmla="*/ 256 h 470"/>
                  <a:gd name="T66" fmla="*/ 39 w 699"/>
                  <a:gd name="T67" fmla="*/ 218 h 470"/>
                  <a:gd name="T68" fmla="*/ 17 w 699"/>
                  <a:gd name="T69" fmla="*/ 179 h 470"/>
                  <a:gd name="T70" fmla="*/ 4 w 699"/>
                  <a:gd name="T71" fmla="*/ 140 h 470"/>
                  <a:gd name="T72" fmla="*/ 0 w 699"/>
                  <a:gd name="T73" fmla="*/ 104 h 470"/>
                  <a:gd name="T74" fmla="*/ 5 w 699"/>
                  <a:gd name="T75" fmla="*/ 73 h 470"/>
                  <a:gd name="T76" fmla="*/ 19 w 699"/>
                  <a:gd name="T77" fmla="*/ 43 h 470"/>
                  <a:gd name="T78" fmla="*/ 35 w 699"/>
                  <a:gd name="T79" fmla="*/ 23 h 470"/>
                  <a:gd name="T80" fmla="*/ 49 w 699"/>
                  <a:gd name="T81" fmla="*/ 13 h 470"/>
                  <a:gd name="T82" fmla="*/ 65 w 699"/>
                  <a:gd name="T83" fmla="*/ 5 h 470"/>
                  <a:gd name="T84" fmla="*/ 84 w 699"/>
                  <a:gd name="T85" fmla="*/ 1 h 470"/>
                  <a:gd name="T86" fmla="*/ 117 w 699"/>
                  <a:gd name="T87" fmla="*/ 0 h 470"/>
                  <a:gd name="T88" fmla="*/ 166 w 699"/>
                  <a:gd name="T89" fmla="*/ 1 h 470"/>
                  <a:gd name="T90" fmla="*/ 241 w 699"/>
                  <a:gd name="T91" fmla="*/ 11 h 470"/>
                  <a:gd name="T92" fmla="*/ 343 w 699"/>
                  <a:gd name="T93" fmla="*/ 35 h 470"/>
                  <a:gd name="T94" fmla="*/ 436 w 699"/>
                  <a:gd name="T95" fmla="*/ 61 h 470"/>
                  <a:gd name="T96" fmla="*/ 515 w 699"/>
                  <a:gd name="T97" fmla="*/ 83 h 470"/>
                  <a:gd name="T98" fmla="*/ 580 w 699"/>
                  <a:gd name="T99" fmla="*/ 110 h 470"/>
                  <a:gd name="T100" fmla="*/ 633 w 699"/>
                  <a:gd name="T101" fmla="*/ 139 h 470"/>
                  <a:gd name="T102" fmla="*/ 679 w 699"/>
                  <a:gd name="T103" fmla="*/ 167 h 470"/>
                  <a:gd name="T104" fmla="*/ 690 w 699"/>
                  <a:gd name="T105" fmla="*/ 191 h 470"/>
                  <a:gd name="T106" fmla="*/ 680 w 699"/>
                  <a:gd name="T107" fmla="*/ 202 h 47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9" h="470">
                    <a:moveTo>
                      <a:pt x="680" y="202"/>
                    </a:moveTo>
                    <a:lnTo>
                      <a:pt x="674" y="197"/>
                    </a:lnTo>
                    <a:lnTo>
                      <a:pt x="655" y="182"/>
                    </a:lnTo>
                    <a:lnTo>
                      <a:pt x="642" y="173"/>
                    </a:lnTo>
                    <a:lnTo>
                      <a:pt x="625" y="164"/>
                    </a:lnTo>
                    <a:lnTo>
                      <a:pt x="605" y="154"/>
                    </a:lnTo>
                    <a:lnTo>
                      <a:pt x="583" y="143"/>
                    </a:lnTo>
                    <a:lnTo>
                      <a:pt x="563" y="131"/>
                    </a:lnTo>
                    <a:lnTo>
                      <a:pt x="542" y="121"/>
                    </a:lnTo>
                    <a:lnTo>
                      <a:pt x="518" y="110"/>
                    </a:lnTo>
                    <a:lnTo>
                      <a:pt x="493" y="101"/>
                    </a:lnTo>
                    <a:lnTo>
                      <a:pt x="468" y="92"/>
                    </a:lnTo>
                    <a:lnTo>
                      <a:pt x="440" y="85"/>
                    </a:lnTo>
                    <a:lnTo>
                      <a:pt x="411" y="77"/>
                    </a:lnTo>
                    <a:lnTo>
                      <a:pt x="381" y="71"/>
                    </a:lnTo>
                    <a:lnTo>
                      <a:pt x="346" y="64"/>
                    </a:lnTo>
                    <a:lnTo>
                      <a:pt x="306" y="53"/>
                    </a:lnTo>
                    <a:lnTo>
                      <a:pt x="264" y="44"/>
                    </a:lnTo>
                    <a:lnTo>
                      <a:pt x="221" y="34"/>
                    </a:lnTo>
                    <a:lnTo>
                      <a:pt x="179" y="26"/>
                    </a:lnTo>
                    <a:lnTo>
                      <a:pt x="142" y="22"/>
                    </a:lnTo>
                    <a:lnTo>
                      <a:pt x="126" y="20"/>
                    </a:lnTo>
                    <a:lnTo>
                      <a:pt x="109" y="20"/>
                    </a:lnTo>
                    <a:lnTo>
                      <a:pt x="95" y="22"/>
                    </a:lnTo>
                    <a:lnTo>
                      <a:pt x="85" y="23"/>
                    </a:lnTo>
                    <a:lnTo>
                      <a:pt x="75" y="28"/>
                    </a:lnTo>
                    <a:lnTo>
                      <a:pt x="65" y="34"/>
                    </a:lnTo>
                    <a:lnTo>
                      <a:pt x="59" y="40"/>
                    </a:lnTo>
                    <a:lnTo>
                      <a:pt x="52" y="47"/>
                    </a:lnTo>
                    <a:lnTo>
                      <a:pt x="45" y="56"/>
                    </a:lnTo>
                    <a:lnTo>
                      <a:pt x="42" y="65"/>
                    </a:lnTo>
                    <a:lnTo>
                      <a:pt x="39" y="76"/>
                    </a:lnTo>
                    <a:lnTo>
                      <a:pt x="35" y="86"/>
                    </a:lnTo>
                    <a:lnTo>
                      <a:pt x="34" y="97"/>
                    </a:lnTo>
                    <a:lnTo>
                      <a:pt x="34" y="109"/>
                    </a:lnTo>
                    <a:lnTo>
                      <a:pt x="35" y="121"/>
                    </a:lnTo>
                    <a:lnTo>
                      <a:pt x="35" y="133"/>
                    </a:lnTo>
                    <a:lnTo>
                      <a:pt x="42" y="155"/>
                    </a:lnTo>
                    <a:lnTo>
                      <a:pt x="50" y="178"/>
                    </a:lnTo>
                    <a:lnTo>
                      <a:pt x="57" y="190"/>
                    </a:lnTo>
                    <a:lnTo>
                      <a:pt x="67" y="203"/>
                    </a:lnTo>
                    <a:lnTo>
                      <a:pt x="79" y="220"/>
                    </a:lnTo>
                    <a:lnTo>
                      <a:pt x="94" y="236"/>
                    </a:lnTo>
                    <a:lnTo>
                      <a:pt x="129" y="272"/>
                    </a:lnTo>
                    <a:lnTo>
                      <a:pt x="167" y="310"/>
                    </a:lnTo>
                    <a:lnTo>
                      <a:pt x="207" y="347"/>
                    </a:lnTo>
                    <a:lnTo>
                      <a:pt x="246" y="380"/>
                    </a:lnTo>
                    <a:lnTo>
                      <a:pt x="278" y="407"/>
                    </a:lnTo>
                    <a:lnTo>
                      <a:pt x="301" y="423"/>
                    </a:lnTo>
                    <a:lnTo>
                      <a:pt x="321" y="440"/>
                    </a:lnTo>
                    <a:lnTo>
                      <a:pt x="333" y="453"/>
                    </a:lnTo>
                    <a:lnTo>
                      <a:pt x="339" y="461"/>
                    </a:lnTo>
                    <a:lnTo>
                      <a:pt x="339" y="467"/>
                    </a:lnTo>
                    <a:lnTo>
                      <a:pt x="338" y="468"/>
                    </a:lnTo>
                    <a:lnTo>
                      <a:pt x="333" y="470"/>
                    </a:lnTo>
                    <a:lnTo>
                      <a:pt x="326" y="468"/>
                    </a:lnTo>
                    <a:lnTo>
                      <a:pt x="319" y="467"/>
                    </a:lnTo>
                    <a:lnTo>
                      <a:pt x="301" y="455"/>
                    </a:lnTo>
                    <a:lnTo>
                      <a:pt x="271" y="434"/>
                    </a:lnTo>
                    <a:lnTo>
                      <a:pt x="237" y="408"/>
                    </a:lnTo>
                    <a:lnTo>
                      <a:pt x="209" y="384"/>
                    </a:lnTo>
                    <a:lnTo>
                      <a:pt x="174" y="353"/>
                    </a:lnTo>
                    <a:lnTo>
                      <a:pt x="132" y="316"/>
                    </a:lnTo>
                    <a:lnTo>
                      <a:pt x="111" y="296"/>
                    </a:lnTo>
                    <a:lnTo>
                      <a:pt x="89" y="275"/>
                    </a:lnTo>
                    <a:lnTo>
                      <a:pt x="70" y="256"/>
                    </a:lnTo>
                    <a:lnTo>
                      <a:pt x="54" y="238"/>
                    </a:lnTo>
                    <a:lnTo>
                      <a:pt x="39" y="218"/>
                    </a:lnTo>
                    <a:lnTo>
                      <a:pt x="27" y="199"/>
                    </a:lnTo>
                    <a:lnTo>
                      <a:pt x="17" y="179"/>
                    </a:lnTo>
                    <a:lnTo>
                      <a:pt x="9" y="160"/>
                    </a:lnTo>
                    <a:lnTo>
                      <a:pt x="4" y="140"/>
                    </a:lnTo>
                    <a:lnTo>
                      <a:pt x="2" y="122"/>
                    </a:lnTo>
                    <a:lnTo>
                      <a:pt x="0" y="104"/>
                    </a:lnTo>
                    <a:lnTo>
                      <a:pt x="2" y="88"/>
                    </a:lnTo>
                    <a:lnTo>
                      <a:pt x="5" y="73"/>
                    </a:lnTo>
                    <a:lnTo>
                      <a:pt x="12" y="56"/>
                    </a:lnTo>
                    <a:lnTo>
                      <a:pt x="19" y="43"/>
                    </a:lnTo>
                    <a:lnTo>
                      <a:pt x="29" y="29"/>
                    </a:lnTo>
                    <a:lnTo>
                      <a:pt x="35" y="23"/>
                    </a:lnTo>
                    <a:lnTo>
                      <a:pt x="42" y="17"/>
                    </a:lnTo>
                    <a:lnTo>
                      <a:pt x="49" y="13"/>
                    </a:lnTo>
                    <a:lnTo>
                      <a:pt x="57" y="8"/>
                    </a:lnTo>
                    <a:lnTo>
                      <a:pt x="65" y="5"/>
                    </a:lnTo>
                    <a:lnTo>
                      <a:pt x="74" y="2"/>
                    </a:lnTo>
                    <a:lnTo>
                      <a:pt x="84" y="1"/>
                    </a:lnTo>
                    <a:lnTo>
                      <a:pt x="94" y="1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6" y="1"/>
                    </a:lnTo>
                    <a:lnTo>
                      <a:pt x="191" y="4"/>
                    </a:lnTo>
                    <a:lnTo>
                      <a:pt x="241" y="11"/>
                    </a:lnTo>
                    <a:lnTo>
                      <a:pt x="293" y="22"/>
                    </a:lnTo>
                    <a:lnTo>
                      <a:pt x="343" y="35"/>
                    </a:lnTo>
                    <a:lnTo>
                      <a:pt x="391" y="47"/>
                    </a:lnTo>
                    <a:lnTo>
                      <a:pt x="436" y="61"/>
                    </a:lnTo>
                    <a:lnTo>
                      <a:pt x="478" y="71"/>
                    </a:lnTo>
                    <a:lnTo>
                      <a:pt x="515" y="83"/>
                    </a:lnTo>
                    <a:lnTo>
                      <a:pt x="548" y="97"/>
                    </a:lnTo>
                    <a:lnTo>
                      <a:pt x="580" y="110"/>
                    </a:lnTo>
                    <a:lnTo>
                      <a:pt x="608" y="124"/>
                    </a:lnTo>
                    <a:lnTo>
                      <a:pt x="633" y="139"/>
                    </a:lnTo>
                    <a:lnTo>
                      <a:pt x="658" y="152"/>
                    </a:lnTo>
                    <a:lnTo>
                      <a:pt x="679" y="167"/>
                    </a:lnTo>
                    <a:lnTo>
                      <a:pt x="699" y="182"/>
                    </a:lnTo>
                    <a:lnTo>
                      <a:pt x="690" y="191"/>
                    </a:lnTo>
                    <a:lnTo>
                      <a:pt x="680" y="202"/>
                    </a:lnTo>
                  </a:path>
                </a:pathLst>
              </a:custGeom>
              <a:noFill/>
              <a:ln w="3175">
                <a:solidFill>
                  <a:srgbClr val="92919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8" name="Freeform 2263">
                <a:extLst>
                  <a:ext uri="{FF2B5EF4-FFF2-40B4-BE49-F238E27FC236}">
                    <a16:creationId xmlns:a16="http://schemas.microsoft.com/office/drawing/2014/main" id="{36EB67A7-8EFD-2368-E86A-B0F6F5DFD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7" y="1674"/>
                <a:ext cx="146" cy="69"/>
              </a:xfrm>
              <a:custGeom>
                <a:avLst/>
                <a:gdLst>
                  <a:gd name="T0" fmla="*/ 27 w 146"/>
                  <a:gd name="T1" fmla="*/ 0 h 71"/>
                  <a:gd name="T2" fmla="*/ 67 w 146"/>
                  <a:gd name="T3" fmla="*/ 12 h 71"/>
                  <a:gd name="T4" fmla="*/ 86 w 146"/>
                  <a:gd name="T5" fmla="*/ 15 h 71"/>
                  <a:gd name="T6" fmla="*/ 124 w 146"/>
                  <a:gd name="T7" fmla="*/ 17 h 71"/>
                  <a:gd name="T8" fmla="*/ 146 w 146"/>
                  <a:gd name="T9" fmla="*/ 34 h 71"/>
                  <a:gd name="T10" fmla="*/ 124 w 146"/>
                  <a:gd name="T11" fmla="*/ 40 h 71"/>
                  <a:gd name="T12" fmla="*/ 86 w 146"/>
                  <a:gd name="T13" fmla="*/ 29 h 71"/>
                  <a:gd name="T14" fmla="*/ 46 w 146"/>
                  <a:gd name="T15" fmla="*/ 17 h 71"/>
                  <a:gd name="T16" fmla="*/ 24 w 146"/>
                  <a:gd name="T17" fmla="*/ 8 h 71"/>
                  <a:gd name="T18" fmla="*/ 0 w 146"/>
                  <a:gd name="T19" fmla="*/ 0 h 71"/>
                  <a:gd name="T20" fmla="*/ 32 w 146"/>
                  <a:gd name="T21" fmla="*/ 0 h 71"/>
                  <a:gd name="T22" fmla="*/ 27 w 146"/>
                  <a:gd name="T23" fmla="*/ 0 h 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6" h="71">
                    <a:moveTo>
                      <a:pt x="27" y="0"/>
                    </a:moveTo>
                    <a:lnTo>
                      <a:pt x="67" y="12"/>
                    </a:lnTo>
                    <a:lnTo>
                      <a:pt x="86" y="15"/>
                    </a:lnTo>
                    <a:lnTo>
                      <a:pt x="124" y="36"/>
                    </a:lnTo>
                    <a:lnTo>
                      <a:pt x="146" y="59"/>
                    </a:lnTo>
                    <a:lnTo>
                      <a:pt x="124" y="71"/>
                    </a:lnTo>
                    <a:lnTo>
                      <a:pt x="86" y="51"/>
                    </a:lnTo>
                    <a:lnTo>
                      <a:pt x="46" y="24"/>
                    </a:lnTo>
                    <a:lnTo>
                      <a:pt x="24" y="8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1AE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9" name="Freeform 2264">
                <a:extLst>
                  <a:ext uri="{FF2B5EF4-FFF2-40B4-BE49-F238E27FC236}">
                    <a16:creationId xmlns:a16="http://schemas.microsoft.com/office/drawing/2014/main" id="{3DF99A06-05B6-4691-7727-14CB67F9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821"/>
                <a:ext cx="34" cy="11"/>
              </a:xfrm>
              <a:custGeom>
                <a:avLst/>
                <a:gdLst>
                  <a:gd name="T0" fmla="*/ 0 w 31"/>
                  <a:gd name="T1" fmla="*/ 8 h 11"/>
                  <a:gd name="T2" fmla="*/ 72 w 31"/>
                  <a:gd name="T3" fmla="*/ 9 h 11"/>
                  <a:gd name="T4" fmla="*/ 137 w 31"/>
                  <a:gd name="T5" fmla="*/ 11 h 11"/>
                  <a:gd name="T6" fmla="*/ 192 w 31"/>
                  <a:gd name="T7" fmla="*/ 11 h 11"/>
                  <a:gd name="T8" fmla="*/ 236 w 31"/>
                  <a:gd name="T9" fmla="*/ 11 h 11"/>
                  <a:gd name="T10" fmla="*/ 236 w 31"/>
                  <a:gd name="T11" fmla="*/ 6 h 11"/>
                  <a:gd name="T12" fmla="*/ 236 w 31"/>
                  <a:gd name="T13" fmla="*/ 0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" h="11">
                    <a:moveTo>
                      <a:pt x="0" y="8"/>
                    </a:moveTo>
                    <a:lnTo>
                      <a:pt x="10" y="9"/>
                    </a:lnTo>
                    <a:lnTo>
                      <a:pt x="18" y="11"/>
                    </a:lnTo>
                    <a:lnTo>
                      <a:pt x="25" y="11"/>
                    </a:lnTo>
                    <a:lnTo>
                      <a:pt x="31" y="11"/>
                    </a:lnTo>
                    <a:lnTo>
                      <a:pt x="31" y="6"/>
                    </a:lnTo>
                    <a:lnTo>
                      <a:pt x="31" y="0"/>
                    </a:lnTo>
                  </a:path>
                </a:pathLst>
              </a:custGeom>
              <a:noFill/>
              <a:ln w="3175">
                <a:solidFill>
                  <a:srgbClr val="92919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0" name="Freeform 2265">
                <a:extLst>
                  <a:ext uri="{FF2B5EF4-FFF2-40B4-BE49-F238E27FC236}">
                    <a16:creationId xmlns:a16="http://schemas.microsoft.com/office/drawing/2014/main" id="{2BF00385-CEC9-B2E4-BB32-E4BDDE923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" y="1441"/>
                <a:ext cx="369" cy="298"/>
              </a:xfrm>
              <a:custGeom>
                <a:avLst/>
                <a:gdLst>
                  <a:gd name="T0" fmla="*/ 433 w 366"/>
                  <a:gd name="T1" fmla="*/ 298 h 298"/>
                  <a:gd name="T2" fmla="*/ 3 w 366"/>
                  <a:gd name="T3" fmla="*/ 0 h 298"/>
                  <a:gd name="T4" fmla="*/ 3 w 366"/>
                  <a:gd name="T5" fmla="*/ 12 h 298"/>
                  <a:gd name="T6" fmla="*/ 0 w 366"/>
                  <a:gd name="T7" fmla="*/ 24 h 298"/>
                  <a:gd name="T8" fmla="*/ 433 w 366"/>
                  <a:gd name="T9" fmla="*/ 298 h 2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6" h="298">
                    <a:moveTo>
                      <a:pt x="366" y="298"/>
                    </a:moveTo>
                    <a:lnTo>
                      <a:pt x="3" y="0"/>
                    </a:lnTo>
                    <a:lnTo>
                      <a:pt x="3" y="12"/>
                    </a:lnTo>
                    <a:lnTo>
                      <a:pt x="0" y="24"/>
                    </a:lnTo>
                    <a:lnTo>
                      <a:pt x="366" y="298"/>
                    </a:lnTo>
                    <a:close/>
                  </a:path>
                </a:pathLst>
              </a:custGeom>
              <a:solidFill>
                <a:srgbClr val="B6B6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1" name="Freeform 2266">
                <a:extLst>
                  <a:ext uri="{FF2B5EF4-FFF2-40B4-BE49-F238E27FC236}">
                    <a16:creationId xmlns:a16="http://schemas.microsoft.com/office/drawing/2014/main" id="{BC1F8BFC-B1DC-0607-395E-379D00248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1465"/>
                <a:ext cx="595" cy="464"/>
              </a:xfrm>
              <a:custGeom>
                <a:avLst/>
                <a:gdLst>
                  <a:gd name="T0" fmla="*/ 383 w 595"/>
                  <a:gd name="T1" fmla="*/ 274 h 464"/>
                  <a:gd name="T2" fmla="*/ 595 w 595"/>
                  <a:gd name="T3" fmla="*/ 451 h 464"/>
                  <a:gd name="T4" fmla="*/ 577 w 595"/>
                  <a:gd name="T5" fmla="*/ 458 h 464"/>
                  <a:gd name="T6" fmla="*/ 567 w 595"/>
                  <a:gd name="T7" fmla="*/ 464 h 464"/>
                  <a:gd name="T8" fmla="*/ 0 w 595"/>
                  <a:gd name="T9" fmla="*/ 37 h 464"/>
                  <a:gd name="T10" fmla="*/ 9 w 595"/>
                  <a:gd name="T11" fmla="*/ 24 h 464"/>
                  <a:gd name="T12" fmla="*/ 17 w 595"/>
                  <a:gd name="T13" fmla="*/ 3 h 464"/>
                  <a:gd name="T14" fmla="*/ 17 w 595"/>
                  <a:gd name="T15" fmla="*/ 0 h 464"/>
                  <a:gd name="T16" fmla="*/ 383 w 595"/>
                  <a:gd name="T17" fmla="*/ 274 h 4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5" h="464">
                    <a:moveTo>
                      <a:pt x="383" y="274"/>
                    </a:moveTo>
                    <a:lnTo>
                      <a:pt x="595" y="451"/>
                    </a:lnTo>
                    <a:lnTo>
                      <a:pt x="577" y="458"/>
                    </a:lnTo>
                    <a:lnTo>
                      <a:pt x="567" y="464"/>
                    </a:lnTo>
                    <a:lnTo>
                      <a:pt x="0" y="37"/>
                    </a:lnTo>
                    <a:lnTo>
                      <a:pt x="9" y="24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383" y="274"/>
                    </a:lnTo>
                    <a:close/>
                  </a:path>
                </a:pathLst>
              </a:custGeom>
              <a:solidFill>
                <a:srgbClr val="BBB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2" name="Freeform 2267">
                <a:extLst>
                  <a:ext uri="{FF2B5EF4-FFF2-40B4-BE49-F238E27FC236}">
                    <a16:creationId xmlns:a16="http://schemas.microsoft.com/office/drawing/2014/main" id="{16B557BA-5EFC-389E-BABE-A47467FB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1502"/>
                <a:ext cx="592" cy="453"/>
              </a:xfrm>
              <a:custGeom>
                <a:avLst/>
                <a:gdLst>
                  <a:gd name="T0" fmla="*/ 592 w 592"/>
                  <a:gd name="T1" fmla="*/ 427 h 453"/>
                  <a:gd name="T2" fmla="*/ 580 w 592"/>
                  <a:gd name="T3" fmla="*/ 433 h 453"/>
                  <a:gd name="T4" fmla="*/ 561 w 592"/>
                  <a:gd name="T5" fmla="*/ 450 h 453"/>
                  <a:gd name="T6" fmla="*/ 558 w 592"/>
                  <a:gd name="T7" fmla="*/ 453 h 453"/>
                  <a:gd name="T8" fmla="*/ 0 w 592"/>
                  <a:gd name="T9" fmla="*/ 33 h 453"/>
                  <a:gd name="T10" fmla="*/ 10 w 592"/>
                  <a:gd name="T11" fmla="*/ 21 h 453"/>
                  <a:gd name="T12" fmla="*/ 24 w 592"/>
                  <a:gd name="T13" fmla="*/ 2 h 453"/>
                  <a:gd name="T14" fmla="*/ 25 w 592"/>
                  <a:gd name="T15" fmla="*/ 0 h 453"/>
                  <a:gd name="T16" fmla="*/ 592 w 592"/>
                  <a:gd name="T17" fmla="*/ 427 h 4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2" h="453">
                    <a:moveTo>
                      <a:pt x="592" y="427"/>
                    </a:moveTo>
                    <a:lnTo>
                      <a:pt x="580" y="433"/>
                    </a:lnTo>
                    <a:lnTo>
                      <a:pt x="561" y="450"/>
                    </a:lnTo>
                    <a:lnTo>
                      <a:pt x="558" y="453"/>
                    </a:lnTo>
                    <a:lnTo>
                      <a:pt x="0" y="33"/>
                    </a:lnTo>
                    <a:lnTo>
                      <a:pt x="10" y="21"/>
                    </a:lnTo>
                    <a:lnTo>
                      <a:pt x="24" y="2"/>
                    </a:lnTo>
                    <a:lnTo>
                      <a:pt x="25" y="0"/>
                    </a:lnTo>
                    <a:lnTo>
                      <a:pt x="592" y="427"/>
                    </a:lnTo>
                    <a:close/>
                  </a:path>
                </a:pathLst>
              </a:custGeom>
              <a:solidFill>
                <a:srgbClr val="C0C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3" name="Freeform 2268">
                <a:extLst>
                  <a:ext uri="{FF2B5EF4-FFF2-40B4-BE49-F238E27FC236}">
                    <a16:creationId xmlns:a16="http://schemas.microsoft.com/office/drawing/2014/main" id="{C3B4BDDA-DC56-B153-4EA3-FD00CBDD9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1535"/>
                <a:ext cx="574" cy="447"/>
              </a:xfrm>
              <a:custGeom>
                <a:avLst/>
                <a:gdLst>
                  <a:gd name="T0" fmla="*/ 553 w 575"/>
                  <a:gd name="T1" fmla="*/ 420 h 447"/>
                  <a:gd name="T2" fmla="*/ 535 w 575"/>
                  <a:gd name="T3" fmla="*/ 432 h 447"/>
                  <a:gd name="T4" fmla="*/ 520 w 575"/>
                  <a:gd name="T5" fmla="*/ 447 h 447"/>
                  <a:gd name="T6" fmla="*/ 429 w 575"/>
                  <a:gd name="T7" fmla="*/ 378 h 447"/>
                  <a:gd name="T8" fmla="*/ 0 w 575"/>
                  <a:gd name="T9" fmla="*/ 20 h 447"/>
                  <a:gd name="T10" fmla="*/ 14 w 575"/>
                  <a:gd name="T11" fmla="*/ 5 h 447"/>
                  <a:gd name="T12" fmla="*/ 17 w 575"/>
                  <a:gd name="T13" fmla="*/ 0 h 447"/>
                  <a:gd name="T14" fmla="*/ 553 w 575"/>
                  <a:gd name="T15" fmla="*/ 420 h 4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5" h="447">
                    <a:moveTo>
                      <a:pt x="575" y="420"/>
                    </a:moveTo>
                    <a:lnTo>
                      <a:pt x="557" y="432"/>
                    </a:lnTo>
                    <a:lnTo>
                      <a:pt x="542" y="447"/>
                    </a:lnTo>
                    <a:lnTo>
                      <a:pt x="451" y="378"/>
                    </a:lnTo>
                    <a:lnTo>
                      <a:pt x="0" y="20"/>
                    </a:lnTo>
                    <a:lnTo>
                      <a:pt x="14" y="5"/>
                    </a:lnTo>
                    <a:lnTo>
                      <a:pt x="17" y="0"/>
                    </a:lnTo>
                    <a:lnTo>
                      <a:pt x="575" y="420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4" name="Freeform 2269">
                <a:extLst>
                  <a:ext uri="{FF2B5EF4-FFF2-40B4-BE49-F238E27FC236}">
                    <a16:creationId xmlns:a16="http://schemas.microsoft.com/office/drawing/2014/main" id="{CDAF33C7-E129-EB7D-D53B-92B027445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913"/>
                <a:ext cx="94" cy="70"/>
              </a:xfrm>
              <a:custGeom>
                <a:avLst/>
                <a:gdLst>
                  <a:gd name="T0" fmla="*/ 185 w 91"/>
                  <a:gd name="T1" fmla="*/ 69 h 70"/>
                  <a:gd name="T2" fmla="*/ 181 w 91"/>
                  <a:gd name="T3" fmla="*/ 70 h 70"/>
                  <a:gd name="T4" fmla="*/ 0 w 91"/>
                  <a:gd name="T5" fmla="*/ 0 h 70"/>
                  <a:gd name="T6" fmla="*/ 185 w 91"/>
                  <a:gd name="T7" fmla="*/ 69 h 7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1" h="70">
                    <a:moveTo>
                      <a:pt x="91" y="69"/>
                    </a:moveTo>
                    <a:lnTo>
                      <a:pt x="89" y="70"/>
                    </a:lnTo>
                    <a:lnTo>
                      <a:pt x="0" y="0"/>
                    </a:lnTo>
                    <a:lnTo>
                      <a:pt x="91" y="69"/>
                    </a:lnTo>
                    <a:close/>
                  </a:path>
                </a:pathLst>
              </a:custGeom>
              <a:solidFill>
                <a:srgbClr val="C8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5" name="Freeform 2270">
                <a:extLst>
                  <a:ext uri="{FF2B5EF4-FFF2-40B4-BE49-F238E27FC236}">
                    <a16:creationId xmlns:a16="http://schemas.microsoft.com/office/drawing/2014/main" id="{DB6BF99D-2904-C373-E306-E1AD01AB4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615"/>
                <a:ext cx="549" cy="402"/>
              </a:xfrm>
              <a:custGeom>
                <a:avLst/>
                <a:gdLst>
                  <a:gd name="T0" fmla="*/ 82 w 549"/>
                  <a:gd name="T1" fmla="*/ 14 h 404"/>
                  <a:gd name="T2" fmla="*/ 98 w 549"/>
                  <a:gd name="T3" fmla="*/ 19 h 404"/>
                  <a:gd name="T4" fmla="*/ 123 w 549"/>
                  <a:gd name="T5" fmla="*/ 28 h 404"/>
                  <a:gd name="T6" fmla="*/ 155 w 549"/>
                  <a:gd name="T7" fmla="*/ 43 h 404"/>
                  <a:gd name="T8" fmla="*/ 195 w 549"/>
                  <a:gd name="T9" fmla="*/ 70 h 404"/>
                  <a:gd name="T10" fmla="*/ 239 w 549"/>
                  <a:gd name="T11" fmla="*/ 101 h 404"/>
                  <a:gd name="T12" fmla="*/ 292 w 549"/>
                  <a:gd name="T13" fmla="*/ 138 h 404"/>
                  <a:gd name="T14" fmla="*/ 359 w 549"/>
                  <a:gd name="T15" fmla="*/ 193 h 404"/>
                  <a:gd name="T16" fmla="*/ 427 w 549"/>
                  <a:gd name="T17" fmla="*/ 247 h 404"/>
                  <a:gd name="T18" fmla="*/ 503 w 549"/>
                  <a:gd name="T19" fmla="*/ 291 h 404"/>
                  <a:gd name="T20" fmla="*/ 539 w 549"/>
                  <a:gd name="T21" fmla="*/ 308 h 404"/>
                  <a:gd name="T22" fmla="*/ 549 w 549"/>
                  <a:gd name="T23" fmla="*/ 324 h 404"/>
                  <a:gd name="T24" fmla="*/ 543 w 549"/>
                  <a:gd name="T25" fmla="*/ 339 h 404"/>
                  <a:gd name="T26" fmla="*/ 528 w 549"/>
                  <a:gd name="T27" fmla="*/ 352 h 404"/>
                  <a:gd name="T28" fmla="*/ 509 w 549"/>
                  <a:gd name="T29" fmla="*/ 360 h 404"/>
                  <a:gd name="T30" fmla="*/ 489 w 549"/>
                  <a:gd name="T31" fmla="*/ 355 h 404"/>
                  <a:gd name="T32" fmla="*/ 471 w 549"/>
                  <a:gd name="T33" fmla="*/ 345 h 404"/>
                  <a:gd name="T34" fmla="*/ 447 w 549"/>
                  <a:gd name="T35" fmla="*/ 325 h 404"/>
                  <a:gd name="T36" fmla="*/ 409 w 549"/>
                  <a:gd name="T37" fmla="*/ 298 h 404"/>
                  <a:gd name="T38" fmla="*/ 367 w 549"/>
                  <a:gd name="T39" fmla="*/ 283 h 404"/>
                  <a:gd name="T40" fmla="*/ 327 w 549"/>
                  <a:gd name="T41" fmla="*/ 265 h 404"/>
                  <a:gd name="T42" fmla="*/ 294 w 549"/>
                  <a:gd name="T43" fmla="*/ 249 h 404"/>
                  <a:gd name="T44" fmla="*/ 274 w 549"/>
                  <a:gd name="T45" fmla="*/ 234 h 404"/>
                  <a:gd name="T46" fmla="*/ 250 w 549"/>
                  <a:gd name="T47" fmla="*/ 208 h 404"/>
                  <a:gd name="T48" fmla="*/ 224 w 549"/>
                  <a:gd name="T49" fmla="*/ 171 h 404"/>
                  <a:gd name="T50" fmla="*/ 200 w 549"/>
                  <a:gd name="T51" fmla="*/ 138 h 404"/>
                  <a:gd name="T52" fmla="*/ 170 w 549"/>
                  <a:gd name="T53" fmla="*/ 111 h 404"/>
                  <a:gd name="T54" fmla="*/ 138 w 549"/>
                  <a:gd name="T55" fmla="*/ 101 h 404"/>
                  <a:gd name="T56" fmla="*/ 92 w 549"/>
                  <a:gd name="T57" fmla="*/ 88 h 404"/>
                  <a:gd name="T58" fmla="*/ 41 w 549"/>
                  <a:gd name="T59" fmla="*/ 58 h 404"/>
                  <a:gd name="T60" fmla="*/ 10 w 549"/>
                  <a:gd name="T61" fmla="*/ 32 h 404"/>
                  <a:gd name="T62" fmla="*/ 0 w 549"/>
                  <a:gd name="T63" fmla="*/ 17 h 404"/>
                  <a:gd name="T64" fmla="*/ 5 w 549"/>
                  <a:gd name="T65" fmla="*/ 10 h 404"/>
                  <a:gd name="T66" fmla="*/ 20 w 549"/>
                  <a:gd name="T67" fmla="*/ 3 h 404"/>
                  <a:gd name="T68" fmla="*/ 41 w 549"/>
                  <a:gd name="T69" fmla="*/ 1 h 404"/>
                  <a:gd name="T70" fmla="*/ 63 w 549"/>
                  <a:gd name="T71" fmla="*/ 6 h 404"/>
                  <a:gd name="T72" fmla="*/ 75 w 549"/>
                  <a:gd name="T73" fmla="*/ 16 h 4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49" h="404">
                    <a:moveTo>
                      <a:pt x="75" y="16"/>
                    </a:moveTo>
                    <a:lnTo>
                      <a:pt x="82" y="14"/>
                    </a:lnTo>
                    <a:lnTo>
                      <a:pt x="90" y="14"/>
                    </a:lnTo>
                    <a:lnTo>
                      <a:pt x="98" y="19"/>
                    </a:lnTo>
                    <a:lnTo>
                      <a:pt x="110" y="23"/>
                    </a:lnTo>
                    <a:lnTo>
                      <a:pt x="123" y="28"/>
                    </a:lnTo>
                    <a:lnTo>
                      <a:pt x="138" y="34"/>
                    </a:lnTo>
                    <a:lnTo>
                      <a:pt x="155" y="43"/>
                    </a:lnTo>
                    <a:lnTo>
                      <a:pt x="177" y="55"/>
                    </a:lnTo>
                    <a:lnTo>
                      <a:pt x="195" y="70"/>
                    </a:lnTo>
                    <a:lnTo>
                      <a:pt x="217" y="89"/>
                    </a:lnTo>
                    <a:lnTo>
                      <a:pt x="239" y="110"/>
                    </a:lnTo>
                    <a:lnTo>
                      <a:pt x="265" y="134"/>
                    </a:lnTo>
                    <a:lnTo>
                      <a:pt x="292" y="160"/>
                    </a:lnTo>
                    <a:lnTo>
                      <a:pt x="325" y="188"/>
                    </a:lnTo>
                    <a:lnTo>
                      <a:pt x="359" y="215"/>
                    </a:lnTo>
                    <a:lnTo>
                      <a:pt x="389" y="241"/>
                    </a:lnTo>
                    <a:lnTo>
                      <a:pt x="427" y="269"/>
                    </a:lnTo>
                    <a:lnTo>
                      <a:pt x="477" y="305"/>
                    </a:lnTo>
                    <a:lnTo>
                      <a:pt x="503" y="323"/>
                    </a:lnTo>
                    <a:lnTo>
                      <a:pt x="524" y="338"/>
                    </a:lnTo>
                    <a:lnTo>
                      <a:pt x="539" y="352"/>
                    </a:lnTo>
                    <a:lnTo>
                      <a:pt x="548" y="361"/>
                    </a:lnTo>
                    <a:lnTo>
                      <a:pt x="549" y="368"/>
                    </a:lnTo>
                    <a:lnTo>
                      <a:pt x="548" y="375"/>
                    </a:lnTo>
                    <a:lnTo>
                      <a:pt x="543" y="383"/>
                    </a:lnTo>
                    <a:lnTo>
                      <a:pt x="536" y="390"/>
                    </a:lnTo>
                    <a:lnTo>
                      <a:pt x="528" y="396"/>
                    </a:lnTo>
                    <a:lnTo>
                      <a:pt x="519" y="401"/>
                    </a:lnTo>
                    <a:lnTo>
                      <a:pt x="509" y="404"/>
                    </a:lnTo>
                    <a:lnTo>
                      <a:pt x="499" y="404"/>
                    </a:lnTo>
                    <a:lnTo>
                      <a:pt x="489" y="399"/>
                    </a:lnTo>
                    <a:lnTo>
                      <a:pt x="479" y="395"/>
                    </a:lnTo>
                    <a:lnTo>
                      <a:pt x="471" y="389"/>
                    </a:lnTo>
                    <a:lnTo>
                      <a:pt x="462" y="383"/>
                    </a:lnTo>
                    <a:lnTo>
                      <a:pt x="447" y="369"/>
                    </a:lnTo>
                    <a:lnTo>
                      <a:pt x="429" y="353"/>
                    </a:lnTo>
                    <a:lnTo>
                      <a:pt x="409" y="337"/>
                    </a:lnTo>
                    <a:lnTo>
                      <a:pt x="382" y="317"/>
                    </a:lnTo>
                    <a:lnTo>
                      <a:pt x="367" y="308"/>
                    </a:lnTo>
                    <a:lnTo>
                      <a:pt x="349" y="298"/>
                    </a:lnTo>
                    <a:lnTo>
                      <a:pt x="327" y="287"/>
                    </a:lnTo>
                    <a:lnTo>
                      <a:pt x="304" y="277"/>
                    </a:lnTo>
                    <a:lnTo>
                      <a:pt x="294" y="271"/>
                    </a:lnTo>
                    <a:lnTo>
                      <a:pt x="284" y="263"/>
                    </a:lnTo>
                    <a:lnTo>
                      <a:pt x="274" y="256"/>
                    </a:lnTo>
                    <a:lnTo>
                      <a:pt x="265" y="247"/>
                    </a:lnTo>
                    <a:lnTo>
                      <a:pt x="250" y="230"/>
                    </a:lnTo>
                    <a:lnTo>
                      <a:pt x="237" y="211"/>
                    </a:lnTo>
                    <a:lnTo>
                      <a:pt x="224" y="193"/>
                    </a:lnTo>
                    <a:lnTo>
                      <a:pt x="212" y="175"/>
                    </a:lnTo>
                    <a:lnTo>
                      <a:pt x="200" y="160"/>
                    </a:lnTo>
                    <a:lnTo>
                      <a:pt x="185" y="146"/>
                    </a:lnTo>
                    <a:lnTo>
                      <a:pt x="170" y="133"/>
                    </a:lnTo>
                    <a:lnTo>
                      <a:pt x="155" y="122"/>
                    </a:lnTo>
                    <a:lnTo>
                      <a:pt x="138" y="112"/>
                    </a:lnTo>
                    <a:lnTo>
                      <a:pt x="123" y="103"/>
                    </a:lnTo>
                    <a:lnTo>
                      <a:pt x="92" y="88"/>
                    </a:lnTo>
                    <a:lnTo>
                      <a:pt x="67" y="74"/>
                    </a:lnTo>
                    <a:lnTo>
                      <a:pt x="41" y="58"/>
                    </a:lnTo>
                    <a:lnTo>
                      <a:pt x="23" y="44"/>
                    </a:lnTo>
                    <a:lnTo>
                      <a:pt x="10" y="32"/>
                    </a:lnTo>
                    <a:lnTo>
                      <a:pt x="1" y="23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5" y="10"/>
                    </a:lnTo>
                    <a:lnTo>
                      <a:pt x="10" y="7"/>
                    </a:lnTo>
                    <a:lnTo>
                      <a:pt x="20" y="3"/>
                    </a:lnTo>
                    <a:lnTo>
                      <a:pt x="31" y="0"/>
                    </a:lnTo>
                    <a:lnTo>
                      <a:pt x="41" y="1"/>
                    </a:lnTo>
                    <a:lnTo>
                      <a:pt x="51" y="3"/>
                    </a:lnTo>
                    <a:lnTo>
                      <a:pt x="63" y="6"/>
                    </a:lnTo>
                    <a:lnTo>
                      <a:pt x="75" y="11"/>
                    </a:lnTo>
                    <a:lnTo>
                      <a:pt x="75" y="16"/>
                    </a:lnTo>
                    <a:close/>
                  </a:path>
                </a:pathLst>
              </a:custGeom>
              <a:solidFill>
                <a:srgbClr val="F0F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6" name="Freeform 2271">
                <a:extLst>
                  <a:ext uri="{FF2B5EF4-FFF2-40B4-BE49-F238E27FC236}">
                    <a16:creationId xmlns:a16="http://schemas.microsoft.com/office/drawing/2014/main" id="{B4E87188-8516-1FCC-77C3-1A804E743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1698"/>
                <a:ext cx="101" cy="71"/>
              </a:xfrm>
              <a:custGeom>
                <a:avLst/>
                <a:gdLst>
                  <a:gd name="T0" fmla="*/ 0 w 102"/>
                  <a:gd name="T1" fmla="*/ 3 h 71"/>
                  <a:gd name="T2" fmla="*/ 51 w 102"/>
                  <a:gd name="T3" fmla="*/ 39 h 71"/>
                  <a:gd name="T4" fmla="*/ 66 w 102"/>
                  <a:gd name="T5" fmla="*/ 56 h 71"/>
                  <a:gd name="T6" fmla="*/ 80 w 102"/>
                  <a:gd name="T7" fmla="*/ 71 h 71"/>
                  <a:gd name="T8" fmla="*/ 70 w 102"/>
                  <a:gd name="T9" fmla="*/ 51 h 71"/>
                  <a:gd name="T10" fmla="*/ 5 w 102"/>
                  <a:gd name="T11" fmla="*/ 0 h 71"/>
                  <a:gd name="T12" fmla="*/ 0 w 102"/>
                  <a:gd name="T13" fmla="*/ 3 h 71"/>
                  <a:gd name="T14" fmla="*/ 5 w 102"/>
                  <a:gd name="T15" fmla="*/ 3 h 71"/>
                  <a:gd name="T16" fmla="*/ 0 w 102"/>
                  <a:gd name="T17" fmla="*/ 3 h 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2" h="71">
                    <a:moveTo>
                      <a:pt x="0" y="3"/>
                    </a:moveTo>
                    <a:lnTo>
                      <a:pt x="67" y="39"/>
                    </a:lnTo>
                    <a:lnTo>
                      <a:pt x="88" y="56"/>
                    </a:lnTo>
                    <a:lnTo>
                      <a:pt x="102" y="71"/>
                    </a:lnTo>
                    <a:lnTo>
                      <a:pt x="92" y="51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D8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7" name="Freeform 2272">
                <a:extLst>
                  <a:ext uri="{FF2B5EF4-FFF2-40B4-BE49-F238E27FC236}">
                    <a16:creationId xmlns:a16="http://schemas.microsoft.com/office/drawing/2014/main" id="{2F4BA6F2-C09E-E68D-68F9-1EFF5FC04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1850"/>
                <a:ext cx="65" cy="58"/>
              </a:xfrm>
              <a:custGeom>
                <a:avLst/>
                <a:gdLst>
                  <a:gd name="T0" fmla="*/ 40 w 65"/>
                  <a:gd name="T1" fmla="*/ 6 h 58"/>
                  <a:gd name="T2" fmla="*/ 34 w 65"/>
                  <a:gd name="T3" fmla="*/ 1 h 58"/>
                  <a:gd name="T4" fmla="*/ 27 w 65"/>
                  <a:gd name="T5" fmla="*/ 0 h 58"/>
                  <a:gd name="T6" fmla="*/ 20 w 65"/>
                  <a:gd name="T7" fmla="*/ 0 h 58"/>
                  <a:gd name="T8" fmla="*/ 14 w 65"/>
                  <a:gd name="T9" fmla="*/ 3 h 58"/>
                  <a:gd name="T10" fmla="*/ 10 w 65"/>
                  <a:gd name="T11" fmla="*/ 7 h 58"/>
                  <a:gd name="T12" fmla="*/ 10 w 65"/>
                  <a:gd name="T13" fmla="*/ 12 h 58"/>
                  <a:gd name="T14" fmla="*/ 10 w 65"/>
                  <a:gd name="T15" fmla="*/ 15 h 58"/>
                  <a:gd name="T16" fmla="*/ 14 w 65"/>
                  <a:gd name="T17" fmla="*/ 18 h 58"/>
                  <a:gd name="T18" fmla="*/ 4 w 65"/>
                  <a:gd name="T19" fmla="*/ 15 h 58"/>
                  <a:gd name="T20" fmla="*/ 0 w 65"/>
                  <a:gd name="T21" fmla="*/ 22 h 58"/>
                  <a:gd name="T22" fmla="*/ 40 w 65"/>
                  <a:gd name="T23" fmla="*/ 58 h 58"/>
                  <a:gd name="T24" fmla="*/ 49 w 65"/>
                  <a:gd name="T25" fmla="*/ 49 h 58"/>
                  <a:gd name="T26" fmla="*/ 22 w 65"/>
                  <a:gd name="T27" fmla="*/ 27 h 58"/>
                  <a:gd name="T28" fmla="*/ 20 w 65"/>
                  <a:gd name="T29" fmla="*/ 24 h 58"/>
                  <a:gd name="T30" fmla="*/ 19 w 65"/>
                  <a:gd name="T31" fmla="*/ 21 h 58"/>
                  <a:gd name="T32" fmla="*/ 20 w 65"/>
                  <a:gd name="T33" fmla="*/ 18 h 58"/>
                  <a:gd name="T34" fmla="*/ 22 w 65"/>
                  <a:gd name="T35" fmla="*/ 15 h 58"/>
                  <a:gd name="T36" fmla="*/ 29 w 65"/>
                  <a:gd name="T37" fmla="*/ 13 h 58"/>
                  <a:gd name="T38" fmla="*/ 35 w 65"/>
                  <a:gd name="T39" fmla="*/ 15 h 58"/>
                  <a:gd name="T40" fmla="*/ 57 w 65"/>
                  <a:gd name="T41" fmla="*/ 37 h 58"/>
                  <a:gd name="T42" fmla="*/ 65 w 65"/>
                  <a:gd name="T43" fmla="*/ 30 h 58"/>
                  <a:gd name="T44" fmla="*/ 64 w 65"/>
                  <a:gd name="T45" fmla="*/ 27 h 58"/>
                  <a:gd name="T46" fmla="*/ 40 w 65"/>
                  <a:gd name="T47" fmla="*/ 6 h 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5" h="58">
                    <a:moveTo>
                      <a:pt x="40" y="6"/>
                    </a:moveTo>
                    <a:lnTo>
                      <a:pt x="34" y="1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10" y="7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14" y="18"/>
                    </a:lnTo>
                    <a:lnTo>
                      <a:pt x="4" y="15"/>
                    </a:lnTo>
                    <a:lnTo>
                      <a:pt x="0" y="22"/>
                    </a:lnTo>
                    <a:lnTo>
                      <a:pt x="40" y="58"/>
                    </a:lnTo>
                    <a:lnTo>
                      <a:pt x="49" y="49"/>
                    </a:lnTo>
                    <a:lnTo>
                      <a:pt x="22" y="27"/>
                    </a:lnTo>
                    <a:lnTo>
                      <a:pt x="20" y="24"/>
                    </a:lnTo>
                    <a:lnTo>
                      <a:pt x="19" y="21"/>
                    </a:lnTo>
                    <a:lnTo>
                      <a:pt x="20" y="18"/>
                    </a:lnTo>
                    <a:lnTo>
                      <a:pt x="22" y="15"/>
                    </a:lnTo>
                    <a:lnTo>
                      <a:pt x="29" y="13"/>
                    </a:lnTo>
                    <a:lnTo>
                      <a:pt x="35" y="15"/>
                    </a:lnTo>
                    <a:lnTo>
                      <a:pt x="57" y="37"/>
                    </a:lnTo>
                    <a:lnTo>
                      <a:pt x="65" y="30"/>
                    </a:lnTo>
                    <a:lnTo>
                      <a:pt x="64" y="27"/>
                    </a:lnTo>
                    <a:lnTo>
                      <a:pt x="40" y="6"/>
                    </a:lnTo>
                    <a:close/>
                  </a:path>
                </a:pathLst>
              </a:custGeom>
              <a:solidFill>
                <a:srgbClr val="DA25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8" name="Freeform 2273">
                <a:extLst>
                  <a:ext uri="{FF2B5EF4-FFF2-40B4-BE49-F238E27FC236}">
                    <a16:creationId xmlns:a16="http://schemas.microsoft.com/office/drawing/2014/main" id="{F514ECE0-F269-C87F-C6FA-066F38D6A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1850"/>
                <a:ext cx="65" cy="58"/>
              </a:xfrm>
              <a:custGeom>
                <a:avLst/>
                <a:gdLst>
                  <a:gd name="T0" fmla="*/ 40 w 65"/>
                  <a:gd name="T1" fmla="*/ 6 h 58"/>
                  <a:gd name="T2" fmla="*/ 34 w 65"/>
                  <a:gd name="T3" fmla="*/ 1 h 58"/>
                  <a:gd name="T4" fmla="*/ 27 w 65"/>
                  <a:gd name="T5" fmla="*/ 0 h 58"/>
                  <a:gd name="T6" fmla="*/ 20 w 65"/>
                  <a:gd name="T7" fmla="*/ 0 h 58"/>
                  <a:gd name="T8" fmla="*/ 14 w 65"/>
                  <a:gd name="T9" fmla="*/ 3 h 58"/>
                  <a:gd name="T10" fmla="*/ 10 w 65"/>
                  <a:gd name="T11" fmla="*/ 7 h 58"/>
                  <a:gd name="T12" fmla="*/ 10 w 65"/>
                  <a:gd name="T13" fmla="*/ 12 h 58"/>
                  <a:gd name="T14" fmla="*/ 10 w 65"/>
                  <a:gd name="T15" fmla="*/ 15 h 58"/>
                  <a:gd name="T16" fmla="*/ 14 w 65"/>
                  <a:gd name="T17" fmla="*/ 18 h 58"/>
                  <a:gd name="T18" fmla="*/ 14 w 65"/>
                  <a:gd name="T19" fmla="*/ 18 h 58"/>
                  <a:gd name="T20" fmla="*/ 4 w 65"/>
                  <a:gd name="T21" fmla="*/ 15 h 58"/>
                  <a:gd name="T22" fmla="*/ 0 w 65"/>
                  <a:gd name="T23" fmla="*/ 22 h 58"/>
                  <a:gd name="T24" fmla="*/ 40 w 65"/>
                  <a:gd name="T25" fmla="*/ 58 h 58"/>
                  <a:gd name="T26" fmla="*/ 49 w 65"/>
                  <a:gd name="T27" fmla="*/ 49 h 58"/>
                  <a:gd name="T28" fmla="*/ 22 w 65"/>
                  <a:gd name="T29" fmla="*/ 27 h 58"/>
                  <a:gd name="T30" fmla="*/ 20 w 65"/>
                  <a:gd name="T31" fmla="*/ 24 h 58"/>
                  <a:gd name="T32" fmla="*/ 19 w 65"/>
                  <a:gd name="T33" fmla="*/ 21 h 58"/>
                  <a:gd name="T34" fmla="*/ 20 w 65"/>
                  <a:gd name="T35" fmla="*/ 18 h 58"/>
                  <a:gd name="T36" fmla="*/ 22 w 65"/>
                  <a:gd name="T37" fmla="*/ 15 h 58"/>
                  <a:gd name="T38" fmla="*/ 29 w 65"/>
                  <a:gd name="T39" fmla="*/ 13 h 58"/>
                  <a:gd name="T40" fmla="*/ 35 w 65"/>
                  <a:gd name="T41" fmla="*/ 15 h 58"/>
                  <a:gd name="T42" fmla="*/ 57 w 65"/>
                  <a:gd name="T43" fmla="*/ 37 h 58"/>
                  <a:gd name="T44" fmla="*/ 65 w 65"/>
                  <a:gd name="T45" fmla="*/ 30 h 58"/>
                  <a:gd name="T46" fmla="*/ 64 w 65"/>
                  <a:gd name="T47" fmla="*/ 27 h 58"/>
                  <a:gd name="T48" fmla="*/ 40 w 65"/>
                  <a:gd name="T49" fmla="*/ 6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5" h="58">
                    <a:moveTo>
                      <a:pt x="40" y="6"/>
                    </a:moveTo>
                    <a:lnTo>
                      <a:pt x="34" y="1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4" y="3"/>
                    </a:lnTo>
                    <a:lnTo>
                      <a:pt x="10" y="7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14" y="18"/>
                    </a:lnTo>
                    <a:lnTo>
                      <a:pt x="4" y="15"/>
                    </a:lnTo>
                    <a:lnTo>
                      <a:pt x="0" y="22"/>
                    </a:lnTo>
                    <a:lnTo>
                      <a:pt x="40" y="58"/>
                    </a:lnTo>
                    <a:lnTo>
                      <a:pt x="49" y="49"/>
                    </a:lnTo>
                    <a:lnTo>
                      <a:pt x="22" y="27"/>
                    </a:lnTo>
                    <a:lnTo>
                      <a:pt x="20" y="24"/>
                    </a:lnTo>
                    <a:lnTo>
                      <a:pt x="19" y="21"/>
                    </a:lnTo>
                    <a:lnTo>
                      <a:pt x="20" y="18"/>
                    </a:lnTo>
                    <a:lnTo>
                      <a:pt x="22" y="15"/>
                    </a:lnTo>
                    <a:lnTo>
                      <a:pt x="29" y="13"/>
                    </a:lnTo>
                    <a:lnTo>
                      <a:pt x="35" y="15"/>
                    </a:lnTo>
                    <a:lnTo>
                      <a:pt x="57" y="37"/>
                    </a:lnTo>
                    <a:lnTo>
                      <a:pt x="65" y="30"/>
                    </a:lnTo>
                    <a:lnTo>
                      <a:pt x="64" y="27"/>
                    </a:lnTo>
                    <a:lnTo>
                      <a:pt x="40" y="6"/>
                    </a:lnTo>
                  </a:path>
                </a:pathLst>
              </a:custGeom>
              <a:noFill/>
              <a:ln w="3175">
                <a:solidFill>
                  <a:srgbClr val="DA25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9" name="Freeform 2274">
                <a:extLst>
                  <a:ext uri="{FF2B5EF4-FFF2-40B4-BE49-F238E27FC236}">
                    <a16:creationId xmlns:a16="http://schemas.microsoft.com/office/drawing/2014/main" id="{940C6D61-91C8-30D1-6FC0-6C1F2D7CE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" y="1884"/>
                <a:ext cx="57" cy="49"/>
              </a:xfrm>
              <a:custGeom>
                <a:avLst/>
                <a:gdLst>
                  <a:gd name="T0" fmla="*/ 10 w 60"/>
                  <a:gd name="T1" fmla="*/ 22 h 51"/>
                  <a:gd name="T2" fmla="*/ 11 w 60"/>
                  <a:gd name="T3" fmla="*/ 22 h 51"/>
                  <a:gd name="T4" fmla="*/ 16 w 60"/>
                  <a:gd name="T5" fmla="*/ 20 h 51"/>
                  <a:gd name="T6" fmla="*/ 19 w 60"/>
                  <a:gd name="T7" fmla="*/ 16 h 51"/>
                  <a:gd name="T8" fmla="*/ 21 w 60"/>
                  <a:gd name="T9" fmla="*/ 12 h 51"/>
                  <a:gd name="T10" fmla="*/ 20 w 60"/>
                  <a:gd name="T11" fmla="*/ 12 h 51"/>
                  <a:gd name="T12" fmla="*/ 18 w 60"/>
                  <a:gd name="T13" fmla="*/ 12 h 51"/>
                  <a:gd name="T14" fmla="*/ 16 w 60"/>
                  <a:gd name="T15" fmla="*/ 12 h 51"/>
                  <a:gd name="T16" fmla="*/ 12 w 60"/>
                  <a:gd name="T17" fmla="*/ 12 h 51"/>
                  <a:gd name="T18" fmla="*/ 10 w 60"/>
                  <a:gd name="T19" fmla="*/ 12 h 51"/>
                  <a:gd name="T20" fmla="*/ 10 w 60"/>
                  <a:gd name="T21" fmla="*/ 12 h 51"/>
                  <a:gd name="T22" fmla="*/ 10 w 60"/>
                  <a:gd name="T23" fmla="*/ 12 h 51"/>
                  <a:gd name="T24" fmla="*/ 10 w 60"/>
                  <a:gd name="T25" fmla="*/ 12 h 51"/>
                  <a:gd name="T26" fmla="*/ 10 w 60"/>
                  <a:gd name="T27" fmla="*/ 12 h 51"/>
                  <a:gd name="T28" fmla="*/ 10 w 60"/>
                  <a:gd name="T29" fmla="*/ 9 h 51"/>
                  <a:gd name="T30" fmla="*/ 10 w 60"/>
                  <a:gd name="T31" fmla="*/ 12 h 51"/>
                  <a:gd name="T32" fmla="*/ 10 w 60"/>
                  <a:gd name="T33" fmla="*/ 2 h 51"/>
                  <a:gd name="T34" fmla="*/ 10 w 60"/>
                  <a:gd name="T35" fmla="*/ 0 h 51"/>
                  <a:gd name="T36" fmla="*/ 10 w 60"/>
                  <a:gd name="T37" fmla="*/ 5 h 51"/>
                  <a:gd name="T38" fmla="*/ 3 w 60"/>
                  <a:gd name="T39" fmla="*/ 12 h 51"/>
                  <a:gd name="T40" fmla="*/ 0 w 60"/>
                  <a:gd name="T41" fmla="*/ 12 h 51"/>
                  <a:gd name="T42" fmla="*/ 3 w 60"/>
                  <a:gd name="T43" fmla="*/ 12 h 51"/>
                  <a:gd name="T44" fmla="*/ 10 w 60"/>
                  <a:gd name="T45" fmla="*/ 14 h 51"/>
                  <a:gd name="T46" fmla="*/ 10 w 60"/>
                  <a:gd name="T47" fmla="*/ 13 h 51"/>
                  <a:gd name="T48" fmla="*/ 10 w 60"/>
                  <a:gd name="T49" fmla="*/ 12 h 51"/>
                  <a:gd name="T50" fmla="*/ 14 w 60"/>
                  <a:gd name="T51" fmla="*/ 12 h 51"/>
                  <a:gd name="T52" fmla="*/ 16 w 60"/>
                  <a:gd name="T53" fmla="*/ 12 h 51"/>
                  <a:gd name="T54" fmla="*/ 17 w 60"/>
                  <a:gd name="T55" fmla="*/ 12 h 51"/>
                  <a:gd name="T56" fmla="*/ 14 w 60"/>
                  <a:gd name="T57" fmla="*/ 16 h 51"/>
                  <a:gd name="T58" fmla="*/ 10 w 60"/>
                  <a:gd name="T59" fmla="*/ 18 h 51"/>
                  <a:gd name="T60" fmla="*/ 10 w 60"/>
                  <a:gd name="T61" fmla="*/ 16 h 51"/>
                  <a:gd name="T62" fmla="*/ 10 w 60"/>
                  <a:gd name="T63" fmla="*/ 20 h 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0" h="51">
                    <a:moveTo>
                      <a:pt x="20" y="47"/>
                    </a:moveTo>
                    <a:lnTo>
                      <a:pt x="25" y="50"/>
                    </a:lnTo>
                    <a:lnTo>
                      <a:pt x="33" y="51"/>
                    </a:lnTo>
                    <a:lnTo>
                      <a:pt x="37" y="51"/>
                    </a:lnTo>
                    <a:lnTo>
                      <a:pt x="42" y="50"/>
                    </a:lnTo>
                    <a:lnTo>
                      <a:pt x="47" y="47"/>
                    </a:lnTo>
                    <a:lnTo>
                      <a:pt x="52" y="44"/>
                    </a:lnTo>
                    <a:lnTo>
                      <a:pt x="55" y="39"/>
                    </a:lnTo>
                    <a:lnTo>
                      <a:pt x="58" y="33"/>
                    </a:lnTo>
                    <a:lnTo>
                      <a:pt x="60" y="29"/>
                    </a:lnTo>
                    <a:lnTo>
                      <a:pt x="60" y="24"/>
                    </a:lnTo>
                    <a:lnTo>
                      <a:pt x="58" y="20"/>
                    </a:lnTo>
                    <a:lnTo>
                      <a:pt x="55" y="15"/>
                    </a:lnTo>
                    <a:lnTo>
                      <a:pt x="52" y="14"/>
                    </a:lnTo>
                    <a:lnTo>
                      <a:pt x="48" y="12"/>
                    </a:lnTo>
                    <a:lnTo>
                      <a:pt x="47" y="12"/>
                    </a:lnTo>
                    <a:lnTo>
                      <a:pt x="43" y="14"/>
                    </a:lnTo>
                    <a:lnTo>
                      <a:pt x="38" y="17"/>
                    </a:lnTo>
                    <a:lnTo>
                      <a:pt x="33" y="20"/>
                    </a:lnTo>
                    <a:lnTo>
                      <a:pt x="20" y="24"/>
                    </a:lnTo>
                    <a:lnTo>
                      <a:pt x="18" y="26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1"/>
                    </a:lnTo>
                    <a:lnTo>
                      <a:pt x="10" y="18"/>
                    </a:lnTo>
                    <a:lnTo>
                      <a:pt x="13" y="17"/>
                    </a:lnTo>
                    <a:lnTo>
                      <a:pt x="17" y="15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8" y="3"/>
                    </a:lnTo>
                    <a:lnTo>
                      <a:pt x="32" y="2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2" y="5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2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3" y="27"/>
                    </a:lnTo>
                    <a:lnTo>
                      <a:pt x="7" y="32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3" y="35"/>
                    </a:lnTo>
                    <a:lnTo>
                      <a:pt x="30" y="32"/>
                    </a:lnTo>
                    <a:lnTo>
                      <a:pt x="33" y="27"/>
                    </a:lnTo>
                    <a:lnTo>
                      <a:pt x="38" y="26"/>
                    </a:lnTo>
                    <a:lnTo>
                      <a:pt x="42" y="24"/>
                    </a:lnTo>
                    <a:lnTo>
                      <a:pt x="43" y="26"/>
                    </a:lnTo>
                    <a:lnTo>
                      <a:pt x="47" y="27"/>
                    </a:lnTo>
                    <a:lnTo>
                      <a:pt x="48" y="30"/>
                    </a:lnTo>
                    <a:lnTo>
                      <a:pt x="48" y="33"/>
                    </a:lnTo>
                    <a:lnTo>
                      <a:pt x="45" y="36"/>
                    </a:lnTo>
                    <a:lnTo>
                      <a:pt x="42" y="39"/>
                    </a:lnTo>
                    <a:lnTo>
                      <a:pt x="38" y="42"/>
                    </a:lnTo>
                    <a:lnTo>
                      <a:pt x="35" y="42"/>
                    </a:lnTo>
                    <a:lnTo>
                      <a:pt x="32" y="42"/>
                    </a:lnTo>
                    <a:lnTo>
                      <a:pt x="30" y="39"/>
                    </a:lnTo>
                    <a:lnTo>
                      <a:pt x="28" y="41"/>
                    </a:lnTo>
                    <a:lnTo>
                      <a:pt x="20" y="4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0" name="Freeform 2275">
                <a:extLst>
                  <a:ext uri="{FF2B5EF4-FFF2-40B4-BE49-F238E27FC236}">
                    <a16:creationId xmlns:a16="http://schemas.microsoft.com/office/drawing/2014/main" id="{F7A5D016-2504-8CCB-DD3A-F85FBA6A3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" y="1884"/>
                <a:ext cx="57" cy="49"/>
              </a:xfrm>
              <a:custGeom>
                <a:avLst/>
                <a:gdLst>
                  <a:gd name="T0" fmla="*/ 10 w 60"/>
                  <a:gd name="T1" fmla="*/ 22 h 51"/>
                  <a:gd name="T2" fmla="*/ 11 w 60"/>
                  <a:gd name="T3" fmla="*/ 22 h 51"/>
                  <a:gd name="T4" fmla="*/ 16 w 60"/>
                  <a:gd name="T5" fmla="*/ 20 h 51"/>
                  <a:gd name="T6" fmla="*/ 19 w 60"/>
                  <a:gd name="T7" fmla="*/ 16 h 51"/>
                  <a:gd name="T8" fmla="*/ 21 w 60"/>
                  <a:gd name="T9" fmla="*/ 12 h 51"/>
                  <a:gd name="T10" fmla="*/ 20 w 60"/>
                  <a:gd name="T11" fmla="*/ 12 h 51"/>
                  <a:gd name="T12" fmla="*/ 18 w 60"/>
                  <a:gd name="T13" fmla="*/ 12 h 51"/>
                  <a:gd name="T14" fmla="*/ 16 w 60"/>
                  <a:gd name="T15" fmla="*/ 12 h 51"/>
                  <a:gd name="T16" fmla="*/ 12 w 60"/>
                  <a:gd name="T17" fmla="*/ 12 h 51"/>
                  <a:gd name="T18" fmla="*/ 10 w 60"/>
                  <a:gd name="T19" fmla="*/ 12 h 51"/>
                  <a:gd name="T20" fmla="*/ 10 w 60"/>
                  <a:gd name="T21" fmla="*/ 12 h 51"/>
                  <a:gd name="T22" fmla="*/ 10 w 60"/>
                  <a:gd name="T23" fmla="*/ 12 h 51"/>
                  <a:gd name="T24" fmla="*/ 10 w 60"/>
                  <a:gd name="T25" fmla="*/ 12 h 51"/>
                  <a:gd name="T26" fmla="*/ 10 w 60"/>
                  <a:gd name="T27" fmla="*/ 12 h 51"/>
                  <a:gd name="T28" fmla="*/ 10 w 60"/>
                  <a:gd name="T29" fmla="*/ 9 h 51"/>
                  <a:gd name="T30" fmla="*/ 10 w 60"/>
                  <a:gd name="T31" fmla="*/ 12 h 51"/>
                  <a:gd name="T32" fmla="*/ 10 w 60"/>
                  <a:gd name="T33" fmla="*/ 2 h 51"/>
                  <a:gd name="T34" fmla="*/ 10 w 60"/>
                  <a:gd name="T35" fmla="*/ 0 h 51"/>
                  <a:gd name="T36" fmla="*/ 10 w 60"/>
                  <a:gd name="T37" fmla="*/ 5 h 51"/>
                  <a:gd name="T38" fmla="*/ 3 w 60"/>
                  <a:gd name="T39" fmla="*/ 12 h 51"/>
                  <a:gd name="T40" fmla="*/ 0 w 60"/>
                  <a:gd name="T41" fmla="*/ 12 h 51"/>
                  <a:gd name="T42" fmla="*/ 3 w 60"/>
                  <a:gd name="T43" fmla="*/ 12 h 51"/>
                  <a:gd name="T44" fmla="*/ 10 w 60"/>
                  <a:gd name="T45" fmla="*/ 14 h 51"/>
                  <a:gd name="T46" fmla="*/ 10 w 60"/>
                  <a:gd name="T47" fmla="*/ 13 h 51"/>
                  <a:gd name="T48" fmla="*/ 10 w 60"/>
                  <a:gd name="T49" fmla="*/ 12 h 51"/>
                  <a:gd name="T50" fmla="*/ 14 w 60"/>
                  <a:gd name="T51" fmla="*/ 12 h 51"/>
                  <a:gd name="T52" fmla="*/ 16 w 60"/>
                  <a:gd name="T53" fmla="*/ 12 h 51"/>
                  <a:gd name="T54" fmla="*/ 17 w 60"/>
                  <a:gd name="T55" fmla="*/ 12 h 51"/>
                  <a:gd name="T56" fmla="*/ 14 w 60"/>
                  <a:gd name="T57" fmla="*/ 16 h 51"/>
                  <a:gd name="T58" fmla="*/ 10 w 60"/>
                  <a:gd name="T59" fmla="*/ 18 h 51"/>
                  <a:gd name="T60" fmla="*/ 10 w 60"/>
                  <a:gd name="T61" fmla="*/ 16 h 51"/>
                  <a:gd name="T62" fmla="*/ 10 w 60"/>
                  <a:gd name="T63" fmla="*/ 20 h 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0" h="51">
                    <a:moveTo>
                      <a:pt x="20" y="47"/>
                    </a:moveTo>
                    <a:lnTo>
                      <a:pt x="25" y="50"/>
                    </a:lnTo>
                    <a:lnTo>
                      <a:pt x="33" y="51"/>
                    </a:lnTo>
                    <a:lnTo>
                      <a:pt x="37" y="51"/>
                    </a:lnTo>
                    <a:lnTo>
                      <a:pt x="42" y="50"/>
                    </a:lnTo>
                    <a:lnTo>
                      <a:pt x="47" y="47"/>
                    </a:lnTo>
                    <a:lnTo>
                      <a:pt x="52" y="44"/>
                    </a:lnTo>
                    <a:lnTo>
                      <a:pt x="55" y="39"/>
                    </a:lnTo>
                    <a:lnTo>
                      <a:pt x="58" y="33"/>
                    </a:lnTo>
                    <a:lnTo>
                      <a:pt x="60" y="29"/>
                    </a:lnTo>
                    <a:lnTo>
                      <a:pt x="60" y="24"/>
                    </a:lnTo>
                    <a:lnTo>
                      <a:pt x="58" y="20"/>
                    </a:lnTo>
                    <a:lnTo>
                      <a:pt x="55" y="15"/>
                    </a:lnTo>
                    <a:lnTo>
                      <a:pt x="52" y="14"/>
                    </a:lnTo>
                    <a:lnTo>
                      <a:pt x="48" y="12"/>
                    </a:lnTo>
                    <a:lnTo>
                      <a:pt x="47" y="12"/>
                    </a:lnTo>
                    <a:lnTo>
                      <a:pt x="43" y="14"/>
                    </a:lnTo>
                    <a:lnTo>
                      <a:pt x="38" y="17"/>
                    </a:lnTo>
                    <a:lnTo>
                      <a:pt x="33" y="20"/>
                    </a:lnTo>
                    <a:lnTo>
                      <a:pt x="20" y="24"/>
                    </a:lnTo>
                    <a:lnTo>
                      <a:pt x="18" y="26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1"/>
                    </a:lnTo>
                    <a:lnTo>
                      <a:pt x="10" y="18"/>
                    </a:lnTo>
                    <a:lnTo>
                      <a:pt x="13" y="17"/>
                    </a:lnTo>
                    <a:lnTo>
                      <a:pt x="17" y="15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8" y="3"/>
                    </a:lnTo>
                    <a:lnTo>
                      <a:pt x="32" y="2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2" y="5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2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3" y="27"/>
                    </a:lnTo>
                    <a:lnTo>
                      <a:pt x="7" y="32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3" y="35"/>
                    </a:lnTo>
                    <a:lnTo>
                      <a:pt x="30" y="32"/>
                    </a:lnTo>
                    <a:lnTo>
                      <a:pt x="33" y="27"/>
                    </a:lnTo>
                    <a:lnTo>
                      <a:pt x="38" y="26"/>
                    </a:lnTo>
                    <a:lnTo>
                      <a:pt x="42" y="24"/>
                    </a:lnTo>
                    <a:lnTo>
                      <a:pt x="43" y="26"/>
                    </a:lnTo>
                    <a:lnTo>
                      <a:pt x="47" y="27"/>
                    </a:lnTo>
                    <a:lnTo>
                      <a:pt x="48" y="30"/>
                    </a:lnTo>
                    <a:lnTo>
                      <a:pt x="48" y="33"/>
                    </a:lnTo>
                    <a:lnTo>
                      <a:pt x="45" y="36"/>
                    </a:lnTo>
                    <a:lnTo>
                      <a:pt x="42" y="39"/>
                    </a:lnTo>
                    <a:lnTo>
                      <a:pt x="38" y="42"/>
                    </a:lnTo>
                    <a:lnTo>
                      <a:pt x="35" y="42"/>
                    </a:lnTo>
                    <a:lnTo>
                      <a:pt x="32" y="42"/>
                    </a:lnTo>
                    <a:lnTo>
                      <a:pt x="30" y="39"/>
                    </a:lnTo>
                    <a:lnTo>
                      <a:pt x="28" y="41"/>
                    </a:lnTo>
                    <a:lnTo>
                      <a:pt x="20" y="4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1" name="Freeform 2276">
                <a:extLst>
                  <a:ext uri="{FF2B5EF4-FFF2-40B4-BE49-F238E27FC236}">
                    <a16:creationId xmlns:a16="http://schemas.microsoft.com/office/drawing/2014/main" id="{863617A3-C73C-812E-1C3D-84E9ADD7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1823"/>
                <a:ext cx="56" cy="28"/>
              </a:xfrm>
              <a:custGeom>
                <a:avLst/>
                <a:gdLst>
                  <a:gd name="T0" fmla="*/ 0 w 56"/>
                  <a:gd name="T1" fmla="*/ 300 h 25"/>
                  <a:gd name="T2" fmla="*/ 0 w 56"/>
                  <a:gd name="T3" fmla="*/ 261 h 25"/>
                  <a:gd name="T4" fmla="*/ 2 w 56"/>
                  <a:gd name="T5" fmla="*/ 186 h 25"/>
                  <a:gd name="T6" fmla="*/ 4 w 56"/>
                  <a:gd name="T7" fmla="*/ 118 h 25"/>
                  <a:gd name="T8" fmla="*/ 7 w 56"/>
                  <a:gd name="T9" fmla="*/ 75 h 25"/>
                  <a:gd name="T10" fmla="*/ 10 w 56"/>
                  <a:gd name="T11" fmla="*/ 3 h 25"/>
                  <a:gd name="T12" fmla="*/ 14 w 56"/>
                  <a:gd name="T13" fmla="*/ 1 h 25"/>
                  <a:gd name="T14" fmla="*/ 19 w 56"/>
                  <a:gd name="T15" fmla="*/ 0 h 25"/>
                  <a:gd name="T16" fmla="*/ 24 w 56"/>
                  <a:gd name="T17" fmla="*/ 0 h 25"/>
                  <a:gd name="T18" fmla="*/ 27 w 56"/>
                  <a:gd name="T19" fmla="*/ 1 h 25"/>
                  <a:gd name="T20" fmla="*/ 32 w 56"/>
                  <a:gd name="T21" fmla="*/ 3 h 25"/>
                  <a:gd name="T22" fmla="*/ 37 w 56"/>
                  <a:gd name="T23" fmla="*/ 75 h 25"/>
                  <a:gd name="T24" fmla="*/ 42 w 56"/>
                  <a:gd name="T25" fmla="*/ 105 h 25"/>
                  <a:gd name="T26" fmla="*/ 51 w 56"/>
                  <a:gd name="T27" fmla="*/ 190 h 25"/>
                  <a:gd name="T28" fmla="*/ 56 w 56"/>
                  <a:gd name="T29" fmla="*/ 300 h 25"/>
                  <a:gd name="T30" fmla="*/ 42 w 56"/>
                  <a:gd name="T31" fmla="*/ 300 h 25"/>
                  <a:gd name="T32" fmla="*/ 39 w 56"/>
                  <a:gd name="T33" fmla="*/ 261 h 25"/>
                  <a:gd name="T34" fmla="*/ 34 w 56"/>
                  <a:gd name="T35" fmla="*/ 213 h 25"/>
                  <a:gd name="T36" fmla="*/ 29 w 56"/>
                  <a:gd name="T37" fmla="*/ 186 h 25"/>
                  <a:gd name="T38" fmla="*/ 24 w 56"/>
                  <a:gd name="T39" fmla="*/ 148 h 25"/>
                  <a:gd name="T40" fmla="*/ 21 w 56"/>
                  <a:gd name="T41" fmla="*/ 148 h 25"/>
                  <a:gd name="T42" fmla="*/ 17 w 56"/>
                  <a:gd name="T43" fmla="*/ 166 h 25"/>
                  <a:gd name="T44" fmla="*/ 14 w 56"/>
                  <a:gd name="T45" fmla="*/ 190 h 25"/>
                  <a:gd name="T46" fmla="*/ 12 w 56"/>
                  <a:gd name="T47" fmla="*/ 233 h 25"/>
                  <a:gd name="T48" fmla="*/ 12 w 56"/>
                  <a:gd name="T49" fmla="*/ 268 h 25"/>
                  <a:gd name="T50" fmla="*/ 14 w 56"/>
                  <a:gd name="T51" fmla="*/ 300 h 25"/>
                  <a:gd name="T52" fmla="*/ 0 w 56"/>
                  <a:gd name="T53" fmla="*/ 300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6" h="25">
                    <a:moveTo>
                      <a:pt x="0" y="25"/>
                    </a:moveTo>
                    <a:lnTo>
                      <a:pt x="0" y="21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7" y="6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2" y="9"/>
                    </a:lnTo>
                    <a:lnTo>
                      <a:pt x="51" y="16"/>
                    </a:lnTo>
                    <a:lnTo>
                      <a:pt x="56" y="25"/>
                    </a:lnTo>
                    <a:lnTo>
                      <a:pt x="42" y="25"/>
                    </a:lnTo>
                    <a:lnTo>
                      <a:pt x="39" y="21"/>
                    </a:lnTo>
                    <a:lnTo>
                      <a:pt x="34" y="18"/>
                    </a:lnTo>
                    <a:lnTo>
                      <a:pt x="29" y="15"/>
                    </a:lnTo>
                    <a:lnTo>
                      <a:pt x="24" y="12"/>
                    </a:lnTo>
                    <a:lnTo>
                      <a:pt x="21" y="12"/>
                    </a:lnTo>
                    <a:lnTo>
                      <a:pt x="17" y="13"/>
                    </a:lnTo>
                    <a:lnTo>
                      <a:pt x="14" y="16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4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2" name="Freeform 2277">
                <a:extLst>
                  <a:ext uri="{FF2B5EF4-FFF2-40B4-BE49-F238E27FC236}">
                    <a16:creationId xmlns:a16="http://schemas.microsoft.com/office/drawing/2014/main" id="{0FC38A40-F350-90AA-71AB-87BEC82E5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1848"/>
                <a:ext cx="57" cy="26"/>
              </a:xfrm>
              <a:custGeom>
                <a:avLst/>
                <a:gdLst>
                  <a:gd name="T0" fmla="*/ 0 w 57"/>
                  <a:gd name="T1" fmla="*/ 0 h 26"/>
                  <a:gd name="T2" fmla="*/ 4 w 57"/>
                  <a:gd name="T3" fmla="*/ 8 h 26"/>
                  <a:gd name="T4" fmla="*/ 10 w 57"/>
                  <a:gd name="T5" fmla="*/ 17 h 26"/>
                  <a:gd name="T6" fmla="*/ 15 w 57"/>
                  <a:gd name="T7" fmla="*/ 20 h 26"/>
                  <a:gd name="T8" fmla="*/ 21 w 57"/>
                  <a:gd name="T9" fmla="*/ 23 h 26"/>
                  <a:gd name="T10" fmla="*/ 26 w 57"/>
                  <a:gd name="T11" fmla="*/ 24 h 26"/>
                  <a:gd name="T12" fmla="*/ 31 w 57"/>
                  <a:gd name="T13" fmla="*/ 26 h 26"/>
                  <a:gd name="T14" fmla="*/ 36 w 57"/>
                  <a:gd name="T15" fmla="*/ 26 h 26"/>
                  <a:gd name="T16" fmla="*/ 41 w 57"/>
                  <a:gd name="T17" fmla="*/ 24 h 26"/>
                  <a:gd name="T18" fmla="*/ 46 w 57"/>
                  <a:gd name="T19" fmla="*/ 23 h 26"/>
                  <a:gd name="T20" fmla="*/ 51 w 57"/>
                  <a:gd name="T21" fmla="*/ 20 h 26"/>
                  <a:gd name="T22" fmla="*/ 54 w 57"/>
                  <a:gd name="T23" fmla="*/ 15 h 26"/>
                  <a:gd name="T24" fmla="*/ 56 w 57"/>
                  <a:gd name="T25" fmla="*/ 11 h 26"/>
                  <a:gd name="T26" fmla="*/ 57 w 57"/>
                  <a:gd name="T27" fmla="*/ 6 h 26"/>
                  <a:gd name="T28" fmla="*/ 56 w 57"/>
                  <a:gd name="T29" fmla="*/ 0 h 26"/>
                  <a:gd name="T30" fmla="*/ 42 w 57"/>
                  <a:gd name="T31" fmla="*/ 0 h 26"/>
                  <a:gd name="T32" fmla="*/ 44 w 57"/>
                  <a:gd name="T33" fmla="*/ 3 h 26"/>
                  <a:gd name="T34" fmla="*/ 44 w 57"/>
                  <a:gd name="T35" fmla="*/ 6 h 26"/>
                  <a:gd name="T36" fmla="*/ 44 w 57"/>
                  <a:gd name="T37" fmla="*/ 9 h 26"/>
                  <a:gd name="T38" fmla="*/ 42 w 57"/>
                  <a:gd name="T39" fmla="*/ 12 h 26"/>
                  <a:gd name="T40" fmla="*/ 36 w 57"/>
                  <a:gd name="T41" fmla="*/ 14 h 26"/>
                  <a:gd name="T42" fmla="*/ 29 w 57"/>
                  <a:gd name="T43" fmla="*/ 14 h 26"/>
                  <a:gd name="T44" fmla="*/ 24 w 57"/>
                  <a:gd name="T45" fmla="*/ 11 h 26"/>
                  <a:gd name="T46" fmla="*/ 21 w 57"/>
                  <a:gd name="T47" fmla="*/ 8 h 26"/>
                  <a:gd name="T48" fmla="*/ 17 w 57"/>
                  <a:gd name="T49" fmla="*/ 5 h 26"/>
                  <a:gd name="T50" fmla="*/ 14 w 57"/>
                  <a:gd name="T51" fmla="*/ 0 h 26"/>
                  <a:gd name="T52" fmla="*/ 0 w 57"/>
                  <a:gd name="T53" fmla="*/ 0 h 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" h="26">
                    <a:moveTo>
                      <a:pt x="0" y="0"/>
                    </a:moveTo>
                    <a:lnTo>
                      <a:pt x="4" y="8"/>
                    </a:lnTo>
                    <a:lnTo>
                      <a:pt x="10" y="17"/>
                    </a:lnTo>
                    <a:lnTo>
                      <a:pt x="15" y="20"/>
                    </a:lnTo>
                    <a:lnTo>
                      <a:pt x="21" y="23"/>
                    </a:lnTo>
                    <a:lnTo>
                      <a:pt x="26" y="24"/>
                    </a:lnTo>
                    <a:lnTo>
                      <a:pt x="31" y="26"/>
                    </a:lnTo>
                    <a:lnTo>
                      <a:pt x="36" y="26"/>
                    </a:lnTo>
                    <a:lnTo>
                      <a:pt x="41" y="24"/>
                    </a:lnTo>
                    <a:lnTo>
                      <a:pt x="46" y="23"/>
                    </a:lnTo>
                    <a:lnTo>
                      <a:pt x="51" y="20"/>
                    </a:lnTo>
                    <a:lnTo>
                      <a:pt x="54" y="15"/>
                    </a:lnTo>
                    <a:lnTo>
                      <a:pt x="56" y="11"/>
                    </a:lnTo>
                    <a:lnTo>
                      <a:pt x="57" y="6"/>
                    </a:lnTo>
                    <a:lnTo>
                      <a:pt x="56" y="0"/>
                    </a:lnTo>
                    <a:lnTo>
                      <a:pt x="42" y="0"/>
                    </a:lnTo>
                    <a:lnTo>
                      <a:pt x="44" y="3"/>
                    </a:lnTo>
                    <a:lnTo>
                      <a:pt x="44" y="6"/>
                    </a:lnTo>
                    <a:lnTo>
                      <a:pt x="44" y="9"/>
                    </a:lnTo>
                    <a:lnTo>
                      <a:pt x="42" y="12"/>
                    </a:lnTo>
                    <a:lnTo>
                      <a:pt x="36" y="14"/>
                    </a:lnTo>
                    <a:lnTo>
                      <a:pt x="29" y="14"/>
                    </a:lnTo>
                    <a:lnTo>
                      <a:pt x="24" y="11"/>
                    </a:lnTo>
                    <a:lnTo>
                      <a:pt x="21" y="8"/>
                    </a:lnTo>
                    <a:lnTo>
                      <a:pt x="17" y="5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3" name="Freeform 2278">
                <a:extLst>
                  <a:ext uri="{FF2B5EF4-FFF2-40B4-BE49-F238E27FC236}">
                    <a16:creationId xmlns:a16="http://schemas.microsoft.com/office/drawing/2014/main" id="{9B84521B-7564-2D77-8B11-4D7881251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1823"/>
                <a:ext cx="57" cy="51"/>
              </a:xfrm>
              <a:custGeom>
                <a:avLst/>
                <a:gdLst>
                  <a:gd name="T0" fmla="*/ 42 w 57"/>
                  <a:gd name="T1" fmla="*/ 9 h 51"/>
                  <a:gd name="T2" fmla="*/ 47 w 57"/>
                  <a:gd name="T3" fmla="*/ 13 h 51"/>
                  <a:gd name="T4" fmla="*/ 52 w 57"/>
                  <a:gd name="T5" fmla="*/ 19 h 51"/>
                  <a:gd name="T6" fmla="*/ 56 w 57"/>
                  <a:gd name="T7" fmla="*/ 24 h 51"/>
                  <a:gd name="T8" fmla="*/ 56 w 57"/>
                  <a:gd name="T9" fmla="*/ 28 h 51"/>
                  <a:gd name="T10" fmla="*/ 57 w 57"/>
                  <a:gd name="T11" fmla="*/ 33 h 51"/>
                  <a:gd name="T12" fmla="*/ 56 w 57"/>
                  <a:gd name="T13" fmla="*/ 37 h 51"/>
                  <a:gd name="T14" fmla="*/ 54 w 57"/>
                  <a:gd name="T15" fmla="*/ 42 h 51"/>
                  <a:gd name="T16" fmla="*/ 51 w 57"/>
                  <a:gd name="T17" fmla="*/ 45 h 51"/>
                  <a:gd name="T18" fmla="*/ 46 w 57"/>
                  <a:gd name="T19" fmla="*/ 48 h 51"/>
                  <a:gd name="T20" fmla="*/ 41 w 57"/>
                  <a:gd name="T21" fmla="*/ 49 h 51"/>
                  <a:gd name="T22" fmla="*/ 36 w 57"/>
                  <a:gd name="T23" fmla="*/ 51 h 51"/>
                  <a:gd name="T24" fmla="*/ 31 w 57"/>
                  <a:gd name="T25" fmla="*/ 51 h 51"/>
                  <a:gd name="T26" fmla="*/ 26 w 57"/>
                  <a:gd name="T27" fmla="*/ 49 h 51"/>
                  <a:gd name="T28" fmla="*/ 21 w 57"/>
                  <a:gd name="T29" fmla="*/ 48 h 51"/>
                  <a:gd name="T30" fmla="*/ 15 w 57"/>
                  <a:gd name="T31" fmla="*/ 45 h 51"/>
                  <a:gd name="T32" fmla="*/ 10 w 57"/>
                  <a:gd name="T33" fmla="*/ 42 h 51"/>
                  <a:gd name="T34" fmla="*/ 7 w 57"/>
                  <a:gd name="T35" fmla="*/ 37 h 51"/>
                  <a:gd name="T36" fmla="*/ 4 w 57"/>
                  <a:gd name="T37" fmla="*/ 33 h 51"/>
                  <a:gd name="T38" fmla="*/ 2 w 57"/>
                  <a:gd name="T39" fmla="*/ 28 h 51"/>
                  <a:gd name="T40" fmla="*/ 0 w 57"/>
                  <a:gd name="T41" fmla="*/ 24 h 51"/>
                  <a:gd name="T42" fmla="*/ 0 w 57"/>
                  <a:gd name="T43" fmla="*/ 19 h 51"/>
                  <a:gd name="T44" fmla="*/ 2 w 57"/>
                  <a:gd name="T45" fmla="*/ 15 h 51"/>
                  <a:gd name="T46" fmla="*/ 4 w 57"/>
                  <a:gd name="T47" fmla="*/ 10 h 51"/>
                  <a:gd name="T48" fmla="*/ 7 w 57"/>
                  <a:gd name="T49" fmla="*/ 6 h 51"/>
                  <a:gd name="T50" fmla="*/ 10 w 57"/>
                  <a:gd name="T51" fmla="*/ 3 h 51"/>
                  <a:gd name="T52" fmla="*/ 14 w 57"/>
                  <a:gd name="T53" fmla="*/ 1 h 51"/>
                  <a:gd name="T54" fmla="*/ 19 w 57"/>
                  <a:gd name="T55" fmla="*/ 0 h 51"/>
                  <a:gd name="T56" fmla="*/ 24 w 57"/>
                  <a:gd name="T57" fmla="*/ 0 h 51"/>
                  <a:gd name="T58" fmla="*/ 27 w 57"/>
                  <a:gd name="T59" fmla="*/ 1 h 51"/>
                  <a:gd name="T60" fmla="*/ 32 w 57"/>
                  <a:gd name="T61" fmla="*/ 3 h 51"/>
                  <a:gd name="T62" fmla="*/ 37 w 57"/>
                  <a:gd name="T63" fmla="*/ 6 h 51"/>
                  <a:gd name="T64" fmla="*/ 42 w 57"/>
                  <a:gd name="T65" fmla="*/ 9 h 51"/>
                  <a:gd name="T66" fmla="*/ 42 w 57"/>
                  <a:gd name="T67" fmla="*/ 9 h 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7" h="51">
                    <a:moveTo>
                      <a:pt x="42" y="9"/>
                    </a:moveTo>
                    <a:lnTo>
                      <a:pt x="47" y="13"/>
                    </a:lnTo>
                    <a:lnTo>
                      <a:pt x="52" y="19"/>
                    </a:lnTo>
                    <a:lnTo>
                      <a:pt x="56" y="24"/>
                    </a:lnTo>
                    <a:lnTo>
                      <a:pt x="56" y="28"/>
                    </a:lnTo>
                    <a:lnTo>
                      <a:pt x="57" y="33"/>
                    </a:lnTo>
                    <a:lnTo>
                      <a:pt x="56" y="37"/>
                    </a:lnTo>
                    <a:lnTo>
                      <a:pt x="54" y="42"/>
                    </a:lnTo>
                    <a:lnTo>
                      <a:pt x="51" y="45"/>
                    </a:lnTo>
                    <a:lnTo>
                      <a:pt x="46" y="48"/>
                    </a:lnTo>
                    <a:lnTo>
                      <a:pt x="41" y="49"/>
                    </a:lnTo>
                    <a:lnTo>
                      <a:pt x="36" y="51"/>
                    </a:lnTo>
                    <a:lnTo>
                      <a:pt x="31" y="51"/>
                    </a:lnTo>
                    <a:lnTo>
                      <a:pt x="26" y="49"/>
                    </a:lnTo>
                    <a:lnTo>
                      <a:pt x="21" y="48"/>
                    </a:lnTo>
                    <a:lnTo>
                      <a:pt x="15" y="45"/>
                    </a:lnTo>
                    <a:lnTo>
                      <a:pt x="10" y="42"/>
                    </a:lnTo>
                    <a:lnTo>
                      <a:pt x="7" y="37"/>
                    </a:lnTo>
                    <a:lnTo>
                      <a:pt x="4" y="33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7" y="6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7" y="1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2" y="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4" name="Freeform 2279">
                <a:extLst>
                  <a:ext uri="{FF2B5EF4-FFF2-40B4-BE49-F238E27FC236}">
                    <a16:creationId xmlns:a16="http://schemas.microsoft.com/office/drawing/2014/main" id="{93FA1113-0AA6-F4B4-2803-34D5683FF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1835"/>
                <a:ext cx="34" cy="27"/>
              </a:xfrm>
              <a:custGeom>
                <a:avLst/>
                <a:gdLst>
                  <a:gd name="T0" fmla="*/ 84 w 32"/>
                  <a:gd name="T1" fmla="*/ 6 h 27"/>
                  <a:gd name="T2" fmla="*/ 62 w 32"/>
                  <a:gd name="T3" fmla="*/ 3 h 27"/>
                  <a:gd name="T4" fmla="*/ 46 w 32"/>
                  <a:gd name="T5" fmla="*/ 0 h 27"/>
                  <a:gd name="T6" fmla="*/ 38 w 32"/>
                  <a:gd name="T7" fmla="*/ 0 h 27"/>
                  <a:gd name="T8" fmla="*/ 5 w 32"/>
                  <a:gd name="T9" fmla="*/ 1 h 27"/>
                  <a:gd name="T10" fmla="*/ 2 w 32"/>
                  <a:gd name="T11" fmla="*/ 4 h 27"/>
                  <a:gd name="T12" fmla="*/ 0 w 32"/>
                  <a:gd name="T13" fmla="*/ 7 h 27"/>
                  <a:gd name="T14" fmla="*/ 0 w 32"/>
                  <a:gd name="T15" fmla="*/ 10 h 27"/>
                  <a:gd name="T16" fmla="*/ 2 w 32"/>
                  <a:gd name="T17" fmla="*/ 13 h 27"/>
                  <a:gd name="T18" fmla="*/ 5 w 32"/>
                  <a:gd name="T19" fmla="*/ 18 h 27"/>
                  <a:gd name="T20" fmla="*/ 38 w 32"/>
                  <a:gd name="T21" fmla="*/ 21 h 27"/>
                  <a:gd name="T22" fmla="*/ 46 w 32"/>
                  <a:gd name="T23" fmla="*/ 24 h 27"/>
                  <a:gd name="T24" fmla="*/ 62 w 32"/>
                  <a:gd name="T25" fmla="*/ 27 h 27"/>
                  <a:gd name="T26" fmla="*/ 95 w 32"/>
                  <a:gd name="T27" fmla="*/ 27 h 27"/>
                  <a:gd name="T28" fmla="*/ 114 w 32"/>
                  <a:gd name="T29" fmla="*/ 25 h 27"/>
                  <a:gd name="T30" fmla="*/ 121 w 32"/>
                  <a:gd name="T31" fmla="*/ 19 h 27"/>
                  <a:gd name="T32" fmla="*/ 114 w 32"/>
                  <a:gd name="T33" fmla="*/ 13 h 27"/>
                  <a:gd name="T34" fmla="*/ 104 w 32"/>
                  <a:gd name="T35" fmla="*/ 9 h 27"/>
                  <a:gd name="T36" fmla="*/ 84 w 32"/>
                  <a:gd name="T37" fmla="*/ 6 h 27"/>
                  <a:gd name="T38" fmla="*/ 84 w 32"/>
                  <a:gd name="T39" fmla="*/ 6 h 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2" h="27">
                    <a:moveTo>
                      <a:pt x="22" y="6"/>
                    </a:moveTo>
                    <a:lnTo>
                      <a:pt x="17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5" y="18"/>
                    </a:lnTo>
                    <a:lnTo>
                      <a:pt x="9" y="21"/>
                    </a:lnTo>
                    <a:lnTo>
                      <a:pt x="12" y="24"/>
                    </a:lnTo>
                    <a:lnTo>
                      <a:pt x="17" y="27"/>
                    </a:lnTo>
                    <a:lnTo>
                      <a:pt x="24" y="27"/>
                    </a:lnTo>
                    <a:lnTo>
                      <a:pt x="30" y="25"/>
                    </a:lnTo>
                    <a:lnTo>
                      <a:pt x="32" y="19"/>
                    </a:lnTo>
                    <a:lnTo>
                      <a:pt x="30" y="13"/>
                    </a:lnTo>
                    <a:lnTo>
                      <a:pt x="27" y="9"/>
                    </a:lnTo>
                    <a:lnTo>
                      <a:pt x="22" y="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5" name="Freeform 2280">
                <a:extLst>
                  <a:ext uri="{FF2B5EF4-FFF2-40B4-BE49-F238E27FC236}">
                    <a16:creationId xmlns:a16="http://schemas.microsoft.com/office/drawing/2014/main" id="{BED183E8-3166-AD6D-2FAE-176A7B97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1775"/>
                <a:ext cx="52" cy="25"/>
              </a:xfrm>
              <a:custGeom>
                <a:avLst/>
                <a:gdLst>
                  <a:gd name="T0" fmla="*/ 0 w 55"/>
                  <a:gd name="T1" fmla="*/ 25 h 25"/>
                  <a:gd name="T2" fmla="*/ 0 w 55"/>
                  <a:gd name="T3" fmla="*/ 21 h 25"/>
                  <a:gd name="T4" fmla="*/ 2 w 55"/>
                  <a:gd name="T5" fmla="*/ 16 h 25"/>
                  <a:gd name="T6" fmla="*/ 3 w 55"/>
                  <a:gd name="T7" fmla="*/ 10 h 25"/>
                  <a:gd name="T8" fmla="*/ 7 w 55"/>
                  <a:gd name="T9" fmla="*/ 6 h 25"/>
                  <a:gd name="T10" fmla="*/ 9 w 55"/>
                  <a:gd name="T11" fmla="*/ 3 h 25"/>
                  <a:gd name="T12" fmla="*/ 9 w 55"/>
                  <a:gd name="T13" fmla="*/ 1 h 25"/>
                  <a:gd name="T14" fmla="*/ 9 w 55"/>
                  <a:gd name="T15" fmla="*/ 1 h 25"/>
                  <a:gd name="T16" fmla="*/ 9 w 55"/>
                  <a:gd name="T17" fmla="*/ 0 h 25"/>
                  <a:gd name="T18" fmla="*/ 9 w 55"/>
                  <a:gd name="T19" fmla="*/ 1 h 25"/>
                  <a:gd name="T20" fmla="*/ 9 w 55"/>
                  <a:gd name="T21" fmla="*/ 3 h 25"/>
                  <a:gd name="T22" fmla="*/ 10 w 55"/>
                  <a:gd name="T23" fmla="*/ 6 h 25"/>
                  <a:gd name="T24" fmla="*/ 12 w 55"/>
                  <a:gd name="T25" fmla="*/ 10 h 25"/>
                  <a:gd name="T26" fmla="*/ 14 w 55"/>
                  <a:gd name="T27" fmla="*/ 13 h 25"/>
                  <a:gd name="T28" fmla="*/ 15 w 55"/>
                  <a:gd name="T29" fmla="*/ 18 h 25"/>
                  <a:gd name="T30" fmla="*/ 16 w 55"/>
                  <a:gd name="T31" fmla="*/ 22 h 25"/>
                  <a:gd name="T32" fmla="*/ 17 w 55"/>
                  <a:gd name="T33" fmla="*/ 25 h 25"/>
                  <a:gd name="T34" fmla="*/ 13 w 55"/>
                  <a:gd name="T35" fmla="*/ 25 h 25"/>
                  <a:gd name="T36" fmla="*/ 10 w 55"/>
                  <a:gd name="T37" fmla="*/ 21 h 25"/>
                  <a:gd name="T38" fmla="*/ 9 w 55"/>
                  <a:gd name="T39" fmla="*/ 18 h 25"/>
                  <a:gd name="T40" fmla="*/ 9 w 55"/>
                  <a:gd name="T41" fmla="*/ 15 h 25"/>
                  <a:gd name="T42" fmla="*/ 9 w 55"/>
                  <a:gd name="T43" fmla="*/ 13 h 25"/>
                  <a:gd name="T44" fmla="*/ 9 w 55"/>
                  <a:gd name="T45" fmla="*/ 12 h 25"/>
                  <a:gd name="T46" fmla="*/ 9 w 55"/>
                  <a:gd name="T47" fmla="*/ 13 h 25"/>
                  <a:gd name="T48" fmla="*/ 9 w 55"/>
                  <a:gd name="T49" fmla="*/ 16 h 25"/>
                  <a:gd name="T50" fmla="*/ 9 w 55"/>
                  <a:gd name="T51" fmla="*/ 19 h 25"/>
                  <a:gd name="T52" fmla="*/ 9 w 55"/>
                  <a:gd name="T53" fmla="*/ 22 h 25"/>
                  <a:gd name="T54" fmla="*/ 9 w 55"/>
                  <a:gd name="T55" fmla="*/ 25 h 25"/>
                  <a:gd name="T56" fmla="*/ 0 w 55"/>
                  <a:gd name="T57" fmla="*/ 25 h 2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" h="25">
                    <a:moveTo>
                      <a:pt x="0" y="25"/>
                    </a:moveTo>
                    <a:lnTo>
                      <a:pt x="0" y="21"/>
                    </a:lnTo>
                    <a:lnTo>
                      <a:pt x="2" y="16"/>
                    </a:lnTo>
                    <a:lnTo>
                      <a:pt x="3" y="10"/>
                    </a:lnTo>
                    <a:lnTo>
                      <a:pt x="7" y="6"/>
                    </a:lnTo>
                    <a:lnTo>
                      <a:pt x="10" y="3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3" y="0"/>
                    </a:lnTo>
                    <a:lnTo>
                      <a:pt x="28" y="1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2" y="10"/>
                    </a:lnTo>
                    <a:lnTo>
                      <a:pt x="47" y="13"/>
                    </a:lnTo>
                    <a:lnTo>
                      <a:pt x="50" y="18"/>
                    </a:lnTo>
                    <a:lnTo>
                      <a:pt x="53" y="22"/>
                    </a:lnTo>
                    <a:lnTo>
                      <a:pt x="55" y="25"/>
                    </a:lnTo>
                    <a:lnTo>
                      <a:pt x="43" y="25"/>
                    </a:lnTo>
                    <a:lnTo>
                      <a:pt x="38" y="21"/>
                    </a:lnTo>
                    <a:lnTo>
                      <a:pt x="33" y="18"/>
                    </a:lnTo>
                    <a:lnTo>
                      <a:pt x="30" y="15"/>
                    </a:lnTo>
                    <a:lnTo>
                      <a:pt x="25" y="13"/>
                    </a:lnTo>
                    <a:lnTo>
                      <a:pt x="20" y="12"/>
                    </a:lnTo>
                    <a:lnTo>
                      <a:pt x="15" y="13"/>
                    </a:lnTo>
                    <a:lnTo>
                      <a:pt x="13" y="16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3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A25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6" name="Freeform 2281">
                <a:extLst>
                  <a:ext uri="{FF2B5EF4-FFF2-40B4-BE49-F238E27FC236}">
                    <a16:creationId xmlns:a16="http://schemas.microsoft.com/office/drawing/2014/main" id="{A7D59686-39B6-EF56-048B-AAFEE43C3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1800"/>
                <a:ext cx="52" cy="29"/>
              </a:xfrm>
              <a:custGeom>
                <a:avLst/>
                <a:gdLst>
                  <a:gd name="T0" fmla="*/ 0 w 55"/>
                  <a:gd name="T1" fmla="*/ 0 h 26"/>
                  <a:gd name="T2" fmla="*/ 0 w 55"/>
                  <a:gd name="T3" fmla="*/ 62 h 26"/>
                  <a:gd name="T4" fmla="*/ 3 w 55"/>
                  <a:gd name="T5" fmla="*/ 96 h 26"/>
                  <a:gd name="T6" fmla="*/ 7 w 55"/>
                  <a:gd name="T7" fmla="*/ 133 h 26"/>
                  <a:gd name="T8" fmla="*/ 9 w 55"/>
                  <a:gd name="T9" fmla="*/ 184 h 26"/>
                  <a:gd name="T10" fmla="*/ 9 w 55"/>
                  <a:gd name="T11" fmla="*/ 228 h 26"/>
                  <a:gd name="T12" fmla="*/ 9 w 55"/>
                  <a:gd name="T13" fmla="*/ 255 h 26"/>
                  <a:gd name="T14" fmla="*/ 9 w 55"/>
                  <a:gd name="T15" fmla="*/ 284 h 26"/>
                  <a:gd name="T16" fmla="*/ 9 w 55"/>
                  <a:gd name="T17" fmla="*/ 284 h 26"/>
                  <a:gd name="T18" fmla="*/ 10 w 55"/>
                  <a:gd name="T19" fmla="*/ 284 h 26"/>
                  <a:gd name="T20" fmla="*/ 12 w 55"/>
                  <a:gd name="T21" fmla="*/ 263 h 26"/>
                  <a:gd name="T22" fmla="*/ 14 w 55"/>
                  <a:gd name="T23" fmla="*/ 255 h 26"/>
                  <a:gd name="T24" fmla="*/ 16 w 55"/>
                  <a:gd name="T25" fmla="*/ 229 h 26"/>
                  <a:gd name="T26" fmla="*/ 16 w 55"/>
                  <a:gd name="T27" fmla="*/ 184 h 26"/>
                  <a:gd name="T28" fmla="*/ 17 w 55"/>
                  <a:gd name="T29" fmla="*/ 133 h 26"/>
                  <a:gd name="T30" fmla="*/ 17 w 55"/>
                  <a:gd name="T31" fmla="*/ 69 h 26"/>
                  <a:gd name="T32" fmla="*/ 17 w 55"/>
                  <a:gd name="T33" fmla="*/ 0 h 26"/>
                  <a:gd name="T34" fmla="*/ 13 w 55"/>
                  <a:gd name="T35" fmla="*/ 0 h 26"/>
                  <a:gd name="T36" fmla="*/ 13 w 55"/>
                  <a:gd name="T37" fmla="*/ 69 h 26"/>
                  <a:gd name="T38" fmla="*/ 12 w 55"/>
                  <a:gd name="T39" fmla="*/ 133 h 26"/>
                  <a:gd name="T40" fmla="*/ 9 w 55"/>
                  <a:gd name="T41" fmla="*/ 164 h 26"/>
                  <a:gd name="T42" fmla="*/ 9 w 55"/>
                  <a:gd name="T43" fmla="*/ 164 h 26"/>
                  <a:gd name="T44" fmla="*/ 9 w 55"/>
                  <a:gd name="T45" fmla="*/ 133 h 26"/>
                  <a:gd name="T46" fmla="*/ 9 w 55"/>
                  <a:gd name="T47" fmla="*/ 96 h 26"/>
                  <a:gd name="T48" fmla="*/ 9 w 55"/>
                  <a:gd name="T49" fmla="*/ 62 h 26"/>
                  <a:gd name="T50" fmla="*/ 9 w 55"/>
                  <a:gd name="T51" fmla="*/ 0 h 26"/>
                  <a:gd name="T52" fmla="*/ 0 w 55"/>
                  <a:gd name="T53" fmla="*/ 0 h 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5" h="26">
                    <a:moveTo>
                      <a:pt x="0" y="0"/>
                    </a:moveTo>
                    <a:lnTo>
                      <a:pt x="0" y="5"/>
                    </a:lnTo>
                    <a:lnTo>
                      <a:pt x="3" y="9"/>
                    </a:lnTo>
                    <a:lnTo>
                      <a:pt x="7" y="12"/>
                    </a:lnTo>
                    <a:lnTo>
                      <a:pt x="12" y="17"/>
                    </a:lnTo>
                    <a:lnTo>
                      <a:pt x="17" y="20"/>
                    </a:lnTo>
                    <a:lnTo>
                      <a:pt x="22" y="23"/>
                    </a:lnTo>
                    <a:lnTo>
                      <a:pt x="27" y="26"/>
                    </a:lnTo>
                    <a:lnTo>
                      <a:pt x="32" y="26"/>
                    </a:lnTo>
                    <a:lnTo>
                      <a:pt x="37" y="26"/>
                    </a:lnTo>
                    <a:lnTo>
                      <a:pt x="42" y="24"/>
                    </a:lnTo>
                    <a:lnTo>
                      <a:pt x="47" y="23"/>
                    </a:lnTo>
                    <a:lnTo>
                      <a:pt x="52" y="21"/>
                    </a:lnTo>
                    <a:lnTo>
                      <a:pt x="53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5" y="0"/>
                    </a:lnTo>
                    <a:lnTo>
                      <a:pt x="43" y="0"/>
                    </a:lnTo>
                    <a:lnTo>
                      <a:pt x="43" y="6"/>
                    </a:lnTo>
                    <a:lnTo>
                      <a:pt x="42" y="12"/>
                    </a:lnTo>
                    <a:lnTo>
                      <a:pt x="35" y="14"/>
                    </a:lnTo>
                    <a:lnTo>
                      <a:pt x="30" y="14"/>
                    </a:lnTo>
                    <a:lnTo>
                      <a:pt x="25" y="12"/>
                    </a:lnTo>
                    <a:lnTo>
                      <a:pt x="20" y="9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25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7" name="Freeform 2282">
                <a:extLst>
                  <a:ext uri="{FF2B5EF4-FFF2-40B4-BE49-F238E27FC236}">
                    <a16:creationId xmlns:a16="http://schemas.microsoft.com/office/drawing/2014/main" id="{56BF261A-1093-CF89-CA5A-591DCEADE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1775"/>
                <a:ext cx="52" cy="51"/>
              </a:xfrm>
              <a:custGeom>
                <a:avLst/>
                <a:gdLst>
                  <a:gd name="T0" fmla="*/ 12 w 55"/>
                  <a:gd name="T1" fmla="*/ 10 h 51"/>
                  <a:gd name="T2" fmla="*/ 15 w 55"/>
                  <a:gd name="T3" fmla="*/ 15 h 51"/>
                  <a:gd name="T4" fmla="*/ 16 w 55"/>
                  <a:gd name="T5" fmla="*/ 19 h 51"/>
                  <a:gd name="T6" fmla="*/ 16 w 55"/>
                  <a:gd name="T7" fmla="*/ 24 h 51"/>
                  <a:gd name="T8" fmla="*/ 17 w 55"/>
                  <a:gd name="T9" fmla="*/ 30 h 51"/>
                  <a:gd name="T10" fmla="*/ 16 w 55"/>
                  <a:gd name="T11" fmla="*/ 39 h 51"/>
                  <a:gd name="T12" fmla="*/ 16 w 55"/>
                  <a:gd name="T13" fmla="*/ 46 h 51"/>
                  <a:gd name="T14" fmla="*/ 14 w 55"/>
                  <a:gd name="T15" fmla="*/ 48 h 51"/>
                  <a:gd name="T16" fmla="*/ 12 w 55"/>
                  <a:gd name="T17" fmla="*/ 49 h 51"/>
                  <a:gd name="T18" fmla="*/ 10 w 55"/>
                  <a:gd name="T19" fmla="*/ 51 h 51"/>
                  <a:gd name="T20" fmla="*/ 9 w 55"/>
                  <a:gd name="T21" fmla="*/ 51 h 51"/>
                  <a:gd name="T22" fmla="*/ 9 w 55"/>
                  <a:gd name="T23" fmla="*/ 51 h 51"/>
                  <a:gd name="T24" fmla="*/ 9 w 55"/>
                  <a:gd name="T25" fmla="*/ 48 h 51"/>
                  <a:gd name="T26" fmla="*/ 9 w 55"/>
                  <a:gd name="T27" fmla="*/ 45 h 51"/>
                  <a:gd name="T28" fmla="*/ 9 w 55"/>
                  <a:gd name="T29" fmla="*/ 42 h 51"/>
                  <a:gd name="T30" fmla="*/ 7 w 55"/>
                  <a:gd name="T31" fmla="*/ 37 h 51"/>
                  <a:gd name="T32" fmla="*/ 2 w 55"/>
                  <a:gd name="T33" fmla="*/ 33 h 51"/>
                  <a:gd name="T34" fmla="*/ 0 w 55"/>
                  <a:gd name="T35" fmla="*/ 28 h 51"/>
                  <a:gd name="T36" fmla="*/ 0 w 55"/>
                  <a:gd name="T37" fmla="*/ 24 h 51"/>
                  <a:gd name="T38" fmla="*/ 2 w 55"/>
                  <a:gd name="T39" fmla="*/ 15 h 51"/>
                  <a:gd name="T40" fmla="*/ 7 w 55"/>
                  <a:gd name="T41" fmla="*/ 6 h 51"/>
                  <a:gd name="T42" fmla="*/ 9 w 55"/>
                  <a:gd name="T43" fmla="*/ 3 h 51"/>
                  <a:gd name="T44" fmla="*/ 9 w 55"/>
                  <a:gd name="T45" fmla="*/ 1 h 51"/>
                  <a:gd name="T46" fmla="*/ 9 w 55"/>
                  <a:gd name="T47" fmla="*/ 1 h 51"/>
                  <a:gd name="T48" fmla="*/ 9 w 55"/>
                  <a:gd name="T49" fmla="*/ 0 h 51"/>
                  <a:gd name="T50" fmla="*/ 9 w 55"/>
                  <a:gd name="T51" fmla="*/ 1 h 51"/>
                  <a:gd name="T52" fmla="*/ 9 w 55"/>
                  <a:gd name="T53" fmla="*/ 3 h 51"/>
                  <a:gd name="T54" fmla="*/ 10 w 55"/>
                  <a:gd name="T55" fmla="*/ 6 h 51"/>
                  <a:gd name="T56" fmla="*/ 12 w 55"/>
                  <a:gd name="T57" fmla="*/ 10 h 51"/>
                  <a:gd name="T58" fmla="*/ 12 w 55"/>
                  <a:gd name="T59" fmla="*/ 10 h 5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5" h="51">
                    <a:moveTo>
                      <a:pt x="42" y="10"/>
                    </a:moveTo>
                    <a:lnTo>
                      <a:pt x="48" y="15"/>
                    </a:lnTo>
                    <a:lnTo>
                      <a:pt x="52" y="19"/>
                    </a:lnTo>
                    <a:lnTo>
                      <a:pt x="53" y="24"/>
                    </a:lnTo>
                    <a:lnTo>
                      <a:pt x="55" y="30"/>
                    </a:lnTo>
                    <a:lnTo>
                      <a:pt x="53" y="39"/>
                    </a:lnTo>
                    <a:lnTo>
                      <a:pt x="52" y="46"/>
                    </a:lnTo>
                    <a:lnTo>
                      <a:pt x="47" y="48"/>
                    </a:lnTo>
                    <a:lnTo>
                      <a:pt x="42" y="49"/>
                    </a:lnTo>
                    <a:lnTo>
                      <a:pt x="37" y="51"/>
                    </a:lnTo>
                    <a:lnTo>
                      <a:pt x="32" y="51"/>
                    </a:lnTo>
                    <a:lnTo>
                      <a:pt x="27" y="51"/>
                    </a:lnTo>
                    <a:lnTo>
                      <a:pt x="22" y="48"/>
                    </a:lnTo>
                    <a:lnTo>
                      <a:pt x="17" y="45"/>
                    </a:lnTo>
                    <a:lnTo>
                      <a:pt x="12" y="42"/>
                    </a:lnTo>
                    <a:lnTo>
                      <a:pt x="7" y="37"/>
                    </a:lnTo>
                    <a:lnTo>
                      <a:pt x="2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2" y="15"/>
                    </a:lnTo>
                    <a:lnTo>
                      <a:pt x="7" y="6"/>
                    </a:lnTo>
                    <a:lnTo>
                      <a:pt x="10" y="3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23" y="0"/>
                    </a:lnTo>
                    <a:lnTo>
                      <a:pt x="28" y="1"/>
                    </a:lnTo>
                    <a:lnTo>
                      <a:pt x="32" y="3"/>
                    </a:lnTo>
                    <a:lnTo>
                      <a:pt x="37" y="6"/>
                    </a:lnTo>
                    <a:lnTo>
                      <a:pt x="42" y="10"/>
                    </a:lnTo>
                  </a:path>
                </a:pathLst>
              </a:custGeom>
              <a:noFill/>
              <a:ln w="3175">
                <a:solidFill>
                  <a:srgbClr val="DA25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8" name="Freeform 2283">
                <a:extLst>
                  <a:ext uri="{FF2B5EF4-FFF2-40B4-BE49-F238E27FC236}">
                    <a16:creationId xmlns:a16="http://schemas.microsoft.com/office/drawing/2014/main" id="{04C46378-779E-1995-CFAF-78EB7BD2B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1787"/>
                <a:ext cx="31" cy="27"/>
              </a:xfrm>
              <a:custGeom>
                <a:avLst/>
                <a:gdLst>
                  <a:gd name="T0" fmla="*/ 21 w 31"/>
                  <a:gd name="T1" fmla="*/ 6 h 27"/>
                  <a:gd name="T2" fmla="*/ 18 w 31"/>
                  <a:gd name="T3" fmla="*/ 3 h 27"/>
                  <a:gd name="T4" fmla="*/ 13 w 31"/>
                  <a:gd name="T5" fmla="*/ 1 h 27"/>
                  <a:gd name="T6" fmla="*/ 8 w 31"/>
                  <a:gd name="T7" fmla="*/ 0 h 27"/>
                  <a:gd name="T8" fmla="*/ 3 w 31"/>
                  <a:gd name="T9" fmla="*/ 1 h 27"/>
                  <a:gd name="T10" fmla="*/ 1 w 31"/>
                  <a:gd name="T11" fmla="*/ 4 h 27"/>
                  <a:gd name="T12" fmla="*/ 0 w 31"/>
                  <a:gd name="T13" fmla="*/ 7 h 27"/>
                  <a:gd name="T14" fmla="*/ 0 w 31"/>
                  <a:gd name="T15" fmla="*/ 10 h 27"/>
                  <a:gd name="T16" fmla="*/ 1 w 31"/>
                  <a:gd name="T17" fmla="*/ 13 h 27"/>
                  <a:gd name="T18" fmla="*/ 5 w 31"/>
                  <a:gd name="T19" fmla="*/ 18 h 27"/>
                  <a:gd name="T20" fmla="*/ 8 w 31"/>
                  <a:gd name="T21" fmla="*/ 22 h 27"/>
                  <a:gd name="T22" fmla="*/ 13 w 31"/>
                  <a:gd name="T23" fmla="*/ 25 h 27"/>
                  <a:gd name="T24" fmla="*/ 18 w 31"/>
                  <a:gd name="T25" fmla="*/ 27 h 27"/>
                  <a:gd name="T26" fmla="*/ 23 w 31"/>
                  <a:gd name="T27" fmla="*/ 27 h 27"/>
                  <a:gd name="T28" fmla="*/ 30 w 31"/>
                  <a:gd name="T29" fmla="*/ 25 h 27"/>
                  <a:gd name="T30" fmla="*/ 31 w 31"/>
                  <a:gd name="T31" fmla="*/ 19 h 27"/>
                  <a:gd name="T32" fmla="*/ 31 w 31"/>
                  <a:gd name="T33" fmla="*/ 15 h 27"/>
                  <a:gd name="T34" fmla="*/ 28 w 31"/>
                  <a:gd name="T35" fmla="*/ 9 h 27"/>
                  <a:gd name="T36" fmla="*/ 21 w 31"/>
                  <a:gd name="T37" fmla="*/ 6 h 27"/>
                  <a:gd name="T38" fmla="*/ 21 w 31"/>
                  <a:gd name="T39" fmla="*/ 6 h 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1" h="27">
                    <a:moveTo>
                      <a:pt x="21" y="6"/>
                    </a:moveTo>
                    <a:lnTo>
                      <a:pt x="18" y="3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5" y="18"/>
                    </a:lnTo>
                    <a:lnTo>
                      <a:pt x="8" y="22"/>
                    </a:lnTo>
                    <a:lnTo>
                      <a:pt x="13" y="25"/>
                    </a:lnTo>
                    <a:lnTo>
                      <a:pt x="18" y="27"/>
                    </a:lnTo>
                    <a:lnTo>
                      <a:pt x="23" y="27"/>
                    </a:lnTo>
                    <a:lnTo>
                      <a:pt x="30" y="25"/>
                    </a:lnTo>
                    <a:lnTo>
                      <a:pt x="31" y="19"/>
                    </a:lnTo>
                    <a:lnTo>
                      <a:pt x="31" y="15"/>
                    </a:lnTo>
                    <a:lnTo>
                      <a:pt x="28" y="9"/>
                    </a:lnTo>
                    <a:lnTo>
                      <a:pt x="21" y="6"/>
                    </a:lnTo>
                  </a:path>
                </a:pathLst>
              </a:custGeom>
              <a:noFill/>
              <a:ln w="3175">
                <a:solidFill>
                  <a:srgbClr val="DA25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9" name="Freeform 2284">
                <a:extLst>
                  <a:ext uri="{FF2B5EF4-FFF2-40B4-BE49-F238E27FC236}">
                    <a16:creationId xmlns:a16="http://schemas.microsoft.com/office/drawing/2014/main" id="{05081657-22EF-301C-76BE-1BE5CC82E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1" y="1724"/>
                <a:ext cx="64" cy="27"/>
              </a:xfrm>
              <a:custGeom>
                <a:avLst/>
                <a:gdLst>
                  <a:gd name="T0" fmla="*/ 4 w 64"/>
                  <a:gd name="T1" fmla="*/ 322 h 24"/>
                  <a:gd name="T2" fmla="*/ 0 w 64"/>
                  <a:gd name="T3" fmla="*/ 286 h 24"/>
                  <a:gd name="T4" fmla="*/ 22 w 64"/>
                  <a:gd name="T5" fmla="*/ 87 h 24"/>
                  <a:gd name="T6" fmla="*/ 25 w 64"/>
                  <a:gd name="T7" fmla="*/ 3 h 24"/>
                  <a:gd name="T8" fmla="*/ 30 w 64"/>
                  <a:gd name="T9" fmla="*/ 1 h 24"/>
                  <a:gd name="T10" fmla="*/ 34 w 64"/>
                  <a:gd name="T11" fmla="*/ 0 h 24"/>
                  <a:gd name="T12" fmla="*/ 39 w 64"/>
                  <a:gd name="T13" fmla="*/ 0 h 24"/>
                  <a:gd name="T14" fmla="*/ 42 w 64"/>
                  <a:gd name="T15" fmla="*/ 0 h 24"/>
                  <a:gd name="T16" fmla="*/ 45 w 64"/>
                  <a:gd name="T17" fmla="*/ 1 h 24"/>
                  <a:gd name="T18" fmla="*/ 50 w 64"/>
                  <a:gd name="T19" fmla="*/ 3 h 24"/>
                  <a:gd name="T20" fmla="*/ 54 w 64"/>
                  <a:gd name="T21" fmla="*/ 87 h 24"/>
                  <a:gd name="T22" fmla="*/ 57 w 64"/>
                  <a:gd name="T23" fmla="*/ 124 h 24"/>
                  <a:gd name="T24" fmla="*/ 60 w 64"/>
                  <a:gd name="T25" fmla="*/ 179 h 24"/>
                  <a:gd name="T26" fmla="*/ 62 w 64"/>
                  <a:gd name="T27" fmla="*/ 253 h 24"/>
                  <a:gd name="T28" fmla="*/ 64 w 64"/>
                  <a:gd name="T29" fmla="*/ 322 h 24"/>
                  <a:gd name="T30" fmla="*/ 49 w 64"/>
                  <a:gd name="T31" fmla="*/ 322 h 24"/>
                  <a:gd name="T32" fmla="*/ 47 w 64"/>
                  <a:gd name="T33" fmla="*/ 253 h 24"/>
                  <a:gd name="T34" fmla="*/ 44 w 64"/>
                  <a:gd name="T35" fmla="*/ 179 h 24"/>
                  <a:gd name="T36" fmla="*/ 40 w 64"/>
                  <a:gd name="T37" fmla="*/ 178 h 24"/>
                  <a:gd name="T38" fmla="*/ 35 w 64"/>
                  <a:gd name="T39" fmla="*/ 140 h 24"/>
                  <a:gd name="T40" fmla="*/ 30 w 64"/>
                  <a:gd name="T41" fmla="*/ 179 h 24"/>
                  <a:gd name="T42" fmla="*/ 27 w 64"/>
                  <a:gd name="T43" fmla="*/ 253 h 24"/>
                  <a:gd name="T44" fmla="*/ 19 w 64"/>
                  <a:gd name="T45" fmla="*/ 286 h 24"/>
                  <a:gd name="T46" fmla="*/ 20 w 64"/>
                  <a:gd name="T47" fmla="*/ 322 h 24"/>
                  <a:gd name="T48" fmla="*/ 4 w 64"/>
                  <a:gd name="T49" fmla="*/ 322 h 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4" h="24">
                    <a:moveTo>
                      <a:pt x="4" y="24"/>
                    </a:moveTo>
                    <a:lnTo>
                      <a:pt x="0" y="21"/>
                    </a:lnTo>
                    <a:lnTo>
                      <a:pt x="22" y="6"/>
                    </a:lnTo>
                    <a:lnTo>
                      <a:pt x="25" y="3"/>
                    </a:lnTo>
                    <a:lnTo>
                      <a:pt x="30" y="1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7" y="9"/>
                    </a:lnTo>
                    <a:lnTo>
                      <a:pt x="60" y="13"/>
                    </a:lnTo>
                    <a:lnTo>
                      <a:pt x="62" y="18"/>
                    </a:lnTo>
                    <a:lnTo>
                      <a:pt x="64" y="24"/>
                    </a:lnTo>
                    <a:lnTo>
                      <a:pt x="49" y="24"/>
                    </a:lnTo>
                    <a:lnTo>
                      <a:pt x="47" y="18"/>
                    </a:lnTo>
                    <a:lnTo>
                      <a:pt x="44" y="13"/>
                    </a:lnTo>
                    <a:lnTo>
                      <a:pt x="40" y="12"/>
                    </a:lnTo>
                    <a:lnTo>
                      <a:pt x="35" y="10"/>
                    </a:lnTo>
                    <a:lnTo>
                      <a:pt x="30" y="13"/>
                    </a:lnTo>
                    <a:lnTo>
                      <a:pt x="27" y="18"/>
                    </a:lnTo>
                    <a:lnTo>
                      <a:pt x="19" y="21"/>
                    </a:lnTo>
                    <a:lnTo>
                      <a:pt x="20" y="24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0" name="Freeform 2285">
                <a:extLst>
                  <a:ext uri="{FF2B5EF4-FFF2-40B4-BE49-F238E27FC236}">
                    <a16:creationId xmlns:a16="http://schemas.microsoft.com/office/drawing/2014/main" id="{AB925D5C-B09F-E0F9-D99B-FB4FCFEBA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1748"/>
                <a:ext cx="63" cy="49"/>
              </a:xfrm>
              <a:custGeom>
                <a:avLst/>
                <a:gdLst>
                  <a:gd name="T0" fmla="*/ 0 w 63"/>
                  <a:gd name="T1" fmla="*/ 0 h 49"/>
                  <a:gd name="T2" fmla="*/ 53 w 63"/>
                  <a:gd name="T3" fmla="*/ 49 h 49"/>
                  <a:gd name="T4" fmla="*/ 63 w 63"/>
                  <a:gd name="T5" fmla="*/ 40 h 49"/>
                  <a:gd name="T6" fmla="*/ 60 w 63"/>
                  <a:gd name="T7" fmla="*/ 39 h 49"/>
                  <a:gd name="T8" fmla="*/ 40 w 63"/>
                  <a:gd name="T9" fmla="*/ 21 h 49"/>
                  <a:gd name="T10" fmla="*/ 53 w 63"/>
                  <a:gd name="T11" fmla="*/ 9 h 49"/>
                  <a:gd name="T12" fmla="*/ 58 w 63"/>
                  <a:gd name="T13" fmla="*/ 4 h 49"/>
                  <a:gd name="T14" fmla="*/ 60 w 63"/>
                  <a:gd name="T15" fmla="*/ 0 h 49"/>
                  <a:gd name="T16" fmla="*/ 45 w 63"/>
                  <a:gd name="T17" fmla="*/ 0 h 49"/>
                  <a:gd name="T18" fmla="*/ 43 w 63"/>
                  <a:gd name="T19" fmla="*/ 3 h 49"/>
                  <a:gd name="T20" fmla="*/ 40 w 63"/>
                  <a:gd name="T21" fmla="*/ 6 h 49"/>
                  <a:gd name="T22" fmla="*/ 40 w 63"/>
                  <a:gd name="T23" fmla="*/ 6 h 49"/>
                  <a:gd name="T24" fmla="*/ 31 w 63"/>
                  <a:gd name="T25" fmla="*/ 13 h 49"/>
                  <a:gd name="T26" fmla="*/ 16 w 63"/>
                  <a:gd name="T27" fmla="*/ 0 h 49"/>
                  <a:gd name="T28" fmla="*/ 0 w 63"/>
                  <a:gd name="T29" fmla="*/ 0 h 4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3" h="49">
                    <a:moveTo>
                      <a:pt x="0" y="0"/>
                    </a:moveTo>
                    <a:lnTo>
                      <a:pt x="53" y="49"/>
                    </a:lnTo>
                    <a:lnTo>
                      <a:pt x="63" y="40"/>
                    </a:lnTo>
                    <a:lnTo>
                      <a:pt x="60" y="39"/>
                    </a:lnTo>
                    <a:lnTo>
                      <a:pt x="40" y="21"/>
                    </a:lnTo>
                    <a:lnTo>
                      <a:pt x="53" y="9"/>
                    </a:lnTo>
                    <a:lnTo>
                      <a:pt x="58" y="4"/>
                    </a:lnTo>
                    <a:lnTo>
                      <a:pt x="60" y="0"/>
                    </a:lnTo>
                    <a:lnTo>
                      <a:pt x="45" y="0"/>
                    </a:lnTo>
                    <a:lnTo>
                      <a:pt x="43" y="3"/>
                    </a:lnTo>
                    <a:lnTo>
                      <a:pt x="40" y="6"/>
                    </a:lnTo>
                    <a:lnTo>
                      <a:pt x="31" y="13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1" name="Freeform 2286">
                <a:extLst>
                  <a:ext uri="{FF2B5EF4-FFF2-40B4-BE49-F238E27FC236}">
                    <a16:creationId xmlns:a16="http://schemas.microsoft.com/office/drawing/2014/main" id="{4BC8F0BC-5312-36BE-3340-D23A3F7DB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1" y="1724"/>
                <a:ext cx="67" cy="73"/>
              </a:xfrm>
              <a:custGeom>
                <a:avLst/>
                <a:gdLst>
                  <a:gd name="T0" fmla="*/ 67 w 67"/>
                  <a:gd name="T1" fmla="*/ 64 h 73"/>
                  <a:gd name="T2" fmla="*/ 57 w 67"/>
                  <a:gd name="T3" fmla="*/ 73 h 73"/>
                  <a:gd name="T4" fmla="*/ 0 w 67"/>
                  <a:gd name="T5" fmla="*/ 21 h 73"/>
                  <a:gd name="T6" fmla="*/ 22 w 67"/>
                  <a:gd name="T7" fmla="*/ 6 h 73"/>
                  <a:gd name="T8" fmla="*/ 25 w 67"/>
                  <a:gd name="T9" fmla="*/ 3 h 73"/>
                  <a:gd name="T10" fmla="*/ 30 w 67"/>
                  <a:gd name="T11" fmla="*/ 1 h 73"/>
                  <a:gd name="T12" fmla="*/ 34 w 67"/>
                  <a:gd name="T13" fmla="*/ 0 h 73"/>
                  <a:gd name="T14" fmla="*/ 39 w 67"/>
                  <a:gd name="T15" fmla="*/ 0 h 73"/>
                  <a:gd name="T16" fmla="*/ 42 w 67"/>
                  <a:gd name="T17" fmla="*/ 0 h 73"/>
                  <a:gd name="T18" fmla="*/ 45 w 67"/>
                  <a:gd name="T19" fmla="*/ 1 h 73"/>
                  <a:gd name="T20" fmla="*/ 50 w 67"/>
                  <a:gd name="T21" fmla="*/ 3 h 73"/>
                  <a:gd name="T22" fmla="*/ 54 w 67"/>
                  <a:gd name="T23" fmla="*/ 6 h 73"/>
                  <a:gd name="T24" fmla="*/ 57 w 67"/>
                  <a:gd name="T25" fmla="*/ 10 h 73"/>
                  <a:gd name="T26" fmla="*/ 62 w 67"/>
                  <a:gd name="T27" fmla="*/ 18 h 73"/>
                  <a:gd name="T28" fmla="*/ 64 w 67"/>
                  <a:gd name="T29" fmla="*/ 22 h 73"/>
                  <a:gd name="T30" fmla="*/ 64 w 67"/>
                  <a:gd name="T31" fmla="*/ 25 h 73"/>
                  <a:gd name="T32" fmla="*/ 62 w 67"/>
                  <a:gd name="T33" fmla="*/ 30 h 73"/>
                  <a:gd name="T34" fmla="*/ 57 w 67"/>
                  <a:gd name="T35" fmla="*/ 33 h 73"/>
                  <a:gd name="T36" fmla="*/ 44 w 67"/>
                  <a:gd name="T37" fmla="*/ 45 h 73"/>
                  <a:gd name="T38" fmla="*/ 64 w 67"/>
                  <a:gd name="T39" fmla="*/ 63 h 73"/>
                  <a:gd name="T40" fmla="*/ 67 w 67"/>
                  <a:gd name="T41" fmla="*/ 64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7" h="73">
                    <a:moveTo>
                      <a:pt x="67" y="64"/>
                    </a:moveTo>
                    <a:lnTo>
                      <a:pt x="57" y="73"/>
                    </a:lnTo>
                    <a:lnTo>
                      <a:pt x="0" y="21"/>
                    </a:lnTo>
                    <a:lnTo>
                      <a:pt x="22" y="6"/>
                    </a:lnTo>
                    <a:lnTo>
                      <a:pt x="25" y="3"/>
                    </a:lnTo>
                    <a:lnTo>
                      <a:pt x="30" y="1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5" y="1"/>
                    </a:lnTo>
                    <a:lnTo>
                      <a:pt x="50" y="3"/>
                    </a:lnTo>
                    <a:lnTo>
                      <a:pt x="54" y="6"/>
                    </a:lnTo>
                    <a:lnTo>
                      <a:pt x="57" y="10"/>
                    </a:lnTo>
                    <a:lnTo>
                      <a:pt x="62" y="18"/>
                    </a:lnTo>
                    <a:lnTo>
                      <a:pt x="64" y="22"/>
                    </a:lnTo>
                    <a:lnTo>
                      <a:pt x="64" y="25"/>
                    </a:lnTo>
                    <a:lnTo>
                      <a:pt x="62" y="30"/>
                    </a:lnTo>
                    <a:lnTo>
                      <a:pt x="57" y="33"/>
                    </a:lnTo>
                    <a:lnTo>
                      <a:pt x="44" y="45"/>
                    </a:lnTo>
                    <a:lnTo>
                      <a:pt x="64" y="63"/>
                    </a:lnTo>
                    <a:lnTo>
                      <a:pt x="67" y="6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2" name="Freeform 2287">
                <a:extLst>
                  <a:ext uri="{FF2B5EF4-FFF2-40B4-BE49-F238E27FC236}">
                    <a16:creationId xmlns:a16="http://schemas.microsoft.com/office/drawing/2014/main" id="{E6CE5AD4-CA7E-9A16-E84F-88E40A9D1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1734"/>
                <a:ext cx="33" cy="27"/>
              </a:xfrm>
              <a:custGeom>
                <a:avLst/>
                <a:gdLst>
                  <a:gd name="T0" fmla="*/ 210 w 30"/>
                  <a:gd name="T1" fmla="*/ 20 h 27"/>
                  <a:gd name="T2" fmla="*/ 231 w 30"/>
                  <a:gd name="T3" fmla="*/ 17 h 27"/>
                  <a:gd name="T4" fmla="*/ 242 w 30"/>
                  <a:gd name="T5" fmla="*/ 14 h 27"/>
                  <a:gd name="T6" fmla="*/ 242 w 30"/>
                  <a:gd name="T7" fmla="*/ 12 h 27"/>
                  <a:gd name="T8" fmla="*/ 231 w 30"/>
                  <a:gd name="T9" fmla="*/ 9 h 27"/>
                  <a:gd name="T10" fmla="*/ 216 w 30"/>
                  <a:gd name="T11" fmla="*/ 6 h 27"/>
                  <a:gd name="T12" fmla="*/ 210 w 30"/>
                  <a:gd name="T13" fmla="*/ 3 h 27"/>
                  <a:gd name="T14" fmla="*/ 174 w 30"/>
                  <a:gd name="T15" fmla="*/ 2 h 27"/>
                  <a:gd name="T16" fmla="*/ 134 w 30"/>
                  <a:gd name="T17" fmla="*/ 0 h 27"/>
                  <a:gd name="T18" fmla="*/ 89 w 30"/>
                  <a:gd name="T19" fmla="*/ 3 h 27"/>
                  <a:gd name="T20" fmla="*/ 67 w 30"/>
                  <a:gd name="T21" fmla="*/ 8 h 27"/>
                  <a:gd name="T22" fmla="*/ 0 w 30"/>
                  <a:gd name="T23" fmla="*/ 11 h 27"/>
                  <a:gd name="T24" fmla="*/ 134 w 30"/>
                  <a:gd name="T25" fmla="*/ 27 h 27"/>
                  <a:gd name="T26" fmla="*/ 210 w 30"/>
                  <a:gd name="T27" fmla="*/ 20 h 27"/>
                  <a:gd name="T28" fmla="*/ 210 w 30"/>
                  <a:gd name="T29" fmla="*/ 20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0" h="27">
                    <a:moveTo>
                      <a:pt x="25" y="20"/>
                    </a:moveTo>
                    <a:lnTo>
                      <a:pt x="28" y="17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28" y="9"/>
                    </a:lnTo>
                    <a:lnTo>
                      <a:pt x="26" y="6"/>
                    </a:lnTo>
                    <a:lnTo>
                      <a:pt x="25" y="3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1" y="3"/>
                    </a:lnTo>
                    <a:lnTo>
                      <a:pt x="8" y="8"/>
                    </a:lnTo>
                    <a:lnTo>
                      <a:pt x="0" y="11"/>
                    </a:lnTo>
                    <a:lnTo>
                      <a:pt x="16" y="27"/>
                    </a:lnTo>
                    <a:lnTo>
                      <a:pt x="25" y="2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3" name="Freeform 2288">
                <a:extLst>
                  <a:ext uri="{FF2B5EF4-FFF2-40B4-BE49-F238E27FC236}">
                    <a16:creationId xmlns:a16="http://schemas.microsoft.com/office/drawing/2014/main" id="{2581392A-76A0-45C0-00B1-2CAA0B500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1983"/>
                <a:ext cx="15" cy="19"/>
              </a:xfrm>
              <a:custGeom>
                <a:avLst/>
                <a:gdLst>
                  <a:gd name="T0" fmla="*/ 15 w 15"/>
                  <a:gd name="T1" fmla="*/ 7 h 19"/>
                  <a:gd name="T2" fmla="*/ 15 w 15"/>
                  <a:gd name="T3" fmla="*/ 6 h 19"/>
                  <a:gd name="T4" fmla="*/ 15 w 15"/>
                  <a:gd name="T5" fmla="*/ 4 h 19"/>
                  <a:gd name="T6" fmla="*/ 12 w 15"/>
                  <a:gd name="T7" fmla="*/ 1 h 19"/>
                  <a:gd name="T8" fmla="*/ 7 w 15"/>
                  <a:gd name="T9" fmla="*/ 0 h 19"/>
                  <a:gd name="T10" fmla="*/ 5 w 15"/>
                  <a:gd name="T11" fmla="*/ 3 h 19"/>
                  <a:gd name="T12" fmla="*/ 4 w 15"/>
                  <a:gd name="T13" fmla="*/ 7 h 19"/>
                  <a:gd name="T14" fmla="*/ 4 w 15"/>
                  <a:gd name="T15" fmla="*/ 9 h 19"/>
                  <a:gd name="T16" fmla="*/ 7 w 15"/>
                  <a:gd name="T17" fmla="*/ 12 h 19"/>
                  <a:gd name="T18" fmla="*/ 12 w 15"/>
                  <a:gd name="T19" fmla="*/ 13 h 19"/>
                  <a:gd name="T20" fmla="*/ 12 w 15"/>
                  <a:gd name="T21" fmla="*/ 16 h 19"/>
                  <a:gd name="T22" fmla="*/ 10 w 15"/>
                  <a:gd name="T23" fmla="*/ 19 h 19"/>
                  <a:gd name="T24" fmla="*/ 7 w 15"/>
                  <a:gd name="T25" fmla="*/ 19 h 19"/>
                  <a:gd name="T26" fmla="*/ 5 w 15"/>
                  <a:gd name="T27" fmla="*/ 19 h 19"/>
                  <a:gd name="T28" fmla="*/ 4 w 15"/>
                  <a:gd name="T29" fmla="*/ 16 h 19"/>
                  <a:gd name="T30" fmla="*/ 4 w 15"/>
                  <a:gd name="T31" fmla="*/ 15 h 19"/>
                  <a:gd name="T32" fmla="*/ 4 w 15"/>
                  <a:gd name="T33" fmla="*/ 12 h 19"/>
                  <a:gd name="T34" fmla="*/ 2 w 15"/>
                  <a:gd name="T35" fmla="*/ 13 h 19"/>
                  <a:gd name="T36" fmla="*/ 2 w 15"/>
                  <a:gd name="T37" fmla="*/ 15 h 19"/>
                  <a:gd name="T38" fmla="*/ 0 w 15"/>
                  <a:gd name="T39" fmla="*/ 15 h 19"/>
                  <a:gd name="T40" fmla="*/ 4 w 15"/>
                  <a:gd name="T41" fmla="*/ 16 h 19"/>
                  <a:gd name="T42" fmla="*/ 4 w 15"/>
                  <a:gd name="T43" fmla="*/ 18 h 19"/>
                  <a:gd name="T44" fmla="*/ 4 w 15"/>
                  <a:gd name="T45" fmla="*/ 19 h 19"/>
                  <a:gd name="T46" fmla="*/ 5 w 15"/>
                  <a:gd name="T47" fmla="*/ 19 h 19"/>
                  <a:gd name="T48" fmla="*/ 7 w 15"/>
                  <a:gd name="T49" fmla="*/ 19 h 19"/>
                  <a:gd name="T50" fmla="*/ 10 w 15"/>
                  <a:gd name="T51" fmla="*/ 19 h 19"/>
                  <a:gd name="T52" fmla="*/ 12 w 15"/>
                  <a:gd name="T53" fmla="*/ 16 h 19"/>
                  <a:gd name="T54" fmla="*/ 14 w 15"/>
                  <a:gd name="T55" fmla="*/ 12 h 19"/>
                  <a:gd name="T56" fmla="*/ 12 w 15"/>
                  <a:gd name="T57" fmla="*/ 12 h 19"/>
                  <a:gd name="T58" fmla="*/ 7 w 15"/>
                  <a:gd name="T59" fmla="*/ 7 h 19"/>
                  <a:gd name="T60" fmla="*/ 4 w 15"/>
                  <a:gd name="T61" fmla="*/ 7 h 19"/>
                  <a:gd name="T62" fmla="*/ 7 w 15"/>
                  <a:gd name="T63" fmla="*/ 4 h 19"/>
                  <a:gd name="T64" fmla="*/ 12 w 15"/>
                  <a:gd name="T65" fmla="*/ 4 h 19"/>
                  <a:gd name="T66" fmla="*/ 12 w 15"/>
                  <a:gd name="T67" fmla="*/ 4 h 19"/>
                  <a:gd name="T68" fmla="*/ 12 w 15"/>
                  <a:gd name="T69" fmla="*/ 7 h 19"/>
                  <a:gd name="T70" fmla="*/ 12 w 15"/>
                  <a:gd name="T71" fmla="*/ 7 h 19"/>
                  <a:gd name="T72" fmla="*/ 15 w 15"/>
                  <a:gd name="T73" fmla="*/ 7 h 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" h="19">
                    <a:moveTo>
                      <a:pt x="15" y="7"/>
                    </a:moveTo>
                    <a:lnTo>
                      <a:pt x="15" y="6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7" y="7"/>
                    </a:lnTo>
                    <a:lnTo>
                      <a:pt x="4" y="7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4" name="Freeform 2289">
                <a:extLst>
                  <a:ext uri="{FF2B5EF4-FFF2-40B4-BE49-F238E27FC236}">
                    <a16:creationId xmlns:a16="http://schemas.microsoft.com/office/drawing/2014/main" id="{45A7E25F-D606-6082-54A3-6DC064255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1983"/>
                <a:ext cx="15" cy="19"/>
              </a:xfrm>
              <a:custGeom>
                <a:avLst/>
                <a:gdLst>
                  <a:gd name="T0" fmla="*/ 15 w 15"/>
                  <a:gd name="T1" fmla="*/ 7 h 19"/>
                  <a:gd name="T2" fmla="*/ 15 w 15"/>
                  <a:gd name="T3" fmla="*/ 6 h 19"/>
                  <a:gd name="T4" fmla="*/ 15 w 15"/>
                  <a:gd name="T5" fmla="*/ 4 h 19"/>
                  <a:gd name="T6" fmla="*/ 12 w 15"/>
                  <a:gd name="T7" fmla="*/ 1 h 19"/>
                  <a:gd name="T8" fmla="*/ 7 w 15"/>
                  <a:gd name="T9" fmla="*/ 0 h 19"/>
                  <a:gd name="T10" fmla="*/ 5 w 15"/>
                  <a:gd name="T11" fmla="*/ 3 h 19"/>
                  <a:gd name="T12" fmla="*/ 4 w 15"/>
                  <a:gd name="T13" fmla="*/ 7 h 19"/>
                  <a:gd name="T14" fmla="*/ 4 w 15"/>
                  <a:gd name="T15" fmla="*/ 9 h 19"/>
                  <a:gd name="T16" fmla="*/ 7 w 15"/>
                  <a:gd name="T17" fmla="*/ 12 h 19"/>
                  <a:gd name="T18" fmla="*/ 7 w 15"/>
                  <a:gd name="T19" fmla="*/ 12 h 19"/>
                  <a:gd name="T20" fmla="*/ 12 w 15"/>
                  <a:gd name="T21" fmla="*/ 13 h 19"/>
                  <a:gd name="T22" fmla="*/ 12 w 15"/>
                  <a:gd name="T23" fmla="*/ 16 h 19"/>
                  <a:gd name="T24" fmla="*/ 10 w 15"/>
                  <a:gd name="T25" fmla="*/ 19 h 19"/>
                  <a:gd name="T26" fmla="*/ 7 w 15"/>
                  <a:gd name="T27" fmla="*/ 19 h 19"/>
                  <a:gd name="T28" fmla="*/ 5 w 15"/>
                  <a:gd name="T29" fmla="*/ 19 h 19"/>
                  <a:gd name="T30" fmla="*/ 4 w 15"/>
                  <a:gd name="T31" fmla="*/ 16 h 19"/>
                  <a:gd name="T32" fmla="*/ 4 w 15"/>
                  <a:gd name="T33" fmla="*/ 15 h 19"/>
                  <a:gd name="T34" fmla="*/ 4 w 15"/>
                  <a:gd name="T35" fmla="*/ 12 h 19"/>
                  <a:gd name="T36" fmla="*/ 4 w 15"/>
                  <a:gd name="T37" fmla="*/ 12 h 19"/>
                  <a:gd name="T38" fmla="*/ 2 w 15"/>
                  <a:gd name="T39" fmla="*/ 13 h 19"/>
                  <a:gd name="T40" fmla="*/ 2 w 15"/>
                  <a:gd name="T41" fmla="*/ 15 h 19"/>
                  <a:gd name="T42" fmla="*/ 0 w 15"/>
                  <a:gd name="T43" fmla="*/ 15 h 19"/>
                  <a:gd name="T44" fmla="*/ 4 w 15"/>
                  <a:gd name="T45" fmla="*/ 16 h 19"/>
                  <a:gd name="T46" fmla="*/ 4 w 15"/>
                  <a:gd name="T47" fmla="*/ 18 h 19"/>
                  <a:gd name="T48" fmla="*/ 4 w 15"/>
                  <a:gd name="T49" fmla="*/ 19 h 19"/>
                  <a:gd name="T50" fmla="*/ 5 w 15"/>
                  <a:gd name="T51" fmla="*/ 19 h 19"/>
                  <a:gd name="T52" fmla="*/ 7 w 15"/>
                  <a:gd name="T53" fmla="*/ 19 h 19"/>
                  <a:gd name="T54" fmla="*/ 10 w 15"/>
                  <a:gd name="T55" fmla="*/ 19 h 19"/>
                  <a:gd name="T56" fmla="*/ 12 w 15"/>
                  <a:gd name="T57" fmla="*/ 16 h 19"/>
                  <a:gd name="T58" fmla="*/ 14 w 15"/>
                  <a:gd name="T59" fmla="*/ 12 h 19"/>
                  <a:gd name="T60" fmla="*/ 12 w 15"/>
                  <a:gd name="T61" fmla="*/ 12 h 19"/>
                  <a:gd name="T62" fmla="*/ 7 w 15"/>
                  <a:gd name="T63" fmla="*/ 7 h 19"/>
                  <a:gd name="T64" fmla="*/ 4 w 15"/>
                  <a:gd name="T65" fmla="*/ 7 h 19"/>
                  <a:gd name="T66" fmla="*/ 7 w 15"/>
                  <a:gd name="T67" fmla="*/ 4 h 19"/>
                  <a:gd name="T68" fmla="*/ 12 w 15"/>
                  <a:gd name="T69" fmla="*/ 4 h 19"/>
                  <a:gd name="T70" fmla="*/ 12 w 15"/>
                  <a:gd name="T71" fmla="*/ 4 h 19"/>
                  <a:gd name="T72" fmla="*/ 12 w 15"/>
                  <a:gd name="T73" fmla="*/ 7 h 19"/>
                  <a:gd name="T74" fmla="*/ 12 w 15"/>
                  <a:gd name="T75" fmla="*/ 7 h 19"/>
                  <a:gd name="T76" fmla="*/ 15 w 15"/>
                  <a:gd name="T77" fmla="*/ 7 h 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5" h="19">
                    <a:moveTo>
                      <a:pt x="15" y="7"/>
                    </a:moveTo>
                    <a:lnTo>
                      <a:pt x="15" y="6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7" y="7"/>
                    </a:lnTo>
                    <a:lnTo>
                      <a:pt x="4" y="7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15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5" name="Freeform 2290">
                <a:extLst>
                  <a:ext uri="{FF2B5EF4-FFF2-40B4-BE49-F238E27FC236}">
                    <a16:creationId xmlns:a16="http://schemas.microsoft.com/office/drawing/2014/main" id="{6CE6D1AE-D45F-30EB-E680-BDF701B5C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1989"/>
                <a:ext cx="14" cy="18"/>
              </a:xfrm>
              <a:custGeom>
                <a:avLst/>
                <a:gdLst>
                  <a:gd name="T0" fmla="*/ 14 w 14"/>
                  <a:gd name="T1" fmla="*/ 1 h 18"/>
                  <a:gd name="T2" fmla="*/ 12 w 14"/>
                  <a:gd name="T3" fmla="*/ 0 h 18"/>
                  <a:gd name="T4" fmla="*/ 10 w 14"/>
                  <a:gd name="T5" fmla="*/ 1 h 18"/>
                  <a:gd name="T6" fmla="*/ 5 w 14"/>
                  <a:gd name="T7" fmla="*/ 1 h 18"/>
                  <a:gd name="T8" fmla="*/ 3 w 14"/>
                  <a:gd name="T9" fmla="*/ 1 h 18"/>
                  <a:gd name="T10" fmla="*/ 0 w 14"/>
                  <a:gd name="T11" fmla="*/ 1 h 18"/>
                  <a:gd name="T12" fmla="*/ 3 w 14"/>
                  <a:gd name="T13" fmla="*/ 18 h 18"/>
                  <a:gd name="T14" fmla="*/ 10 w 14"/>
                  <a:gd name="T15" fmla="*/ 18 h 18"/>
                  <a:gd name="T16" fmla="*/ 3 w 14"/>
                  <a:gd name="T17" fmla="*/ 6 h 18"/>
                  <a:gd name="T18" fmla="*/ 5 w 14"/>
                  <a:gd name="T19" fmla="*/ 3 h 18"/>
                  <a:gd name="T20" fmla="*/ 5 w 14"/>
                  <a:gd name="T21" fmla="*/ 3 h 18"/>
                  <a:gd name="T22" fmla="*/ 7 w 14"/>
                  <a:gd name="T23" fmla="*/ 1 h 18"/>
                  <a:gd name="T24" fmla="*/ 10 w 14"/>
                  <a:gd name="T25" fmla="*/ 1 h 18"/>
                  <a:gd name="T26" fmla="*/ 10 w 14"/>
                  <a:gd name="T27" fmla="*/ 3 h 18"/>
                  <a:gd name="T28" fmla="*/ 10 w 14"/>
                  <a:gd name="T29" fmla="*/ 6 h 18"/>
                  <a:gd name="T30" fmla="*/ 14 w 14"/>
                  <a:gd name="T31" fmla="*/ 13 h 18"/>
                  <a:gd name="T32" fmla="*/ 14 w 14"/>
                  <a:gd name="T33" fmla="*/ 12 h 18"/>
                  <a:gd name="T34" fmla="*/ 14 w 14"/>
                  <a:gd name="T35" fmla="*/ 1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" h="18">
                    <a:moveTo>
                      <a:pt x="14" y="1"/>
                    </a:moveTo>
                    <a:lnTo>
                      <a:pt x="12" y="0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3" y="18"/>
                    </a:lnTo>
                    <a:lnTo>
                      <a:pt x="10" y="1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6" name="Freeform 2291">
                <a:extLst>
                  <a:ext uri="{FF2B5EF4-FFF2-40B4-BE49-F238E27FC236}">
                    <a16:creationId xmlns:a16="http://schemas.microsoft.com/office/drawing/2014/main" id="{3F691A74-BC8B-F70E-501C-6CB58DE8D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1989"/>
                <a:ext cx="14" cy="18"/>
              </a:xfrm>
              <a:custGeom>
                <a:avLst/>
                <a:gdLst>
                  <a:gd name="T0" fmla="*/ 14 w 14"/>
                  <a:gd name="T1" fmla="*/ 1 h 18"/>
                  <a:gd name="T2" fmla="*/ 12 w 14"/>
                  <a:gd name="T3" fmla="*/ 0 h 18"/>
                  <a:gd name="T4" fmla="*/ 10 w 14"/>
                  <a:gd name="T5" fmla="*/ 1 h 18"/>
                  <a:gd name="T6" fmla="*/ 5 w 14"/>
                  <a:gd name="T7" fmla="*/ 1 h 18"/>
                  <a:gd name="T8" fmla="*/ 3 w 14"/>
                  <a:gd name="T9" fmla="*/ 1 h 18"/>
                  <a:gd name="T10" fmla="*/ 3 w 14"/>
                  <a:gd name="T11" fmla="*/ 1 h 18"/>
                  <a:gd name="T12" fmla="*/ 3 w 14"/>
                  <a:gd name="T13" fmla="*/ 1 h 18"/>
                  <a:gd name="T14" fmla="*/ 0 w 14"/>
                  <a:gd name="T15" fmla="*/ 1 h 18"/>
                  <a:gd name="T16" fmla="*/ 3 w 14"/>
                  <a:gd name="T17" fmla="*/ 18 h 18"/>
                  <a:gd name="T18" fmla="*/ 10 w 14"/>
                  <a:gd name="T19" fmla="*/ 18 h 18"/>
                  <a:gd name="T20" fmla="*/ 3 w 14"/>
                  <a:gd name="T21" fmla="*/ 6 h 18"/>
                  <a:gd name="T22" fmla="*/ 5 w 14"/>
                  <a:gd name="T23" fmla="*/ 3 h 18"/>
                  <a:gd name="T24" fmla="*/ 5 w 14"/>
                  <a:gd name="T25" fmla="*/ 3 h 18"/>
                  <a:gd name="T26" fmla="*/ 7 w 14"/>
                  <a:gd name="T27" fmla="*/ 1 h 18"/>
                  <a:gd name="T28" fmla="*/ 10 w 14"/>
                  <a:gd name="T29" fmla="*/ 1 h 18"/>
                  <a:gd name="T30" fmla="*/ 10 w 14"/>
                  <a:gd name="T31" fmla="*/ 3 h 18"/>
                  <a:gd name="T32" fmla="*/ 10 w 14"/>
                  <a:gd name="T33" fmla="*/ 6 h 18"/>
                  <a:gd name="T34" fmla="*/ 14 w 14"/>
                  <a:gd name="T35" fmla="*/ 13 h 18"/>
                  <a:gd name="T36" fmla="*/ 14 w 14"/>
                  <a:gd name="T37" fmla="*/ 13 h 18"/>
                  <a:gd name="T38" fmla="*/ 14 w 14"/>
                  <a:gd name="T39" fmla="*/ 12 h 18"/>
                  <a:gd name="T40" fmla="*/ 14 w 14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18">
                    <a:moveTo>
                      <a:pt x="14" y="1"/>
                    </a:moveTo>
                    <a:lnTo>
                      <a:pt x="12" y="0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3" y="18"/>
                    </a:lnTo>
                    <a:lnTo>
                      <a:pt x="10" y="18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4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7" name="Freeform 2292">
                <a:extLst>
                  <a:ext uri="{FF2B5EF4-FFF2-40B4-BE49-F238E27FC236}">
                    <a16:creationId xmlns:a16="http://schemas.microsoft.com/office/drawing/2014/main" id="{DE7A9024-0A27-1584-0779-637615F39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987"/>
                <a:ext cx="17" cy="11"/>
              </a:xfrm>
              <a:custGeom>
                <a:avLst/>
                <a:gdLst>
                  <a:gd name="T0" fmla="*/ 2 w 14"/>
                  <a:gd name="T1" fmla="*/ 2 h 14"/>
                  <a:gd name="T2" fmla="*/ 287 w 14"/>
                  <a:gd name="T3" fmla="*/ 2 h 14"/>
                  <a:gd name="T4" fmla="*/ 349 w 14"/>
                  <a:gd name="T5" fmla="*/ 2 h 14"/>
                  <a:gd name="T6" fmla="*/ 515 w 14"/>
                  <a:gd name="T7" fmla="*/ 2 h 14"/>
                  <a:gd name="T8" fmla="*/ 515 w 14"/>
                  <a:gd name="T9" fmla="*/ 2 h 14"/>
                  <a:gd name="T10" fmla="*/ 750 w 14"/>
                  <a:gd name="T11" fmla="*/ 2 h 14"/>
                  <a:gd name="T12" fmla="*/ 911 w 14"/>
                  <a:gd name="T13" fmla="*/ 2 h 14"/>
                  <a:gd name="T14" fmla="*/ 1052 w 14"/>
                  <a:gd name="T15" fmla="*/ 2 h 14"/>
                  <a:gd name="T16" fmla="*/ 911 w 14"/>
                  <a:gd name="T17" fmla="*/ 2 h 14"/>
                  <a:gd name="T18" fmla="*/ 750 w 14"/>
                  <a:gd name="T19" fmla="*/ 2 h 14"/>
                  <a:gd name="T20" fmla="*/ 625 w 14"/>
                  <a:gd name="T21" fmla="*/ 0 h 14"/>
                  <a:gd name="T22" fmla="*/ 349 w 14"/>
                  <a:gd name="T23" fmla="*/ 0 h 14"/>
                  <a:gd name="T24" fmla="*/ 2 w 14"/>
                  <a:gd name="T25" fmla="*/ 0 h 14"/>
                  <a:gd name="T26" fmla="*/ 2 w 14"/>
                  <a:gd name="T27" fmla="*/ 0 h 14"/>
                  <a:gd name="T28" fmla="*/ 0 w 14"/>
                  <a:gd name="T29" fmla="*/ 2 h 14"/>
                  <a:gd name="T30" fmla="*/ 0 w 14"/>
                  <a:gd name="T31" fmla="*/ 2 h 14"/>
                  <a:gd name="T32" fmla="*/ 2 w 14"/>
                  <a:gd name="T33" fmla="*/ 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2" y="8"/>
                    </a:moveTo>
                    <a:lnTo>
                      <a:pt x="4" y="11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8" name="Freeform 2293">
                <a:extLst>
                  <a:ext uri="{FF2B5EF4-FFF2-40B4-BE49-F238E27FC236}">
                    <a16:creationId xmlns:a16="http://schemas.microsoft.com/office/drawing/2014/main" id="{3BF01246-5172-B083-B5BA-52800C125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987"/>
                <a:ext cx="17" cy="11"/>
              </a:xfrm>
              <a:custGeom>
                <a:avLst/>
                <a:gdLst>
                  <a:gd name="T0" fmla="*/ 2 w 14"/>
                  <a:gd name="T1" fmla="*/ 2 h 14"/>
                  <a:gd name="T2" fmla="*/ 287 w 14"/>
                  <a:gd name="T3" fmla="*/ 2 h 14"/>
                  <a:gd name="T4" fmla="*/ 349 w 14"/>
                  <a:gd name="T5" fmla="*/ 2 h 14"/>
                  <a:gd name="T6" fmla="*/ 515 w 14"/>
                  <a:gd name="T7" fmla="*/ 2 h 14"/>
                  <a:gd name="T8" fmla="*/ 515 w 14"/>
                  <a:gd name="T9" fmla="*/ 2 h 14"/>
                  <a:gd name="T10" fmla="*/ 750 w 14"/>
                  <a:gd name="T11" fmla="*/ 2 h 14"/>
                  <a:gd name="T12" fmla="*/ 911 w 14"/>
                  <a:gd name="T13" fmla="*/ 2 h 14"/>
                  <a:gd name="T14" fmla="*/ 1052 w 14"/>
                  <a:gd name="T15" fmla="*/ 2 h 14"/>
                  <a:gd name="T16" fmla="*/ 911 w 14"/>
                  <a:gd name="T17" fmla="*/ 2 h 14"/>
                  <a:gd name="T18" fmla="*/ 750 w 14"/>
                  <a:gd name="T19" fmla="*/ 2 h 14"/>
                  <a:gd name="T20" fmla="*/ 625 w 14"/>
                  <a:gd name="T21" fmla="*/ 0 h 14"/>
                  <a:gd name="T22" fmla="*/ 349 w 14"/>
                  <a:gd name="T23" fmla="*/ 0 h 14"/>
                  <a:gd name="T24" fmla="*/ 2 w 14"/>
                  <a:gd name="T25" fmla="*/ 0 h 14"/>
                  <a:gd name="T26" fmla="*/ 2 w 14"/>
                  <a:gd name="T27" fmla="*/ 0 h 14"/>
                  <a:gd name="T28" fmla="*/ 0 w 14"/>
                  <a:gd name="T29" fmla="*/ 2 h 14"/>
                  <a:gd name="T30" fmla="*/ 0 w 14"/>
                  <a:gd name="T31" fmla="*/ 2 h 14"/>
                  <a:gd name="T32" fmla="*/ 2 w 14"/>
                  <a:gd name="T33" fmla="*/ 2 h 14"/>
                  <a:gd name="T34" fmla="*/ 2 w 14"/>
                  <a:gd name="T35" fmla="*/ 2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" h="14">
                    <a:moveTo>
                      <a:pt x="2" y="8"/>
                    </a:moveTo>
                    <a:lnTo>
                      <a:pt x="4" y="11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4" y="6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9" name="Freeform 2294">
                <a:extLst>
                  <a:ext uri="{FF2B5EF4-FFF2-40B4-BE49-F238E27FC236}">
                    <a16:creationId xmlns:a16="http://schemas.microsoft.com/office/drawing/2014/main" id="{D2CC3168-7FDA-19F3-3E43-32AE46AAE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8" y="1987"/>
                <a:ext cx="10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2 h 12"/>
                  <a:gd name="T4" fmla="*/ 0 w 10"/>
                  <a:gd name="T5" fmla="*/ 0 h 12"/>
                  <a:gd name="T6" fmla="*/ 7 w 10"/>
                  <a:gd name="T7" fmla="*/ 2 h 12"/>
                  <a:gd name="T8" fmla="*/ 10 w 10"/>
                  <a:gd name="T9" fmla="*/ 3 h 12"/>
                  <a:gd name="T10" fmla="*/ 8 w 10"/>
                  <a:gd name="T11" fmla="*/ 3 h 12"/>
                  <a:gd name="T12" fmla="*/ 5 w 10"/>
                  <a:gd name="T13" fmla="*/ 3 h 12"/>
                  <a:gd name="T14" fmla="*/ 0 w 10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8" y="8"/>
                    </a:lnTo>
                    <a:lnTo>
                      <a:pt x="5" y="1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0" name="Freeform 2295">
                <a:extLst>
                  <a:ext uri="{FF2B5EF4-FFF2-40B4-BE49-F238E27FC236}">
                    <a16:creationId xmlns:a16="http://schemas.microsoft.com/office/drawing/2014/main" id="{D67DC4E7-2664-DF3C-FB81-FB2497CD6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8" y="1987"/>
                <a:ext cx="10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2 h 12"/>
                  <a:gd name="T4" fmla="*/ 0 w 10"/>
                  <a:gd name="T5" fmla="*/ 0 h 12"/>
                  <a:gd name="T6" fmla="*/ 7 w 10"/>
                  <a:gd name="T7" fmla="*/ 2 h 12"/>
                  <a:gd name="T8" fmla="*/ 10 w 10"/>
                  <a:gd name="T9" fmla="*/ 3 h 12"/>
                  <a:gd name="T10" fmla="*/ 8 w 10"/>
                  <a:gd name="T11" fmla="*/ 3 h 12"/>
                  <a:gd name="T12" fmla="*/ 5 w 10"/>
                  <a:gd name="T13" fmla="*/ 3 h 12"/>
                  <a:gd name="T14" fmla="*/ 0 w 10"/>
                  <a:gd name="T15" fmla="*/ 3 h 12"/>
                  <a:gd name="T16" fmla="*/ 0 w 10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2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8" y="8"/>
                    </a:lnTo>
                    <a:lnTo>
                      <a:pt x="5" y="12"/>
                    </a:lnTo>
                    <a:lnTo>
                      <a:pt x="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1" name="Freeform 2296">
                <a:extLst>
                  <a:ext uri="{FF2B5EF4-FFF2-40B4-BE49-F238E27FC236}">
                    <a16:creationId xmlns:a16="http://schemas.microsoft.com/office/drawing/2014/main" id="{203C413D-E127-D53B-BE1D-79DDB37C4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1982"/>
                <a:ext cx="20" cy="10"/>
              </a:xfrm>
              <a:custGeom>
                <a:avLst/>
                <a:gdLst>
                  <a:gd name="T0" fmla="*/ 124 w 17"/>
                  <a:gd name="T1" fmla="*/ 2 h 13"/>
                  <a:gd name="T2" fmla="*/ 172 w 17"/>
                  <a:gd name="T3" fmla="*/ 2 h 13"/>
                  <a:gd name="T4" fmla="*/ 238 w 17"/>
                  <a:gd name="T5" fmla="*/ 2 h 13"/>
                  <a:gd name="T6" fmla="*/ 347 w 17"/>
                  <a:gd name="T7" fmla="*/ 2 h 13"/>
                  <a:gd name="T8" fmla="*/ 455 w 17"/>
                  <a:gd name="T9" fmla="*/ 2 h 13"/>
                  <a:gd name="T10" fmla="*/ 620 w 17"/>
                  <a:gd name="T11" fmla="*/ 2 h 13"/>
                  <a:gd name="T12" fmla="*/ 620 w 17"/>
                  <a:gd name="T13" fmla="*/ 2 h 13"/>
                  <a:gd name="T14" fmla="*/ 455 w 17"/>
                  <a:gd name="T15" fmla="*/ 2 h 13"/>
                  <a:gd name="T16" fmla="*/ 347 w 17"/>
                  <a:gd name="T17" fmla="*/ 0 h 13"/>
                  <a:gd name="T18" fmla="*/ 238 w 17"/>
                  <a:gd name="T19" fmla="*/ 0 h 13"/>
                  <a:gd name="T20" fmla="*/ 124 w 17"/>
                  <a:gd name="T21" fmla="*/ 1 h 13"/>
                  <a:gd name="T22" fmla="*/ 2 w 17"/>
                  <a:gd name="T23" fmla="*/ 1 h 13"/>
                  <a:gd name="T24" fmla="*/ 0 w 17"/>
                  <a:gd name="T25" fmla="*/ 2 h 13"/>
                  <a:gd name="T26" fmla="*/ 2 w 17"/>
                  <a:gd name="T27" fmla="*/ 2 h 13"/>
                  <a:gd name="T28" fmla="*/ 124 w 17"/>
                  <a:gd name="T29" fmla="*/ 2 h 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3">
                    <a:moveTo>
                      <a:pt x="3" y="8"/>
                    </a:moveTo>
                    <a:lnTo>
                      <a:pt x="5" y="11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3" y="13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2" name="Freeform 2297">
                <a:extLst>
                  <a:ext uri="{FF2B5EF4-FFF2-40B4-BE49-F238E27FC236}">
                    <a16:creationId xmlns:a16="http://schemas.microsoft.com/office/drawing/2014/main" id="{435B2EC1-4BA4-D159-A923-0C2577387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1982"/>
                <a:ext cx="20" cy="10"/>
              </a:xfrm>
              <a:custGeom>
                <a:avLst/>
                <a:gdLst>
                  <a:gd name="T0" fmla="*/ 124 w 17"/>
                  <a:gd name="T1" fmla="*/ 2 h 13"/>
                  <a:gd name="T2" fmla="*/ 172 w 17"/>
                  <a:gd name="T3" fmla="*/ 2 h 13"/>
                  <a:gd name="T4" fmla="*/ 238 w 17"/>
                  <a:gd name="T5" fmla="*/ 2 h 13"/>
                  <a:gd name="T6" fmla="*/ 347 w 17"/>
                  <a:gd name="T7" fmla="*/ 2 h 13"/>
                  <a:gd name="T8" fmla="*/ 455 w 17"/>
                  <a:gd name="T9" fmla="*/ 2 h 13"/>
                  <a:gd name="T10" fmla="*/ 620 w 17"/>
                  <a:gd name="T11" fmla="*/ 2 h 13"/>
                  <a:gd name="T12" fmla="*/ 620 w 17"/>
                  <a:gd name="T13" fmla="*/ 2 h 13"/>
                  <a:gd name="T14" fmla="*/ 455 w 17"/>
                  <a:gd name="T15" fmla="*/ 2 h 13"/>
                  <a:gd name="T16" fmla="*/ 347 w 17"/>
                  <a:gd name="T17" fmla="*/ 0 h 13"/>
                  <a:gd name="T18" fmla="*/ 238 w 17"/>
                  <a:gd name="T19" fmla="*/ 0 h 13"/>
                  <a:gd name="T20" fmla="*/ 124 w 17"/>
                  <a:gd name="T21" fmla="*/ 1 h 13"/>
                  <a:gd name="T22" fmla="*/ 2 w 17"/>
                  <a:gd name="T23" fmla="*/ 1 h 13"/>
                  <a:gd name="T24" fmla="*/ 0 w 17"/>
                  <a:gd name="T25" fmla="*/ 2 h 13"/>
                  <a:gd name="T26" fmla="*/ 2 w 17"/>
                  <a:gd name="T27" fmla="*/ 2 h 13"/>
                  <a:gd name="T28" fmla="*/ 124 w 17"/>
                  <a:gd name="T29" fmla="*/ 2 h 13"/>
                  <a:gd name="T30" fmla="*/ 124 w 17"/>
                  <a:gd name="T31" fmla="*/ 2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13">
                    <a:moveTo>
                      <a:pt x="3" y="8"/>
                    </a:moveTo>
                    <a:lnTo>
                      <a:pt x="5" y="11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3" y="13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3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3" name="Freeform 2298">
                <a:extLst>
                  <a:ext uri="{FF2B5EF4-FFF2-40B4-BE49-F238E27FC236}">
                    <a16:creationId xmlns:a16="http://schemas.microsoft.com/office/drawing/2014/main" id="{C5CC6835-5E0A-D88B-FC50-34A88A4D8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" y="1982"/>
                <a:ext cx="12" cy="10"/>
              </a:xfrm>
              <a:custGeom>
                <a:avLst/>
                <a:gdLst>
                  <a:gd name="T0" fmla="*/ 0 w 12"/>
                  <a:gd name="T1" fmla="*/ 8 h 10"/>
                  <a:gd name="T2" fmla="*/ 0 w 12"/>
                  <a:gd name="T3" fmla="*/ 4 h 10"/>
                  <a:gd name="T4" fmla="*/ 0 w 12"/>
                  <a:gd name="T5" fmla="*/ 1 h 10"/>
                  <a:gd name="T6" fmla="*/ 4 w 12"/>
                  <a:gd name="T7" fmla="*/ 0 h 10"/>
                  <a:gd name="T8" fmla="*/ 7 w 12"/>
                  <a:gd name="T9" fmla="*/ 0 h 10"/>
                  <a:gd name="T10" fmla="*/ 9 w 12"/>
                  <a:gd name="T11" fmla="*/ 2 h 10"/>
                  <a:gd name="T12" fmla="*/ 10 w 12"/>
                  <a:gd name="T13" fmla="*/ 5 h 10"/>
                  <a:gd name="T14" fmla="*/ 12 w 12"/>
                  <a:gd name="T15" fmla="*/ 7 h 10"/>
                  <a:gd name="T16" fmla="*/ 10 w 12"/>
                  <a:gd name="T17" fmla="*/ 8 h 10"/>
                  <a:gd name="T18" fmla="*/ 7 w 12"/>
                  <a:gd name="T19" fmla="*/ 10 h 10"/>
                  <a:gd name="T20" fmla="*/ 5 w 12"/>
                  <a:gd name="T21" fmla="*/ 10 h 10"/>
                  <a:gd name="T22" fmla="*/ 4 w 12"/>
                  <a:gd name="T23" fmla="*/ 10 h 10"/>
                  <a:gd name="T24" fmla="*/ 0 w 12"/>
                  <a:gd name="T25" fmla="*/ 8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0" y="8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4" name="Freeform 2299">
                <a:extLst>
                  <a:ext uri="{FF2B5EF4-FFF2-40B4-BE49-F238E27FC236}">
                    <a16:creationId xmlns:a16="http://schemas.microsoft.com/office/drawing/2014/main" id="{F4B9CB6F-DE0F-6F10-7DB4-A0085E6E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" y="1982"/>
                <a:ext cx="12" cy="10"/>
              </a:xfrm>
              <a:custGeom>
                <a:avLst/>
                <a:gdLst>
                  <a:gd name="T0" fmla="*/ 0 w 12"/>
                  <a:gd name="T1" fmla="*/ 8 h 10"/>
                  <a:gd name="T2" fmla="*/ 0 w 12"/>
                  <a:gd name="T3" fmla="*/ 4 h 10"/>
                  <a:gd name="T4" fmla="*/ 0 w 12"/>
                  <a:gd name="T5" fmla="*/ 1 h 10"/>
                  <a:gd name="T6" fmla="*/ 4 w 12"/>
                  <a:gd name="T7" fmla="*/ 0 h 10"/>
                  <a:gd name="T8" fmla="*/ 7 w 12"/>
                  <a:gd name="T9" fmla="*/ 0 h 10"/>
                  <a:gd name="T10" fmla="*/ 9 w 12"/>
                  <a:gd name="T11" fmla="*/ 2 h 10"/>
                  <a:gd name="T12" fmla="*/ 10 w 12"/>
                  <a:gd name="T13" fmla="*/ 5 h 10"/>
                  <a:gd name="T14" fmla="*/ 12 w 12"/>
                  <a:gd name="T15" fmla="*/ 7 h 10"/>
                  <a:gd name="T16" fmla="*/ 10 w 12"/>
                  <a:gd name="T17" fmla="*/ 8 h 10"/>
                  <a:gd name="T18" fmla="*/ 7 w 12"/>
                  <a:gd name="T19" fmla="*/ 10 h 10"/>
                  <a:gd name="T20" fmla="*/ 5 w 12"/>
                  <a:gd name="T21" fmla="*/ 10 h 10"/>
                  <a:gd name="T22" fmla="*/ 4 w 12"/>
                  <a:gd name="T23" fmla="*/ 10 h 10"/>
                  <a:gd name="T24" fmla="*/ 0 w 12"/>
                  <a:gd name="T25" fmla="*/ 8 h 10"/>
                  <a:gd name="T26" fmla="*/ 0 w 12"/>
                  <a:gd name="T27" fmla="*/ 8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0" y="8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5" name="Freeform 2300">
                <a:extLst>
                  <a:ext uri="{FF2B5EF4-FFF2-40B4-BE49-F238E27FC236}">
                    <a16:creationId xmlns:a16="http://schemas.microsoft.com/office/drawing/2014/main" id="{212C78FE-56C4-296F-90B7-F8C9D6AC8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" y="1976"/>
                <a:ext cx="8" cy="10"/>
              </a:xfrm>
              <a:custGeom>
                <a:avLst/>
                <a:gdLst>
                  <a:gd name="T0" fmla="*/ 0 w 8"/>
                  <a:gd name="T1" fmla="*/ 7 h 10"/>
                  <a:gd name="T2" fmla="*/ 0 w 8"/>
                  <a:gd name="T3" fmla="*/ 3 h 10"/>
                  <a:gd name="T4" fmla="*/ 0 w 8"/>
                  <a:gd name="T5" fmla="*/ 0 h 10"/>
                  <a:gd name="T6" fmla="*/ 5 w 8"/>
                  <a:gd name="T7" fmla="*/ 1 h 10"/>
                  <a:gd name="T8" fmla="*/ 8 w 8"/>
                  <a:gd name="T9" fmla="*/ 3 h 10"/>
                  <a:gd name="T10" fmla="*/ 8 w 8"/>
                  <a:gd name="T11" fmla="*/ 7 h 10"/>
                  <a:gd name="T12" fmla="*/ 8 w 8"/>
                  <a:gd name="T13" fmla="*/ 7 h 10"/>
                  <a:gd name="T14" fmla="*/ 6 w 8"/>
                  <a:gd name="T15" fmla="*/ 8 h 10"/>
                  <a:gd name="T16" fmla="*/ 5 w 8"/>
                  <a:gd name="T17" fmla="*/ 10 h 10"/>
                  <a:gd name="T18" fmla="*/ 3 w 8"/>
                  <a:gd name="T19" fmla="*/ 8 h 10"/>
                  <a:gd name="T20" fmla="*/ 0 w 8"/>
                  <a:gd name="T21" fmla="*/ 7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10">
                    <a:moveTo>
                      <a:pt x="0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3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6" name="Freeform 2301">
                <a:extLst>
                  <a:ext uri="{FF2B5EF4-FFF2-40B4-BE49-F238E27FC236}">
                    <a16:creationId xmlns:a16="http://schemas.microsoft.com/office/drawing/2014/main" id="{E8CB0DBD-0589-7263-23FC-8082A8FCE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" y="1976"/>
                <a:ext cx="8" cy="10"/>
              </a:xfrm>
              <a:custGeom>
                <a:avLst/>
                <a:gdLst>
                  <a:gd name="T0" fmla="*/ 0 w 8"/>
                  <a:gd name="T1" fmla="*/ 7 h 10"/>
                  <a:gd name="T2" fmla="*/ 0 w 8"/>
                  <a:gd name="T3" fmla="*/ 3 h 10"/>
                  <a:gd name="T4" fmla="*/ 0 w 8"/>
                  <a:gd name="T5" fmla="*/ 0 h 10"/>
                  <a:gd name="T6" fmla="*/ 5 w 8"/>
                  <a:gd name="T7" fmla="*/ 1 h 10"/>
                  <a:gd name="T8" fmla="*/ 8 w 8"/>
                  <a:gd name="T9" fmla="*/ 3 h 10"/>
                  <a:gd name="T10" fmla="*/ 8 w 8"/>
                  <a:gd name="T11" fmla="*/ 7 h 10"/>
                  <a:gd name="T12" fmla="*/ 8 w 8"/>
                  <a:gd name="T13" fmla="*/ 7 h 10"/>
                  <a:gd name="T14" fmla="*/ 6 w 8"/>
                  <a:gd name="T15" fmla="*/ 8 h 10"/>
                  <a:gd name="T16" fmla="*/ 5 w 8"/>
                  <a:gd name="T17" fmla="*/ 10 h 10"/>
                  <a:gd name="T18" fmla="*/ 3 w 8"/>
                  <a:gd name="T19" fmla="*/ 8 h 10"/>
                  <a:gd name="T20" fmla="*/ 0 w 8"/>
                  <a:gd name="T21" fmla="*/ 7 h 10"/>
                  <a:gd name="T22" fmla="*/ 0 w 8"/>
                  <a:gd name="T23" fmla="*/ 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0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3" y="8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7" name="Freeform 2302">
                <a:extLst>
                  <a:ext uri="{FF2B5EF4-FFF2-40B4-BE49-F238E27FC236}">
                    <a16:creationId xmlns:a16="http://schemas.microsoft.com/office/drawing/2014/main" id="{8155FA1F-474F-1C5A-0E6E-919DBDC31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1974"/>
                <a:ext cx="15" cy="21"/>
              </a:xfrm>
              <a:custGeom>
                <a:avLst/>
                <a:gdLst>
                  <a:gd name="T0" fmla="*/ 12 w 15"/>
                  <a:gd name="T1" fmla="*/ 21 h 21"/>
                  <a:gd name="T2" fmla="*/ 12 w 15"/>
                  <a:gd name="T3" fmla="*/ 16 h 21"/>
                  <a:gd name="T4" fmla="*/ 9 w 15"/>
                  <a:gd name="T5" fmla="*/ 13 h 21"/>
                  <a:gd name="T6" fmla="*/ 12 w 15"/>
                  <a:gd name="T7" fmla="*/ 13 h 21"/>
                  <a:gd name="T8" fmla="*/ 15 w 15"/>
                  <a:gd name="T9" fmla="*/ 10 h 21"/>
                  <a:gd name="T10" fmla="*/ 15 w 15"/>
                  <a:gd name="T11" fmla="*/ 8 h 21"/>
                  <a:gd name="T12" fmla="*/ 15 w 15"/>
                  <a:gd name="T13" fmla="*/ 5 h 21"/>
                  <a:gd name="T14" fmla="*/ 12 w 15"/>
                  <a:gd name="T15" fmla="*/ 2 h 21"/>
                  <a:gd name="T16" fmla="*/ 9 w 15"/>
                  <a:gd name="T17" fmla="*/ 0 h 21"/>
                  <a:gd name="T18" fmla="*/ 4 w 15"/>
                  <a:gd name="T19" fmla="*/ 2 h 21"/>
                  <a:gd name="T20" fmla="*/ 4 w 15"/>
                  <a:gd name="T21" fmla="*/ 5 h 21"/>
                  <a:gd name="T22" fmla="*/ 4 w 15"/>
                  <a:gd name="T23" fmla="*/ 2 h 21"/>
                  <a:gd name="T24" fmla="*/ 0 w 15"/>
                  <a:gd name="T25" fmla="*/ 5 h 21"/>
                  <a:gd name="T26" fmla="*/ 2 w 15"/>
                  <a:gd name="T27" fmla="*/ 8 h 21"/>
                  <a:gd name="T28" fmla="*/ 12 w 15"/>
                  <a:gd name="T29" fmla="*/ 21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12" y="21"/>
                    </a:moveTo>
                    <a:lnTo>
                      <a:pt x="12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8" name="Freeform 2303">
                <a:extLst>
                  <a:ext uri="{FF2B5EF4-FFF2-40B4-BE49-F238E27FC236}">
                    <a16:creationId xmlns:a16="http://schemas.microsoft.com/office/drawing/2014/main" id="{9364E799-B8D3-CE17-6107-2A8E4FC22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1974"/>
                <a:ext cx="15" cy="21"/>
              </a:xfrm>
              <a:custGeom>
                <a:avLst/>
                <a:gdLst>
                  <a:gd name="T0" fmla="*/ 12 w 15"/>
                  <a:gd name="T1" fmla="*/ 21 h 21"/>
                  <a:gd name="T2" fmla="*/ 12 w 15"/>
                  <a:gd name="T3" fmla="*/ 16 h 21"/>
                  <a:gd name="T4" fmla="*/ 9 w 15"/>
                  <a:gd name="T5" fmla="*/ 13 h 21"/>
                  <a:gd name="T6" fmla="*/ 9 w 15"/>
                  <a:gd name="T7" fmla="*/ 13 h 21"/>
                  <a:gd name="T8" fmla="*/ 12 w 15"/>
                  <a:gd name="T9" fmla="*/ 13 h 21"/>
                  <a:gd name="T10" fmla="*/ 15 w 15"/>
                  <a:gd name="T11" fmla="*/ 10 h 21"/>
                  <a:gd name="T12" fmla="*/ 15 w 15"/>
                  <a:gd name="T13" fmla="*/ 8 h 21"/>
                  <a:gd name="T14" fmla="*/ 15 w 15"/>
                  <a:gd name="T15" fmla="*/ 5 h 21"/>
                  <a:gd name="T16" fmla="*/ 12 w 15"/>
                  <a:gd name="T17" fmla="*/ 2 h 21"/>
                  <a:gd name="T18" fmla="*/ 9 w 15"/>
                  <a:gd name="T19" fmla="*/ 0 h 21"/>
                  <a:gd name="T20" fmla="*/ 4 w 15"/>
                  <a:gd name="T21" fmla="*/ 2 h 21"/>
                  <a:gd name="T22" fmla="*/ 4 w 15"/>
                  <a:gd name="T23" fmla="*/ 5 h 21"/>
                  <a:gd name="T24" fmla="*/ 4 w 15"/>
                  <a:gd name="T25" fmla="*/ 5 h 21"/>
                  <a:gd name="T26" fmla="*/ 4 w 15"/>
                  <a:gd name="T27" fmla="*/ 2 h 21"/>
                  <a:gd name="T28" fmla="*/ 0 w 15"/>
                  <a:gd name="T29" fmla="*/ 5 h 21"/>
                  <a:gd name="T30" fmla="*/ 2 w 15"/>
                  <a:gd name="T31" fmla="*/ 8 h 21"/>
                  <a:gd name="T32" fmla="*/ 12 w 15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21">
                    <a:moveTo>
                      <a:pt x="12" y="21"/>
                    </a:moveTo>
                    <a:lnTo>
                      <a:pt x="12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12" y="2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9" name="Freeform 2304">
                <a:extLst>
                  <a:ext uri="{FF2B5EF4-FFF2-40B4-BE49-F238E27FC236}">
                    <a16:creationId xmlns:a16="http://schemas.microsoft.com/office/drawing/2014/main" id="{32B89F66-D665-430E-228D-FF78F698F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3" y="1964"/>
                <a:ext cx="13" cy="12"/>
              </a:xfrm>
              <a:custGeom>
                <a:avLst/>
                <a:gdLst>
                  <a:gd name="T0" fmla="*/ 5 w 13"/>
                  <a:gd name="T1" fmla="*/ 0 h 15"/>
                  <a:gd name="T2" fmla="*/ 0 w 13"/>
                  <a:gd name="T3" fmla="*/ 0 h 15"/>
                  <a:gd name="T4" fmla="*/ 13 w 13"/>
                  <a:gd name="T5" fmla="*/ 2 h 15"/>
                  <a:gd name="T6" fmla="*/ 13 w 13"/>
                  <a:gd name="T7" fmla="*/ 2 h 15"/>
                  <a:gd name="T8" fmla="*/ 13 w 13"/>
                  <a:gd name="T9" fmla="*/ 2 h 15"/>
                  <a:gd name="T10" fmla="*/ 5 w 1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0" name="Freeform 2305">
                <a:extLst>
                  <a:ext uri="{FF2B5EF4-FFF2-40B4-BE49-F238E27FC236}">
                    <a16:creationId xmlns:a16="http://schemas.microsoft.com/office/drawing/2014/main" id="{7FEC9800-22D2-01C4-02BA-BA0F97AC0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3" y="1964"/>
                <a:ext cx="13" cy="12"/>
              </a:xfrm>
              <a:custGeom>
                <a:avLst/>
                <a:gdLst>
                  <a:gd name="T0" fmla="*/ 5 w 13"/>
                  <a:gd name="T1" fmla="*/ 0 h 15"/>
                  <a:gd name="T2" fmla="*/ 0 w 13"/>
                  <a:gd name="T3" fmla="*/ 0 h 15"/>
                  <a:gd name="T4" fmla="*/ 13 w 13"/>
                  <a:gd name="T5" fmla="*/ 2 h 15"/>
                  <a:gd name="T6" fmla="*/ 13 w 13"/>
                  <a:gd name="T7" fmla="*/ 2 h 15"/>
                  <a:gd name="T8" fmla="*/ 13 w 13"/>
                  <a:gd name="T9" fmla="*/ 2 h 15"/>
                  <a:gd name="T10" fmla="*/ 5 w 1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1" name="Freeform 2306">
                <a:extLst>
                  <a:ext uri="{FF2B5EF4-FFF2-40B4-BE49-F238E27FC236}">
                    <a16:creationId xmlns:a16="http://schemas.microsoft.com/office/drawing/2014/main" id="{EAFD91D8-DFBB-CA7D-89FD-5443F4CEC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1964"/>
                <a:ext cx="8" cy="10"/>
              </a:xfrm>
              <a:custGeom>
                <a:avLst/>
                <a:gdLst>
                  <a:gd name="T0" fmla="*/ 0 w 8"/>
                  <a:gd name="T1" fmla="*/ 0 h 12"/>
                  <a:gd name="T2" fmla="*/ 8 w 8"/>
                  <a:gd name="T3" fmla="*/ 3 h 12"/>
                  <a:gd name="T4" fmla="*/ 8 w 8"/>
                  <a:gd name="T5" fmla="*/ 3 h 12"/>
                  <a:gd name="T6" fmla="*/ 7 w 8"/>
                  <a:gd name="T7" fmla="*/ 3 h 12"/>
                  <a:gd name="T8" fmla="*/ 0 w 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8" y="12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2" name="Freeform 2307">
                <a:extLst>
                  <a:ext uri="{FF2B5EF4-FFF2-40B4-BE49-F238E27FC236}">
                    <a16:creationId xmlns:a16="http://schemas.microsoft.com/office/drawing/2014/main" id="{6DFE6256-492F-14CC-CB11-37E1AFE57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1964"/>
                <a:ext cx="8" cy="1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8 w 8"/>
                  <a:gd name="T5" fmla="*/ 3 h 12"/>
                  <a:gd name="T6" fmla="*/ 8 w 8"/>
                  <a:gd name="T7" fmla="*/ 3 h 12"/>
                  <a:gd name="T8" fmla="*/ 7 w 8"/>
                  <a:gd name="T9" fmla="*/ 3 h 12"/>
                  <a:gd name="T10" fmla="*/ 0 w 8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3" name="Freeform 2308">
                <a:extLst>
                  <a:ext uri="{FF2B5EF4-FFF2-40B4-BE49-F238E27FC236}">
                    <a16:creationId xmlns:a16="http://schemas.microsoft.com/office/drawing/2014/main" id="{6C992308-B306-27CC-7370-78C617DB0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1959"/>
                <a:ext cx="5" cy="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0 h 5"/>
                  <a:gd name="T4" fmla="*/ 0 w 5"/>
                  <a:gd name="T5" fmla="*/ 159416 h 5"/>
                  <a:gd name="T6" fmla="*/ 0 w 5"/>
                  <a:gd name="T7" fmla="*/ 99635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4" name="Freeform 2309">
                <a:extLst>
                  <a:ext uri="{FF2B5EF4-FFF2-40B4-BE49-F238E27FC236}">
                    <a16:creationId xmlns:a16="http://schemas.microsoft.com/office/drawing/2014/main" id="{D90B9E08-F286-4CA7-5B69-10340F245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1959"/>
                <a:ext cx="5" cy="8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0 w 5"/>
                  <a:gd name="T5" fmla="*/ 0 h 5"/>
                  <a:gd name="T6" fmla="*/ 0 w 5"/>
                  <a:gd name="T7" fmla="*/ 159416 h 5"/>
                  <a:gd name="T8" fmla="*/ 0 w 5"/>
                  <a:gd name="T9" fmla="*/ 99635 h 5"/>
                  <a:gd name="T10" fmla="*/ 5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5" name="Freeform 2310">
                <a:extLst>
                  <a:ext uri="{FF2B5EF4-FFF2-40B4-BE49-F238E27FC236}">
                    <a16:creationId xmlns:a16="http://schemas.microsoft.com/office/drawing/2014/main" id="{7EE709D2-4EDB-2864-1CD1-D8CBDD45C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955"/>
                <a:ext cx="22" cy="16"/>
              </a:xfrm>
              <a:custGeom>
                <a:avLst/>
                <a:gdLst>
                  <a:gd name="T0" fmla="*/ 8 w 22"/>
                  <a:gd name="T1" fmla="*/ 0 h 16"/>
                  <a:gd name="T2" fmla="*/ 3 w 22"/>
                  <a:gd name="T3" fmla="*/ 0 h 16"/>
                  <a:gd name="T4" fmla="*/ 8 w 22"/>
                  <a:gd name="T5" fmla="*/ 4 h 16"/>
                  <a:gd name="T6" fmla="*/ 7 w 22"/>
                  <a:gd name="T7" fmla="*/ 3 h 16"/>
                  <a:gd name="T8" fmla="*/ 5 w 22"/>
                  <a:gd name="T9" fmla="*/ 1 h 16"/>
                  <a:gd name="T10" fmla="*/ 3 w 22"/>
                  <a:gd name="T11" fmla="*/ 3 h 16"/>
                  <a:gd name="T12" fmla="*/ 3 w 22"/>
                  <a:gd name="T13" fmla="*/ 4 h 16"/>
                  <a:gd name="T14" fmla="*/ 2 w 22"/>
                  <a:gd name="T15" fmla="*/ 6 h 16"/>
                  <a:gd name="T16" fmla="*/ 0 w 22"/>
                  <a:gd name="T17" fmla="*/ 7 h 16"/>
                  <a:gd name="T18" fmla="*/ 2 w 22"/>
                  <a:gd name="T19" fmla="*/ 9 h 16"/>
                  <a:gd name="T20" fmla="*/ 3 w 22"/>
                  <a:gd name="T21" fmla="*/ 12 h 16"/>
                  <a:gd name="T22" fmla="*/ 7 w 22"/>
                  <a:gd name="T23" fmla="*/ 13 h 16"/>
                  <a:gd name="T24" fmla="*/ 8 w 22"/>
                  <a:gd name="T25" fmla="*/ 13 h 16"/>
                  <a:gd name="T26" fmla="*/ 10 w 22"/>
                  <a:gd name="T27" fmla="*/ 13 h 16"/>
                  <a:gd name="T28" fmla="*/ 12 w 22"/>
                  <a:gd name="T29" fmla="*/ 12 h 16"/>
                  <a:gd name="T30" fmla="*/ 17 w 22"/>
                  <a:gd name="T31" fmla="*/ 16 h 16"/>
                  <a:gd name="T32" fmla="*/ 22 w 22"/>
                  <a:gd name="T33" fmla="*/ 16 h 16"/>
                  <a:gd name="T34" fmla="*/ 20 w 22"/>
                  <a:gd name="T35" fmla="*/ 15 h 16"/>
                  <a:gd name="T36" fmla="*/ 8 w 22"/>
                  <a:gd name="T37" fmla="*/ 0 h 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lnTo>
                      <a:pt x="3" y="0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2"/>
                    </a:lnTo>
                    <a:lnTo>
                      <a:pt x="17" y="16"/>
                    </a:lnTo>
                    <a:lnTo>
                      <a:pt x="22" y="16"/>
                    </a:lnTo>
                    <a:lnTo>
                      <a:pt x="20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6" name="Freeform 2311">
                <a:extLst>
                  <a:ext uri="{FF2B5EF4-FFF2-40B4-BE49-F238E27FC236}">
                    <a16:creationId xmlns:a16="http://schemas.microsoft.com/office/drawing/2014/main" id="{8338CDC7-E5EF-C1C0-B4BC-625F92E5D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955"/>
                <a:ext cx="22" cy="16"/>
              </a:xfrm>
              <a:custGeom>
                <a:avLst/>
                <a:gdLst>
                  <a:gd name="T0" fmla="*/ 8 w 22"/>
                  <a:gd name="T1" fmla="*/ 0 h 16"/>
                  <a:gd name="T2" fmla="*/ 3 w 22"/>
                  <a:gd name="T3" fmla="*/ 0 h 16"/>
                  <a:gd name="T4" fmla="*/ 8 w 22"/>
                  <a:gd name="T5" fmla="*/ 4 h 16"/>
                  <a:gd name="T6" fmla="*/ 8 w 22"/>
                  <a:gd name="T7" fmla="*/ 4 h 16"/>
                  <a:gd name="T8" fmla="*/ 7 w 22"/>
                  <a:gd name="T9" fmla="*/ 3 h 16"/>
                  <a:gd name="T10" fmla="*/ 5 w 22"/>
                  <a:gd name="T11" fmla="*/ 1 h 16"/>
                  <a:gd name="T12" fmla="*/ 3 w 22"/>
                  <a:gd name="T13" fmla="*/ 3 h 16"/>
                  <a:gd name="T14" fmla="*/ 3 w 22"/>
                  <a:gd name="T15" fmla="*/ 4 h 16"/>
                  <a:gd name="T16" fmla="*/ 2 w 22"/>
                  <a:gd name="T17" fmla="*/ 6 h 16"/>
                  <a:gd name="T18" fmla="*/ 0 w 22"/>
                  <a:gd name="T19" fmla="*/ 7 h 16"/>
                  <a:gd name="T20" fmla="*/ 2 w 22"/>
                  <a:gd name="T21" fmla="*/ 9 h 16"/>
                  <a:gd name="T22" fmla="*/ 3 w 22"/>
                  <a:gd name="T23" fmla="*/ 12 h 16"/>
                  <a:gd name="T24" fmla="*/ 7 w 22"/>
                  <a:gd name="T25" fmla="*/ 13 h 16"/>
                  <a:gd name="T26" fmla="*/ 8 w 22"/>
                  <a:gd name="T27" fmla="*/ 13 h 16"/>
                  <a:gd name="T28" fmla="*/ 10 w 22"/>
                  <a:gd name="T29" fmla="*/ 13 h 16"/>
                  <a:gd name="T30" fmla="*/ 12 w 22"/>
                  <a:gd name="T31" fmla="*/ 12 h 16"/>
                  <a:gd name="T32" fmla="*/ 12 w 22"/>
                  <a:gd name="T33" fmla="*/ 12 h 16"/>
                  <a:gd name="T34" fmla="*/ 12 w 22"/>
                  <a:gd name="T35" fmla="*/ 12 h 16"/>
                  <a:gd name="T36" fmla="*/ 17 w 22"/>
                  <a:gd name="T37" fmla="*/ 16 h 16"/>
                  <a:gd name="T38" fmla="*/ 22 w 22"/>
                  <a:gd name="T39" fmla="*/ 16 h 16"/>
                  <a:gd name="T40" fmla="*/ 20 w 22"/>
                  <a:gd name="T41" fmla="*/ 15 h 16"/>
                  <a:gd name="T42" fmla="*/ 8 w 22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2" h="16">
                    <a:moveTo>
                      <a:pt x="8" y="0"/>
                    </a:moveTo>
                    <a:lnTo>
                      <a:pt x="3" y="0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2"/>
                    </a:lnTo>
                    <a:lnTo>
                      <a:pt x="17" y="16"/>
                    </a:lnTo>
                    <a:lnTo>
                      <a:pt x="22" y="16"/>
                    </a:lnTo>
                    <a:lnTo>
                      <a:pt x="20" y="15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7" name="Freeform 2312">
                <a:extLst>
                  <a:ext uri="{FF2B5EF4-FFF2-40B4-BE49-F238E27FC236}">
                    <a16:creationId xmlns:a16="http://schemas.microsoft.com/office/drawing/2014/main" id="{B8678366-1977-5C52-06B9-E701575A0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0" y="1959"/>
                <a:ext cx="10" cy="10"/>
              </a:xfrm>
              <a:custGeom>
                <a:avLst/>
                <a:gdLst>
                  <a:gd name="T0" fmla="*/ 10 w 10"/>
                  <a:gd name="T1" fmla="*/ 711 h 8"/>
                  <a:gd name="T2" fmla="*/ 10 w 10"/>
                  <a:gd name="T3" fmla="*/ 1111 h 8"/>
                  <a:gd name="T4" fmla="*/ 6 w 10"/>
                  <a:gd name="T5" fmla="*/ 1111 h 8"/>
                  <a:gd name="T6" fmla="*/ 1 w 10"/>
                  <a:gd name="T7" fmla="*/ 1111 h 8"/>
                  <a:gd name="T8" fmla="*/ 1 w 10"/>
                  <a:gd name="T9" fmla="*/ 889 h 8"/>
                  <a:gd name="T10" fmla="*/ 0 w 10"/>
                  <a:gd name="T11" fmla="*/ 711 h 8"/>
                  <a:gd name="T12" fmla="*/ 0 w 10"/>
                  <a:gd name="T13" fmla="*/ 455 h 8"/>
                  <a:gd name="T14" fmla="*/ 1 w 10"/>
                  <a:gd name="T15" fmla="*/ 0 h 8"/>
                  <a:gd name="T16" fmla="*/ 6 w 10"/>
                  <a:gd name="T17" fmla="*/ 0 h 8"/>
                  <a:gd name="T18" fmla="*/ 10 w 10"/>
                  <a:gd name="T19" fmla="*/ 711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8">
                    <a:moveTo>
                      <a:pt x="10" y="5"/>
                    </a:moveTo>
                    <a:lnTo>
                      <a:pt x="10" y="8"/>
                    </a:lnTo>
                    <a:lnTo>
                      <a:pt x="6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8" name="Freeform 2313">
                <a:extLst>
                  <a:ext uri="{FF2B5EF4-FFF2-40B4-BE49-F238E27FC236}">
                    <a16:creationId xmlns:a16="http://schemas.microsoft.com/office/drawing/2014/main" id="{B7B29080-A27B-1225-85B3-0509A56F0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0" y="1959"/>
                <a:ext cx="10" cy="10"/>
              </a:xfrm>
              <a:custGeom>
                <a:avLst/>
                <a:gdLst>
                  <a:gd name="T0" fmla="*/ 10 w 10"/>
                  <a:gd name="T1" fmla="*/ 711 h 8"/>
                  <a:gd name="T2" fmla="*/ 10 w 10"/>
                  <a:gd name="T3" fmla="*/ 1111 h 8"/>
                  <a:gd name="T4" fmla="*/ 6 w 10"/>
                  <a:gd name="T5" fmla="*/ 1111 h 8"/>
                  <a:gd name="T6" fmla="*/ 1 w 10"/>
                  <a:gd name="T7" fmla="*/ 1111 h 8"/>
                  <a:gd name="T8" fmla="*/ 1 w 10"/>
                  <a:gd name="T9" fmla="*/ 889 h 8"/>
                  <a:gd name="T10" fmla="*/ 0 w 10"/>
                  <a:gd name="T11" fmla="*/ 711 h 8"/>
                  <a:gd name="T12" fmla="*/ 0 w 10"/>
                  <a:gd name="T13" fmla="*/ 455 h 8"/>
                  <a:gd name="T14" fmla="*/ 1 w 10"/>
                  <a:gd name="T15" fmla="*/ 0 h 8"/>
                  <a:gd name="T16" fmla="*/ 6 w 10"/>
                  <a:gd name="T17" fmla="*/ 0 h 8"/>
                  <a:gd name="T18" fmla="*/ 10 w 10"/>
                  <a:gd name="T19" fmla="*/ 711 h 8"/>
                  <a:gd name="T20" fmla="*/ 10 w 10"/>
                  <a:gd name="T21" fmla="*/ 711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" h="8">
                    <a:moveTo>
                      <a:pt x="10" y="5"/>
                    </a:moveTo>
                    <a:lnTo>
                      <a:pt x="10" y="8"/>
                    </a:lnTo>
                    <a:lnTo>
                      <a:pt x="6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9" name="Freeform 2314">
                <a:extLst>
                  <a:ext uri="{FF2B5EF4-FFF2-40B4-BE49-F238E27FC236}">
                    <a16:creationId xmlns:a16="http://schemas.microsoft.com/office/drawing/2014/main" id="{8660C579-EEB5-044F-9E5F-E3CD68F70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943"/>
                <a:ext cx="17" cy="15"/>
              </a:xfrm>
              <a:custGeom>
                <a:avLst/>
                <a:gdLst>
                  <a:gd name="T0" fmla="*/ 17 w 17"/>
                  <a:gd name="T1" fmla="*/ 3 h 18"/>
                  <a:gd name="T2" fmla="*/ 9 w 17"/>
                  <a:gd name="T3" fmla="*/ 0 h 18"/>
                  <a:gd name="T4" fmla="*/ 9 w 17"/>
                  <a:gd name="T5" fmla="*/ 3 h 18"/>
                  <a:gd name="T6" fmla="*/ 14 w 17"/>
                  <a:gd name="T7" fmla="*/ 3 h 18"/>
                  <a:gd name="T8" fmla="*/ 15 w 17"/>
                  <a:gd name="T9" fmla="*/ 3 h 18"/>
                  <a:gd name="T10" fmla="*/ 14 w 17"/>
                  <a:gd name="T11" fmla="*/ 3 h 18"/>
                  <a:gd name="T12" fmla="*/ 12 w 17"/>
                  <a:gd name="T13" fmla="*/ 3 h 18"/>
                  <a:gd name="T14" fmla="*/ 9 w 17"/>
                  <a:gd name="T15" fmla="*/ 3 h 18"/>
                  <a:gd name="T16" fmla="*/ 4 w 17"/>
                  <a:gd name="T17" fmla="*/ 3 h 18"/>
                  <a:gd name="T18" fmla="*/ 0 w 17"/>
                  <a:gd name="T19" fmla="*/ 3 h 18"/>
                  <a:gd name="T20" fmla="*/ 9 w 17"/>
                  <a:gd name="T21" fmla="*/ 3 h 18"/>
                  <a:gd name="T22" fmla="*/ 12 w 17"/>
                  <a:gd name="T23" fmla="*/ 3 h 18"/>
                  <a:gd name="T24" fmla="*/ 14 w 17"/>
                  <a:gd name="T25" fmla="*/ 3 h 18"/>
                  <a:gd name="T26" fmla="*/ 15 w 17"/>
                  <a:gd name="T27" fmla="*/ 3 h 18"/>
                  <a:gd name="T28" fmla="*/ 17 w 17"/>
                  <a:gd name="T29" fmla="*/ 3 h 18"/>
                  <a:gd name="T30" fmla="*/ 17 w 17"/>
                  <a:gd name="T31" fmla="*/ 3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18">
                    <a:moveTo>
                      <a:pt x="17" y="12"/>
                    </a:moveTo>
                    <a:lnTo>
                      <a:pt x="9" y="0"/>
                    </a:lnTo>
                    <a:lnTo>
                      <a:pt x="9" y="4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9" y="12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9" y="16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5" y="16"/>
                    </a:lnTo>
                    <a:lnTo>
                      <a:pt x="17" y="16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0" name="Freeform 2315">
                <a:extLst>
                  <a:ext uri="{FF2B5EF4-FFF2-40B4-BE49-F238E27FC236}">
                    <a16:creationId xmlns:a16="http://schemas.microsoft.com/office/drawing/2014/main" id="{D9A30F18-EEC3-8A32-0BE3-9006920D8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943"/>
                <a:ext cx="17" cy="15"/>
              </a:xfrm>
              <a:custGeom>
                <a:avLst/>
                <a:gdLst>
                  <a:gd name="T0" fmla="*/ 17 w 17"/>
                  <a:gd name="T1" fmla="*/ 3 h 18"/>
                  <a:gd name="T2" fmla="*/ 9 w 17"/>
                  <a:gd name="T3" fmla="*/ 0 h 18"/>
                  <a:gd name="T4" fmla="*/ 9 w 17"/>
                  <a:gd name="T5" fmla="*/ 3 h 18"/>
                  <a:gd name="T6" fmla="*/ 14 w 17"/>
                  <a:gd name="T7" fmla="*/ 3 h 18"/>
                  <a:gd name="T8" fmla="*/ 15 w 17"/>
                  <a:gd name="T9" fmla="*/ 3 h 18"/>
                  <a:gd name="T10" fmla="*/ 14 w 17"/>
                  <a:gd name="T11" fmla="*/ 3 h 18"/>
                  <a:gd name="T12" fmla="*/ 12 w 17"/>
                  <a:gd name="T13" fmla="*/ 3 h 18"/>
                  <a:gd name="T14" fmla="*/ 9 w 17"/>
                  <a:gd name="T15" fmla="*/ 3 h 18"/>
                  <a:gd name="T16" fmla="*/ 4 w 17"/>
                  <a:gd name="T17" fmla="*/ 3 h 18"/>
                  <a:gd name="T18" fmla="*/ 0 w 17"/>
                  <a:gd name="T19" fmla="*/ 3 h 18"/>
                  <a:gd name="T20" fmla="*/ 9 w 17"/>
                  <a:gd name="T21" fmla="*/ 3 h 18"/>
                  <a:gd name="T22" fmla="*/ 12 w 17"/>
                  <a:gd name="T23" fmla="*/ 3 h 18"/>
                  <a:gd name="T24" fmla="*/ 14 w 17"/>
                  <a:gd name="T25" fmla="*/ 3 h 18"/>
                  <a:gd name="T26" fmla="*/ 15 w 17"/>
                  <a:gd name="T27" fmla="*/ 3 h 18"/>
                  <a:gd name="T28" fmla="*/ 17 w 17"/>
                  <a:gd name="T29" fmla="*/ 3 h 18"/>
                  <a:gd name="T30" fmla="*/ 17 w 17"/>
                  <a:gd name="T31" fmla="*/ 3 h 18"/>
                  <a:gd name="T32" fmla="*/ 17 w 17"/>
                  <a:gd name="T33" fmla="*/ 3 h 18"/>
                  <a:gd name="T34" fmla="*/ 17 w 17"/>
                  <a:gd name="T35" fmla="*/ 3 h 18"/>
                  <a:gd name="T36" fmla="*/ 17 w 17"/>
                  <a:gd name="T37" fmla="*/ 3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8">
                    <a:moveTo>
                      <a:pt x="17" y="12"/>
                    </a:moveTo>
                    <a:lnTo>
                      <a:pt x="9" y="0"/>
                    </a:lnTo>
                    <a:lnTo>
                      <a:pt x="9" y="4"/>
                    </a:lnTo>
                    <a:lnTo>
                      <a:pt x="14" y="9"/>
                    </a:lnTo>
                    <a:lnTo>
                      <a:pt x="15" y="10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9" y="12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9" y="16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5" y="16"/>
                    </a:lnTo>
                    <a:lnTo>
                      <a:pt x="17" y="16"/>
                    </a:lnTo>
                    <a:lnTo>
                      <a:pt x="17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1" name="Freeform 2316">
                <a:extLst>
                  <a:ext uri="{FF2B5EF4-FFF2-40B4-BE49-F238E27FC236}">
                    <a16:creationId xmlns:a16="http://schemas.microsoft.com/office/drawing/2014/main" id="{69C83BCE-B108-26D4-A601-213A28E7E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1940"/>
                <a:ext cx="16" cy="12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754 w 13"/>
                  <a:gd name="T5" fmla="*/ 12 h 12"/>
                  <a:gd name="T6" fmla="*/ 1294 w 13"/>
                  <a:gd name="T7" fmla="*/ 12 h 12"/>
                  <a:gd name="T8" fmla="*/ 1097 w 13"/>
                  <a:gd name="T9" fmla="*/ 10 h 12"/>
                  <a:gd name="T10" fmla="*/ 315 w 1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1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2" name="Freeform 2317">
                <a:extLst>
                  <a:ext uri="{FF2B5EF4-FFF2-40B4-BE49-F238E27FC236}">
                    <a16:creationId xmlns:a16="http://schemas.microsoft.com/office/drawing/2014/main" id="{E09AA7E5-3D79-7A85-18C0-374703E3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1940"/>
                <a:ext cx="16" cy="12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754 w 13"/>
                  <a:gd name="T5" fmla="*/ 12 h 12"/>
                  <a:gd name="T6" fmla="*/ 1294 w 13"/>
                  <a:gd name="T7" fmla="*/ 12 h 12"/>
                  <a:gd name="T8" fmla="*/ 1097 w 13"/>
                  <a:gd name="T9" fmla="*/ 10 h 12"/>
                  <a:gd name="T10" fmla="*/ 315 w 1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1" y="10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3" name="Freeform 2318">
                <a:extLst>
                  <a:ext uri="{FF2B5EF4-FFF2-40B4-BE49-F238E27FC236}">
                    <a16:creationId xmlns:a16="http://schemas.microsoft.com/office/drawing/2014/main" id="{CA525108-E9A8-432A-4345-96DCF8EE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1935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0 h 5"/>
                  <a:gd name="T4" fmla="*/ 0 w 5"/>
                  <a:gd name="T5" fmla="*/ 5 h 5"/>
                  <a:gd name="T6" fmla="*/ 0 w 5"/>
                  <a:gd name="T7" fmla="*/ 3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4" name="Freeform 2319">
                <a:extLst>
                  <a:ext uri="{FF2B5EF4-FFF2-40B4-BE49-F238E27FC236}">
                    <a16:creationId xmlns:a16="http://schemas.microsoft.com/office/drawing/2014/main" id="{1AFF508B-7436-B7CA-711D-51F98B71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1935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0 w 5"/>
                  <a:gd name="T5" fmla="*/ 0 h 5"/>
                  <a:gd name="T6" fmla="*/ 0 w 5"/>
                  <a:gd name="T7" fmla="*/ 5 h 5"/>
                  <a:gd name="T8" fmla="*/ 0 w 5"/>
                  <a:gd name="T9" fmla="*/ 3 h 5"/>
                  <a:gd name="T10" fmla="*/ 5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5" name="Freeform 2320">
                <a:extLst>
                  <a:ext uri="{FF2B5EF4-FFF2-40B4-BE49-F238E27FC236}">
                    <a16:creationId xmlns:a16="http://schemas.microsoft.com/office/drawing/2014/main" id="{6A3C4135-645B-89C4-C29B-CF7AF6A72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928"/>
                <a:ext cx="21" cy="18"/>
              </a:xfrm>
              <a:custGeom>
                <a:avLst/>
                <a:gdLst>
                  <a:gd name="T0" fmla="*/ 163 w 18"/>
                  <a:gd name="T1" fmla="*/ 0 h 18"/>
                  <a:gd name="T2" fmla="*/ 0 w 18"/>
                  <a:gd name="T3" fmla="*/ 3 h 18"/>
                  <a:gd name="T4" fmla="*/ 163 w 18"/>
                  <a:gd name="T5" fmla="*/ 7 h 18"/>
                  <a:gd name="T6" fmla="*/ 2 w 18"/>
                  <a:gd name="T7" fmla="*/ 9 h 18"/>
                  <a:gd name="T8" fmla="*/ 2 w 18"/>
                  <a:gd name="T9" fmla="*/ 10 h 18"/>
                  <a:gd name="T10" fmla="*/ 2 w 18"/>
                  <a:gd name="T11" fmla="*/ 12 h 18"/>
                  <a:gd name="T12" fmla="*/ 163 w 18"/>
                  <a:gd name="T13" fmla="*/ 15 h 18"/>
                  <a:gd name="T14" fmla="*/ 163 w 18"/>
                  <a:gd name="T15" fmla="*/ 18 h 18"/>
                  <a:gd name="T16" fmla="*/ 259 w 18"/>
                  <a:gd name="T17" fmla="*/ 18 h 18"/>
                  <a:gd name="T18" fmla="*/ 307 w 18"/>
                  <a:gd name="T19" fmla="*/ 18 h 18"/>
                  <a:gd name="T20" fmla="*/ 411 w 18"/>
                  <a:gd name="T21" fmla="*/ 15 h 18"/>
                  <a:gd name="T22" fmla="*/ 501 w 18"/>
                  <a:gd name="T23" fmla="*/ 15 h 18"/>
                  <a:gd name="T24" fmla="*/ 411 w 18"/>
                  <a:gd name="T25" fmla="*/ 15 h 18"/>
                  <a:gd name="T26" fmla="*/ 560 w 18"/>
                  <a:gd name="T27" fmla="*/ 15 h 18"/>
                  <a:gd name="T28" fmla="*/ 501 w 18"/>
                  <a:gd name="T29" fmla="*/ 13 h 18"/>
                  <a:gd name="T30" fmla="*/ 163 w 18"/>
                  <a:gd name="T31" fmla="*/ 0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5" y="0"/>
                    </a:moveTo>
                    <a:lnTo>
                      <a:pt x="0" y="3"/>
                    </a:lnTo>
                    <a:lnTo>
                      <a:pt x="5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5" y="15"/>
                    </a:lnTo>
                    <a:lnTo>
                      <a:pt x="5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13" y="15"/>
                    </a:lnTo>
                    <a:lnTo>
                      <a:pt x="18" y="15"/>
                    </a:lnTo>
                    <a:lnTo>
                      <a:pt x="17" y="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6" name="Freeform 2321">
                <a:extLst>
                  <a:ext uri="{FF2B5EF4-FFF2-40B4-BE49-F238E27FC236}">
                    <a16:creationId xmlns:a16="http://schemas.microsoft.com/office/drawing/2014/main" id="{AC678A20-B92C-4BE7-3ECE-E474D1D16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928"/>
                <a:ext cx="21" cy="18"/>
              </a:xfrm>
              <a:custGeom>
                <a:avLst/>
                <a:gdLst>
                  <a:gd name="T0" fmla="*/ 163 w 18"/>
                  <a:gd name="T1" fmla="*/ 0 h 18"/>
                  <a:gd name="T2" fmla="*/ 0 w 18"/>
                  <a:gd name="T3" fmla="*/ 3 h 18"/>
                  <a:gd name="T4" fmla="*/ 163 w 18"/>
                  <a:gd name="T5" fmla="*/ 7 h 18"/>
                  <a:gd name="T6" fmla="*/ 163 w 18"/>
                  <a:gd name="T7" fmla="*/ 7 h 18"/>
                  <a:gd name="T8" fmla="*/ 163 w 18"/>
                  <a:gd name="T9" fmla="*/ 7 h 18"/>
                  <a:gd name="T10" fmla="*/ 2 w 18"/>
                  <a:gd name="T11" fmla="*/ 9 h 18"/>
                  <a:gd name="T12" fmla="*/ 2 w 18"/>
                  <a:gd name="T13" fmla="*/ 10 h 18"/>
                  <a:gd name="T14" fmla="*/ 2 w 18"/>
                  <a:gd name="T15" fmla="*/ 12 h 18"/>
                  <a:gd name="T16" fmla="*/ 163 w 18"/>
                  <a:gd name="T17" fmla="*/ 15 h 18"/>
                  <a:gd name="T18" fmla="*/ 163 w 18"/>
                  <a:gd name="T19" fmla="*/ 18 h 18"/>
                  <a:gd name="T20" fmla="*/ 259 w 18"/>
                  <a:gd name="T21" fmla="*/ 18 h 18"/>
                  <a:gd name="T22" fmla="*/ 307 w 18"/>
                  <a:gd name="T23" fmla="*/ 18 h 18"/>
                  <a:gd name="T24" fmla="*/ 411 w 18"/>
                  <a:gd name="T25" fmla="*/ 15 h 18"/>
                  <a:gd name="T26" fmla="*/ 501 w 18"/>
                  <a:gd name="T27" fmla="*/ 15 h 18"/>
                  <a:gd name="T28" fmla="*/ 411 w 18"/>
                  <a:gd name="T29" fmla="*/ 15 h 18"/>
                  <a:gd name="T30" fmla="*/ 411 w 18"/>
                  <a:gd name="T31" fmla="*/ 15 h 18"/>
                  <a:gd name="T32" fmla="*/ 560 w 18"/>
                  <a:gd name="T33" fmla="*/ 15 h 18"/>
                  <a:gd name="T34" fmla="*/ 560 w 18"/>
                  <a:gd name="T35" fmla="*/ 15 h 18"/>
                  <a:gd name="T36" fmla="*/ 501 w 18"/>
                  <a:gd name="T37" fmla="*/ 13 h 18"/>
                  <a:gd name="T38" fmla="*/ 163 w 18"/>
                  <a:gd name="T39" fmla="*/ 0 h 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8">
                    <a:moveTo>
                      <a:pt x="5" y="0"/>
                    </a:moveTo>
                    <a:lnTo>
                      <a:pt x="0" y="3"/>
                    </a:lnTo>
                    <a:lnTo>
                      <a:pt x="5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5" y="15"/>
                    </a:lnTo>
                    <a:lnTo>
                      <a:pt x="5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13" y="15"/>
                    </a:lnTo>
                    <a:lnTo>
                      <a:pt x="18" y="15"/>
                    </a:lnTo>
                    <a:lnTo>
                      <a:pt x="17" y="1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7" name="Freeform 2322">
                <a:extLst>
                  <a:ext uri="{FF2B5EF4-FFF2-40B4-BE49-F238E27FC236}">
                    <a16:creationId xmlns:a16="http://schemas.microsoft.com/office/drawing/2014/main" id="{4F318A70-35DC-6D66-CAF0-B6B1B9E8D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" y="1935"/>
                <a:ext cx="13" cy="10"/>
              </a:xfrm>
              <a:custGeom>
                <a:avLst/>
                <a:gdLst>
                  <a:gd name="T0" fmla="*/ 820 w 10"/>
                  <a:gd name="T1" fmla="*/ 1111 h 8"/>
                  <a:gd name="T2" fmla="*/ 0 w 10"/>
                  <a:gd name="T3" fmla="*/ 889 h 8"/>
                  <a:gd name="T4" fmla="*/ 0 w 10"/>
                  <a:gd name="T5" fmla="*/ 711 h 8"/>
                  <a:gd name="T6" fmla="*/ 0 w 10"/>
                  <a:gd name="T7" fmla="*/ 455 h 8"/>
                  <a:gd name="T8" fmla="*/ 820 w 10"/>
                  <a:gd name="T9" fmla="*/ 0 h 8"/>
                  <a:gd name="T10" fmla="*/ 1386 w 10"/>
                  <a:gd name="T11" fmla="*/ 0 h 8"/>
                  <a:gd name="T12" fmla="*/ 2343 w 10"/>
                  <a:gd name="T13" fmla="*/ 711 h 8"/>
                  <a:gd name="T14" fmla="*/ 3266 w 10"/>
                  <a:gd name="T15" fmla="*/ 889 h 8"/>
                  <a:gd name="T16" fmla="*/ 3266 w 10"/>
                  <a:gd name="T17" fmla="*/ 1111 h 8"/>
                  <a:gd name="T18" fmla="*/ 2343 w 10"/>
                  <a:gd name="T19" fmla="*/ 1111 h 8"/>
                  <a:gd name="T20" fmla="*/ 820 w 10"/>
                  <a:gd name="T21" fmla="*/ 1111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" h="8">
                    <a:moveTo>
                      <a:pt x="2" y="8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5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8" name="Freeform 2323">
                <a:extLst>
                  <a:ext uri="{FF2B5EF4-FFF2-40B4-BE49-F238E27FC236}">
                    <a16:creationId xmlns:a16="http://schemas.microsoft.com/office/drawing/2014/main" id="{D1332EAE-1E89-873C-A008-5B575AE03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" y="1935"/>
                <a:ext cx="13" cy="10"/>
              </a:xfrm>
              <a:custGeom>
                <a:avLst/>
                <a:gdLst>
                  <a:gd name="T0" fmla="*/ 820 w 10"/>
                  <a:gd name="T1" fmla="*/ 1111 h 8"/>
                  <a:gd name="T2" fmla="*/ 0 w 10"/>
                  <a:gd name="T3" fmla="*/ 889 h 8"/>
                  <a:gd name="T4" fmla="*/ 0 w 10"/>
                  <a:gd name="T5" fmla="*/ 711 h 8"/>
                  <a:gd name="T6" fmla="*/ 0 w 10"/>
                  <a:gd name="T7" fmla="*/ 455 h 8"/>
                  <a:gd name="T8" fmla="*/ 820 w 10"/>
                  <a:gd name="T9" fmla="*/ 0 h 8"/>
                  <a:gd name="T10" fmla="*/ 1386 w 10"/>
                  <a:gd name="T11" fmla="*/ 0 h 8"/>
                  <a:gd name="T12" fmla="*/ 2343 w 10"/>
                  <a:gd name="T13" fmla="*/ 711 h 8"/>
                  <a:gd name="T14" fmla="*/ 3266 w 10"/>
                  <a:gd name="T15" fmla="*/ 889 h 8"/>
                  <a:gd name="T16" fmla="*/ 3266 w 10"/>
                  <a:gd name="T17" fmla="*/ 1111 h 8"/>
                  <a:gd name="T18" fmla="*/ 2343 w 10"/>
                  <a:gd name="T19" fmla="*/ 1111 h 8"/>
                  <a:gd name="T20" fmla="*/ 820 w 10"/>
                  <a:gd name="T21" fmla="*/ 1111 h 8"/>
                  <a:gd name="T22" fmla="*/ 820 w 10"/>
                  <a:gd name="T23" fmla="*/ 1111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2" y="8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5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2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9" name="Freeform 2324">
                <a:extLst>
                  <a:ext uri="{FF2B5EF4-FFF2-40B4-BE49-F238E27FC236}">
                    <a16:creationId xmlns:a16="http://schemas.microsoft.com/office/drawing/2014/main" id="{4FDAF961-95A4-6763-CE22-8A2CEDAA6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1920"/>
                <a:ext cx="14" cy="11"/>
              </a:xfrm>
              <a:custGeom>
                <a:avLst/>
                <a:gdLst>
                  <a:gd name="T0" fmla="*/ 0 w 14"/>
                  <a:gd name="T1" fmla="*/ 0 h 11"/>
                  <a:gd name="T2" fmla="*/ 14 w 14"/>
                  <a:gd name="T3" fmla="*/ 11 h 11"/>
                  <a:gd name="T4" fmla="*/ 12 w 14"/>
                  <a:gd name="T5" fmla="*/ 9 h 11"/>
                  <a:gd name="T6" fmla="*/ 0 w 1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14" y="11"/>
                    </a:lnTo>
                    <a:lnTo>
                      <a:pt x="1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0" name="Freeform 2325">
                <a:extLst>
                  <a:ext uri="{FF2B5EF4-FFF2-40B4-BE49-F238E27FC236}">
                    <a16:creationId xmlns:a16="http://schemas.microsoft.com/office/drawing/2014/main" id="{E6C195E3-48F9-AB4A-9294-BD3435941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1920"/>
                <a:ext cx="14" cy="11"/>
              </a:xfrm>
              <a:custGeom>
                <a:avLst/>
                <a:gdLst>
                  <a:gd name="T0" fmla="*/ 0 w 14"/>
                  <a:gd name="T1" fmla="*/ 0 h 11"/>
                  <a:gd name="T2" fmla="*/ 0 w 14"/>
                  <a:gd name="T3" fmla="*/ 0 h 11"/>
                  <a:gd name="T4" fmla="*/ 14 w 14"/>
                  <a:gd name="T5" fmla="*/ 11 h 11"/>
                  <a:gd name="T6" fmla="*/ 14 w 14"/>
                  <a:gd name="T7" fmla="*/ 11 h 11"/>
                  <a:gd name="T8" fmla="*/ 12 w 14"/>
                  <a:gd name="T9" fmla="*/ 9 h 11"/>
                  <a:gd name="T10" fmla="*/ 0 w 1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0" y="0"/>
                    </a:moveTo>
                    <a:lnTo>
                      <a:pt x="0" y="0"/>
                    </a:lnTo>
                    <a:lnTo>
                      <a:pt x="14" y="11"/>
                    </a:lnTo>
                    <a:lnTo>
                      <a:pt x="12" y="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1" name="Freeform 2326">
                <a:extLst>
                  <a:ext uri="{FF2B5EF4-FFF2-40B4-BE49-F238E27FC236}">
                    <a16:creationId xmlns:a16="http://schemas.microsoft.com/office/drawing/2014/main" id="{33D45B8E-4D7B-D808-E407-1017CFB06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3" y="1917"/>
                <a:ext cx="15" cy="11"/>
              </a:xfrm>
              <a:custGeom>
                <a:avLst/>
                <a:gdLst>
                  <a:gd name="T0" fmla="*/ 12 w 15"/>
                  <a:gd name="T1" fmla="*/ 6 h 11"/>
                  <a:gd name="T2" fmla="*/ 13 w 15"/>
                  <a:gd name="T3" fmla="*/ 6 h 11"/>
                  <a:gd name="T4" fmla="*/ 12 w 15"/>
                  <a:gd name="T5" fmla="*/ 6 h 11"/>
                  <a:gd name="T6" fmla="*/ 10 w 15"/>
                  <a:gd name="T7" fmla="*/ 9 h 11"/>
                  <a:gd name="T8" fmla="*/ 8 w 15"/>
                  <a:gd name="T9" fmla="*/ 9 h 11"/>
                  <a:gd name="T10" fmla="*/ 8 w 15"/>
                  <a:gd name="T11" fmla="*/ 9 h 11"/>
                  <a:gd name="T12" fmla="*/ 7 w 15"/>
                  <a:gd name="T13" fmla="*/ 6 h 11"/>
                  <a:gd name="T14" fmla="*/ 12 w 15"/>
                  <a:gd name="T15" fmla="*/ 3 h 11"/>
                  <a:gd name="T16" fmla="*/ 8 w 15"/>
                  <a:gd name="T17" fmla="*/ 0 h 11"/>
                  <a:gd name="T18" fmla="*/ 7 w 15"/>
                  <a:gd name="T19" fmla="*/ 0 h 11"/>
                  <a:gd name="T20" fmla="*/ 5 w 15"/>
                  <a:gd name="T21" fmla="*/ 0 h 11"/>
                  <a:gd name="T22" fmla="*/ 2 w 15"/>
                  <a:gd name="T23" fmla="*/ 3 h 11"/>
                  <a:gd name="T24" fmla="*/ 0 w 15"/>
                  <a:gd name="T25" fmla="*/ 3 h 11"/>
                  <a:gd name="T26" fmla="*/ 2 w 15"/>
                  <a:gd name="T27" fmla="*/ 5 h 11"/>
                  <a:gd name="T28" fmla="*/ 3 w 15"/>
                  <a:gd name="T29" fmla="*/ 8 h 11"/>
                  <a:gd name="T30" fmla="*/ 7 w 15"/>
                  <a:gd name="T31" fmla="*/ 11 h 11"/>
                  <a:gd name="T32" fmla="*/ 10 w 15"/>
                  <a:gd name="T33" fmla="*/ 11 h 11"/>
                  <a:gd name="T34" fmla="*/ 15 w 15"/>
                  <a:gd name="T35" fmla="*/ 11 h 11"/>
                  <a:gd name="T36" fmla="*/ 15 w 15"/>
                  <a:gd name="T37" fmla="*/ 8 h 11"/>
                  <a:gd name="T38" fmla="*/ 15 w 15"/>
                  <a:gd name="T39" fmla="*/ 6 h 11"/>
                  <a:gd name="T40" fmla="*/ 15 w 15"/>
                  <a:gd name="T41" fmla="*/ 5 h 11"/>
                  <a:gd name="T42" fmla="*/ 12 w 15"/>
                  <a:gd name="T43" fmla="*/ 3 h 11"/>
                  <a:gd name="T44" fmla="*/ 12 w 15"/>
                  <a:gd name="T45" fmla="*/ 3 h 11"/>
                  <a:gd name="T46" fmla="*/ 12 w 15"/>
                  <a:gd name="T47" fmla="*/ 6 h 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" h="11">
                    <a:moveTo>
                      <a:pt x="12" y="6"/>
                    </a:moveTo>
                    <a:lnTo>
                      <a:pt x="13" y="6"/>
                    </a:lnTo>
                    <a:lnTo>
                      <a:pt x="12" y="6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7" y="11"/>
                    </a:lnTo>
                    <a:lnTo>
                      <a:pt x="10" y="11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2" name="Freeform 2327">
                <a:extLst>
                  <a:ext uri="{FF2B5EF4-FFF2-40B4-BE49-F238E27FC236}">
                    <a16:creationId xmlns:a16="http://schemas.microsoft.com/office/drawing/2014/main" id="{B69663C2-AD3D-1F9E-00DA-2A5D5D4F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3" y="1917"/>
                <a:ext cx="15" cy="11"/>
              </a:xfrm>
              <a:custGeom>
                <a:avLst/>
                <a:gdLst>
                  <a:gd name="T0" fmla="*/ 12 w 15"/>
                  <a:gd name="T1" fmla="*/ 6 h 11"/>
                  <a:gd name="T2" fmla="*/ 13 w 15"/>
                  <a:gd name="T3" fmla="*/ 6 h 11"/>
                  <a:gd name="T4" fmla="*/ 12 w 15"/>
                  <a:gd name="T5" fmla="*/ 6 h 11"/>
                  <a:gd name="T6" fmla="*/ 10 w 15"/>
                  <a:gd name="T7" fmla="*/ 9 h 11"/>
                  <a:gd name="T8" fmla="*/ 8 w 15"/>
                  <a:gd name="T9" fmla="*/ 9 h 11"/>
                  <a:gd name="T10" fmla="*/ 8 w 15"/>
                  <a:gd name="T11" fmla="*/ 9 h 11"/>
                  <a:gd name="T12" fmla="*/ 7 w 15"/>
                  <a:gd name="T13" fmla="*/ 6 h 11"/>
                  <a:gd name="T14" fmla="*/ 12 w 15"/>
                  <a:gd name="T15" fmla="*/ 3 h 11"/>
                  <a:gd name="T16" fmla="*/ 8 w 15"/>
                  <a:gd name="T17" fmla="*/ 0 h 11"/>
                  <a:gd name="T18" fmla="*/ 7 w 15"/>
                  <a:gd name="T19" fmla="*/ 0 h 11"/>
                  <a:gd name="T20" fmla="*/ 5 w 15"/>
                  <a:gd name="T21" fmla="*/ 0 h 11"/>
                  <a:gd name="T22" fmla="*/ 2 w 15"/>
                  <a:gd name="T23" fmla="*/ 3 h 11"/>
                  <a:gd name="T24" fmla="*/ 0 w 15"/>
                  <a:gd name="T25" fmla="*/ 3 h 11"/>
                  <a:gd name="T26" fmla="*/ 2 w 15"/>
                  <a:gd name="T27" fmla="*/ 5 h 11"/>
                  <a:gd name="T28" fmla="*/ 3 w 15"/>
                  <a:gd name="T29" fmla="*/ 8 h 11"/>
                  <a:gd name="T30" fmla="*/ 7 w 15"/>
                  <a:gd name="T31" fmla="*/ 11 h 11"/>
                  <a:gd name="T32" fmla="*/ 10 w 15"/>
                  <a:gd name="T33" fmla="*/ 11 h 11"/>
                  <a:gd name="T34" fmla="*/ 15 w 15"/>
                  <a:gd name="T35" fmla="*/ 11 h 11"/>
                  <a:gd name="T36" fmla="*/ 15 w 15"/>
                  <a:gd name="T37" fmla="*/ 8 h 11"/>
                  <a:gd name="T38" fmla="*/ 15 w 15"/>
                  <a:gd name="T39" fmla="*/ 6 h 11"/>
                  <a:gd name="T40" fmla="*/ 15 w 15"/>
                  <a:gd name="T41" fmla="*/ 5 h 11"/>
                  <a:gd name="T42" fmla="*/ 12 w 15"/>
                  <a:gd name="T43" fmla="*/ 3 h 11"/>
                  <a:gd name="T44" fmla="*/ 12 w 15"/>
                  <a:gd name="T45" fmla="*/ 3 h 11"/>
                  <a:gd name="T46" fmla="*/ 12 w 15"/>
                  <a:gd name="T47" fmla="*/ 6 h 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" h="11">
                    <a:moveTo>
                      <a:pt x="12" y="6"/>
                    </a:moveTo>
                    <a:lnTo>
                      <a:pt x="13" y="6"/>
                    </a:lnTo>
                    <a:lnTo>
                      <a:pt x="12" y="6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7" y="6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3" y="8"/>
                    </a:lnTo>
                    <a:lnTo>
                      <a:pt x="7" y="11"/>
                    </a:lnTo>
                    <a:lnTo>
                      <a:pt x="10" y="11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12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3" name="Freeform 2328">
                <a:extLst>
                  <a:ext uri="{FF2B5EF4-FFF2-40B4-BE49-F238E27FC236}">
                    <a16:creationId xmlns:a16="http://schemas.microsoft.com/office/drawing/2014/main" id="{A94750B7-BA13-8654-5EE8-795AEB76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1919"/>
                <a:ext cx="10" cy="4"/>
              </a:xfrm>
              <a:custGeom>
                <a:avLst/>
                <a:gdLst>
                  <a:gd name="T0" fmla="*/ 5 w 10"/>
                  <a:gd name="T1" fmla="*/ 4 h 4"/>
                  <a:gd name="T2" fmla="*/ 1 w 10"/>
                  <a:gd name="T3" fmla="*/ 3 h 4"/>
                  <a:gd name="T4" fmla="*/ 0 w 10"/>
                  <a:gd name="T5" fmla="*/ 1 h 4"/>
                  <a:gd name="T6" fmla="*/ 5 w 10"/>
                  <a:gd name="T7" fmla="*/ 0 h 4"/>
                  <a:gd name="T8" fmla="*/ 10 w 10"/>
                  <a:gd name="T9" fmla="*/ 1 h 4"/>
                  <a:gd name="T10" fmla="*/ 8 w 10"/>
                  <a:gd name="T11" fmla="*/ 1 h 4"/>
                  <a:gd name="T12" fmla="*/ 5 w 1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5" y="4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4" name="Freeform 2329">
                <a:extLst>
                  <a:ext uri="{FF2B5EF4-FFF2-40B4-BE49-F238E27FC236}">
                    <a16:creationId xmlns:a16="http://schemas.microsoft.com/office/drawing/2014/main" id="{60BC341C-EEB8-194B-4946-C99AD4975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1919"/>
                <a:ext cx="10" cy="4"/>
              </a:xfrm>
              <a:custGeom>
                <a:avLst/>
                <a:gdLst>
                  <a:gd name="T0" fmla="*/ 5 w 10"/>
                  <a:gd name="T1" fmla="*/ 4 h 4"/>
                  <a:gd name="T2" fmla="*/ 1 w 10"/>
                  <a:gd name="T3" fmla="*/ 3 h 4"/>
                  <a:gd name="T4" fmla="*/ 0 w 10"/>
                  <a:gd name="T5" fmla="*/ 1 h 4"/>
                  <a:gd name="T6" fmla="*/ 5 w 10"/>
                  <a:gd name="T7" fmla="*/ 0 h 4"/>
                  <a:gd name="T8" fmla="*/ 10 w 10"/>
                  <a:gd name="T9" fmla="*/ 1 h 4"/>
                  <a:gd name="T10" fmla="*/ 8 w 10"/>
                  <a:gd name="T11" fmla="*/ 1 h 4"/>
                  <a:gd name="T12" fmla="*/ 5 w 1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5" y="4"/>
                    </a:moveTo>
                    <a:lnTo>
                      <a:pt x="1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5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5" name="Freeform 2330">
                <a:extLst>
                  <a:ext uri="{FF2B5EF4-FFF2-40B4-BE49-F238E27FC236}">
                    <a16:creationId xmlns:a16="http://schemas.microsoft.com/office/drawing/2014/main" id="{F97F98E0-18F2-070A-45E7-6D89CEFA1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904"/>
                <a:ext cx="16" cy="12"/>
              </a:xfrm>
              <a:custGeom>
                <a:avLst/>
                <a:gdLst>
                  <a:gd name="T0" fmla="*/ 3 w 16"/>
                  <a:gd name="T1" fmla="*/ 2 h 15"/>
                  <a:gd name="T2" fmla="*/ 1 w 16"/>
                  <a:gd name="T3" fmla="*/ 2 h 15"/>
                  <a:gd name="T4" fmla="*/ 0 w 16"/>
                  <a:gd name="T5" fmla="*/ 2 h 15"/>
                  <a:gd name="T6" fmla="*/ 1 w 16"/>
                  <a:gd name="T7" fmla="*/ 2 h 15"/>
                  <a:gd name="T8" fmla="*/ 3 w 16"/>
                  <a:gd name="T9" fmla="*/ 2 h 15"/>
                  <a:gd name="T10" fmla="*/ 5 w 16"/>
                  <a:gd name="T11" fmla="*/ 2 h 15"/>
                  <a:gd name="T12" fmla="*/ 8 w 16"/>
                  <a:gd name="T13" fmla="*/ 2 h 15"/>
                  <a:gd name="T14" fmla="*/ 3 w 16"/>
                  <a:gd name="T15" fmla="*/ 2 h 15"/>
                  <a:gd name="T16" fmla="*/ 3 w 16"/>
                  <a:gd name="T17" fmla="*/ 2 h 15"/>
                  <a:gd name="T18" fmla="*/ 6 w 16"/>
                  <a:gd name="T19" fmla="*/ 2 h 15"/>
                  <a:gd name="T20" fmla="*/ 10 w 16"/>
                  <a:gd name="T21" fmla="*/ 2 h 15"/>
                  <a:gd name="T22" fmla="*/ 11 w 16"/>
                  <a:gd name="T23" fmla="*/ 2 h 15"/>
                  <a:gd name="T24" fmla="*/ 13 w 16"/>
                  <a:gd name="T25" fmla="*/ 2 h 15"/>
                  <a:gd name="T26" fmla="*/ 13 w 16"/>
                  <a:gd name="T27" fmla="*/ 2 h 15"/>
                  <a:gd name="T28" fmla="*/ 13 w 16"/>
                  <a:gd name="T29" fmla="*/ 2 h 15"/>
                  <a:gd name="T30" fmla="*/ 16 w 16"/>
                  <a:gd name="T31" fmla="*/ 2 h 15"/>
                  <a:gd name="T32" fmla="*/ 16 w 16"/>
                  <a:gd name="T33" fmla="*/ 2 h 15"/>
                  <a:gd name="T34" fmla="*/ 13 w 16"/>
                  <a:gd name="T35" fmla="*/ 2 h 15"/>
                  <a:gd name="T36" fmla="*/ 8 w 16"/>
                  <a:gd name="T37" fmla="*/ 0 h 15"/>
                  <a:gd name="T38" fmla="*/ 5 w 16"/>
                  <a:gd name="T39" fmla="*/ 1 h 15"/>
                  <a:gd name="T40" fmla="*/ 3 w 16"/>
                  <a:gd name="T41" fmla="*/ 2 h 15"/>
                  <a:gd name="T42" fmla="*/ 0 w 16"/>
                  <a:gd name="T43" fmla="*/ 2 h 15"/>
                  <a:gd name="T44" fmla="*/ 0 w 16"/>
                  <a:gd name="T45" fmla="*/ 2 h 15"/>
                  <a:gd name="T46" fmla="*/ 0 w 16"/>
                  <a:gd name="T47" fmla="*/ 2 h 15"/>
                  <a:gd name="T48" fmla="*/ 3 w 16"/>
                  <a:gd name="T49" fmla="*/ 2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" h="15">
                    <a:moveTo>
                      <a:pt x="3" y="7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3" y="7"/>
                    </a:lnTo>
                    <a:lnTo>
                      <a:pt x="3" y="12"/>
                    </a:lnTo>
                    <a:lnTo>
                      <a:pt x="6" y="13"/>
                    </a:lnTo>
                    <a:lnTo>
                      <a:pt x="10" y="15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6" name="Freeform 2331">
                <a:extLst>
                  <a:ext uri="{FF2B5EF4-FFF2-40B4-BE49-F238E27FC236}">
                    <a16:creationId xmlns:a16="http://schemas.microsoft.com/office/drawing/2014/main" id="{0A282CC5-2127-86ED-9B7A-ABE23CA06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904"/>
                <a:ext cx="16" cy="12"/>
              </a:xfrm>
              <a:custGeom>
                <a:avLst/>
                <a:gdLst>
                  <a:gd name="T0" fmla="*/ 3 w 16"/>
                  <a:gd name="T1" fmla="*/ 2 h 15"/>
                  <a:gd name="T2" fmla="*/ 1 w 16"/>
                  <a:gd name="T3" fmla="*/ 2 h 15"/>
                  <a:gd name="T4" fmla="*/ 0 w 16"/>
                  <a:gd name="T5" fmla="*/ 2 h 15"/>
                  <a:gd name="T6" fmla="*/ 1 w 16"/>
                  <a:gd name="T7" fmla="*/ 2 h 15"/>
                  <a:gd name="T8" fmla="*/ 3 w 16"/>
                  <a:gd name="T9" fmla="*/ 2 h 15"/>
                  <a:gd name="T10" fmla="*/ 5 w 16"/>
                  <a:gd name="T11" fmla="*/ 2 h 15"/>
                  <a:gd name="T12" fmla="*/ 8 w 16"/>
                  <a:gd name="T13" fmla="*/ 2 h 15"/>
                  <a:gd name="T14" fmla="*/ 8 w 16"/>
                  <a:gd name="T15" fmla="*/ 2 h 15"/>
                  <a:gd name="T16" fmla="*/ 3 w 16"/>
                  <a:gd name="T17" fmla="*/ 2 h 15"/>
                  <a:gd name="T18" fmla="*/ 3 w 16"/>
                  <a:gd name="T19" fmla="*/ 2 h 15"/>
                  <a:gd name="T20" fmla="*/ 6 w 16"/>
                  <a:gd name="T21" fmla="*/ 2 h 15"/>
                  <a:gd name="T22" fmla="*/ 10 w 16"/>
                  <a:gd name="T23" fmla="*/ 2 h 15"/>
                  <a:gd name="T24" fmla="*/ 11 w 16"/>
                  <a:gd name="T25" fmla="*/ 2 h 15"/>
                  <a:gd name="T26" fmla="*/ 13 w 16"/>
                  <a:gd name="T27" fmla="*/ 2 h 15"/>
                  <a:gd name="T28" fmla="*/ 13 w 16"/>
                  <a:gd name="T29" fmla="*/ 2 h 15"/>
                  <a:gd name="T30" fmla="*/ 13 w 16"/>
                  <a:gd name="T31" fmla="*/ 2 h 15"/>
                  <a:gd name="T32" fmla="*/ 16 w 16"/>
                  <a:gd name="T33" fmla="*/ 2 h 15"/>
                  <a:gd name="T34" fmla="*/ 16 w 16"/>
                  <a:gd name="T35" fmla="*/ 2 h 15"/>
                  <a:gd name="T36" fmla="*/ 16 w 16"/>
                  <a:gd name="T37" fmla="*/ 2 h 15"/>
                  <a:gd name="T38" fmla="*/ 16 w 16"/>
                  <a:gd name="T39" fmla="*/ 2 h 15"/>
                  <a:gd name="T40" fmla="*/ 16 w 16"/>
                  <a:gd name="T41" fmla="*/ 2 h 15"/>
                  <a:gd name="T42" fmla="*/ 13 w 16"/>
                  <a:gd name="T43" fmla="*/ 2 h 15"/>
                  <a:gd name="T44" fmla="*/ 8 w 16"/>
                  <a:gd name="T45" fmla="*/ 0 h 15"/>
                  <a:gd name="T46" fmla="*/ 5 w 16"/>
                  <a:gd name="T47" fmla="*/ 1 h 15"/>
                  <a:gd name="T48" fmla="*/ 3 w 16"/>
                  <a:gd name="T49" fmla="*/ 2 h 15"/>
                  <a:gd name="T50" fmla="*/ 0 w 16"/>
                  <a:gd name="T51" fmla="*/ 2 h 15"/>
                  <a:gd name="T52" fmla="*/ 0 w 16"/>
                  <a:gd name="T53" fmla="*/ 2 h 15"/>
                  <a:gd name="T54" fmla="*/ 0 w 16"/>
                  <a:gd name="T55" fmla="*/ 2 h 15"/>
                  <a:gd name="T56" fmla="*/ 3 w 16"/>
                  <a:gd name="T57" fmla="*/ 2 h 1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" h="15">
                    <a:moveTo>
                      <a:pt x="3" y="7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8" y="4"/>
                    </a:lnTo>
                    <a:lnTo>
                      <a:pt x="3" y="7"/>
                    </a:lnTo>
                    <a:lnTo>
                      <a:pt x="3" y="12"/>
                    </a:lnTo>
                    <a:lnTo>
                      <a:pt x="6" y="13"/>
                    </a:lnTo>
                    <a:lnTo>
                      <a:pt x="10" y="15"/>
                    </a:lnTo>
                    <a:lnTo>
                      <a:pt x="11" y="13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3" y="7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7" name="Freeform 2332">
                <a:extLst>
                  <a:ext uri="{FF2B5EF4-FFF2-40B4-BE49-F238E27FC236}">
                    <a16:creationId xmlns:a16="http://schemas.microsoft.com/office/drawing/2014/main" id="{FFEBCB34-8BAF-32CE-48EE-4572D2E31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1908"/>
                <a:ext cx="7" cy="8"/>
              </a:xfrm>
              <a:custGeom>
                <a:avLst/>
                <a:gdLst>
                  <a:gd name="T0" fmla="*/ 7 w 7"/>
                  <a:gd name="T1" fmla="*/ 3 h 8"/>
                  <a:gd name="T2" fmla="*/ 5 w 7"/>
                  <a:gd name="T3" fmla="*/ 6 h 8"/>
                  <a:gd name="T4" fmla="*/ 2 w 7"/>
                  <a:gd name="T5" fmla="*/ 8 h 8"/>
                  <a:gd name="T6" fmla="*/ 0 w 7"/>
                  <a:gd name="T7" fmla="*/ 6 h 8"/>
                  <a:gd name="T8" fmla="*/ 2 w 7"/>
                  <a:gd name="T9" fmla="*/ 3 h 8"/>
                  <a:gd name="T10" fmla="*/ 2 w 7"/>
                  <a:gd name="T11" fmla="*/ 3 h 8"/>
                  <a:gd name="T12" fmla="*/ 2 w 7"/>
                  <a:gd name="T13" fmla="*/ 0 h 8"/>
                  <a:gd name="T14" fmla="*/ 2 w 7"/>
                  <a:gd name="T15" fmla="*/ 0 h 8"/>
                  <a:gd name="T16" fmla="*/ 7 w 7"/>
                  <a:gd name="T17" fmla="*/ 3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7" y="3"/>
                    </a:moveTo>
                    <a:lnTo>
                      <a:pt x="5" y="6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8" name="Freeform 2333">
                <a:extLst>
                  <a:ext uri="{FF2B5EF4-FFF2-40B4-BE49-F238E27FC236}">
                    <a16:creationId xmlns:a16="http://schemas.microsoft.com/office/drawing/2014/main" id="{0972C5FD-7900-9BF2-4EB9-876BA5A23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1908"/>
                <a:ext cx="7" cy="8"/>
              </a:xfrm>
              <a:custGeom>
                <a:avLst/>
                <a:gdLst>
                  <a:gd name="T0" fmla="*/ 7 w 7"/>
                  <a:gd name="T1" fmla="*/ 3 h 8"/>
                  <a:gd name="T2" fmla="*/ 5 w 7"/>
                  <a:gd name="T3" fmla="*/ 6 h 8"/>
                  <a:gd name="T4" fmla="*/ 2 w 7"/>
                  <a:gd name="T5" fmla="*/ 8 h 8"/>
                  <a:gd name="T6" fmla="*/ 2 w 7"/>
                  <a:gd name="T7" fmla="*/ 8 h 8"/>
                  <a:gd name="T8" fmla="*/ 0 w 7"/>
                  <a:gd name="T9" fmla="*/ 6 h 8"/>
                  <a:gd name="T10" fmla="*/ 2 w 7"/>
                  <a:gd name="T11" fmla="*/ 3 h 8"/>
                  <a:gd name="T12" fmla="*/ 2 w 7"/>
                  <a:gd name="T13" fmla="*/ 3 h 8"/>
                  <a:gd name="T14" fmla="*/ 2 w 7"/>
                  <a:gd name="T15" fmla="*/ 0 h 8"/>
                  <a:gd name="T16" fmla="*/ 2 w 7"/>
                  <a:gd name="T17" fmla="*/ 0 h 8"/>
                  <a:gd name="T18" fmla="*/ 7 w 7"/>
                  <a:gd name="T19" fmla="*/ 3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7" y="3"/>
                    </a:moveTo>
                    <a:lnTo>
                      <a:pt x="5" y="6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7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9" name="Freeform 2334">
                <a:extLst>
                  <a:ext uri="{FF2B5EF4-FFF2-40B4-BE49-F238E27FC236}">
                    <a16:creationId xmlns:a16="http://schemas.microsoft.com/office/drawing/2014/main" id="{8B38CB3F-5B8D-FF77-3EFF-8D0D9EDC9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892"/>
                <a:ext cx="24" cy="16"/>
              </a:xfrm>
              <a:custGeom>
                <a:avLst/>
                <a:gdLst>
                  <a:gd name="T0" fmla="*/ 13 w 24"/>
                  <a:gd name="T1" fmla="*/ 7 h 16"/>
                  <a:gd name="T2" fmla="*/ 10 w 24"/>
                  <a:gd name="T3" fmla="*/ 0 h 16"/>
                  <a:gd name="T4" fmla="*/ 10 w 24"/>
                  <a:gd name="T5" fmla="*/ 4 h 16"/>
                  <a:gd name="T6" fmla="*/ 10 w 24"/>
                  <a:gd name="T7" fmla="*/ 12 h 16"/>
                  <a:gd name="T8" fmla="*/ 0 w 24"/>
                  <a:gd name="T9" fmla="*/ 4 h 16"/>
                  <a:gd name="T10" fmla="*/ 18 w 24"/>
                  <a:gd name="T11" fmla="*/ 16 h 16"/>
                  <a:gd name="T12" fmla="*/ 13 w 24"/>
                  <a:gd name="T13" fmla="*/ 12 h 16"/>
                  <a:gd name="T14" fmla="*/ 24 w 24"/>
                  <a:gd name="T15" fmla="*/ 12 h 16"/>
                  <a:gd name="T16" fmla="*/ 22 w 24"/>
                  <a:gd name="T17" fmla="*/ 12 h 16"/>
                  <a:gd name="T18" fmla="*/ 13 w 24"/>
                  <a:gd name="T19" fmla="*/ 7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16">
                    <a:moveTo>
                      <a:pt x="13" y="7"/>
                    </a:moveTo>
                    <a:lnTo>
                      <a:pt x="10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4"/>
                    </a:lnTo>
                    <a:lnTo>
                      <a:pt x="18" y="16"/>
                    </a:lnTo>
                    <a:lnTo>
                      <a:pt x="13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0" name="Freeform 2335">
                <a:extLst>
                  <a:ext uri="{FF2B5EF4-FFF2-40B4-BE49-F238E27FC236}">
                    <a16:creationId xmlns:a16="http://schemas.microsoft.com/office/drawing/2014/main" id="{3EFBFA6E-B745-AA70-D442-0F3E351A2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892"/>
                <a:ext cx="24" cy="16"/>
              </a:xfrm>
              <a:custGeom>
                <a:avLst/>
                <a:gdLst>
                  <a:gd name="T0" fmla="*/ 13 w 24"/>
                  <a:gd name="T1" fmla="*/ 7 h 16"/>
                  <a:gd name="T2" fmla="*/ 10 w 24"/>
                  <a:gd name="T3" fmla="*/ 0 h 16"/>
                  <a:gd name="T4" fmla="*/ 10 w 24"/>
                  <a:gd name="T5" fmla="*/ 4 h 16"/>
                  <a:gd name="T6" fmla="*/ 10 w 24"/>
                  <a:gd name="T7" fmla="*/ 12 h 16"/>
                  <a:gd name="T8" fmla="*/ 0 w 24"/>
                  <a:gd name="T9" fmla="*/ 4 h 16"/>
                  <a:gd name="T10" fmla="*/ 0 w 24"/>
                  <a:gd name="T11" fmla="*/ 4 h 16"/>
                  <a:gd name="T12" fmla="*/ 18 w 24"/>
                  <a:gd name="T13" fmla="*/ 16 h 16"/>
                  <a:gd name="T14" fmla="*/ 18 w 24"/>
                  <a:gd name="T15" fmla="*/ 16 h 16"/>
                  <a:gd name="T16" fmla="*/ 13 w 24"/>
                  <a:gd name="T17" fmla="*/ 12 h 16"/>
                  <a:gd name="T18" fmla="*/ 13 w 24"/>
                  <a:gd name="T19" fmla="*/ 12 h 16"/>
                  <a:gd name="T20" fmla="*/ 24 w 24"/>
                  <a:gd name="T21" fmla="*/ 12 h 16"/>
                  <a:gd name="T22" fmla="*/ 24 w 24"/>
                  <a:gd name="T23" fmla="*/ 12 h 16"/>
                  <a:gd name="T24" fmla="*/ 22 w 24"/>
                  <a:gd name="T25" fmla="*/ 12 h 16"/>
                  <a:gd name="T26" fmla="*/ 13 w 24"/>
                  <a:gd name="T27" fmla="*/ 7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16">
                    <a:moveTo>
                      <a:pt x="13" y="7"/>
                    </a:moveTo>
                    <a:lnTo>
                      <a:pt x="10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4"/>
                    </a:lnTo>
                    <a:lnTo>
                      <a:pt x="18" y="16"/>
                    </a:lnTo>
                    <a:lnTo>
                      <a:pt x="13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1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1" name="Freeform 2336">
                <a:extLst>
                  <a:ext uri="{FF2B5EF4-FFF2-40B4-BE49-F238E27FC236}">
                    <a16:creationId xmlns:a16="http://schemas.microsoft.com/office/drawing/2014/main" id="{FC91998F-CE78-083F-632E-A441FC73D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1877"/>
                <a:ext cx="22" cy="13"/>
              </a:xfrm>
              <a:custGeom>
                <a:avLst/>
                <a:gdLst>
                  <a:gd name="T0" fmla="*/ 0 w 19"/>
                  <a:gd name="T1" fmla="*/ 0 h 13"/>
                  <a:gd name="T2" fmla="*/ 145 w 19"/>
                  <a:gd name="T3" fmla="*/ 3 h 13"/>
                  <a:gd name="T4" fmla="*/ 108 w 19"/>
                  <a:gd name="T5" fmla="*/ 3 h 13"/>
                  <a:gd name="T6" fmla="*/ 0 w 19"/>
                  <a:gd name="T7" fmla="*/ 3 h 13"/>
                  <a:gd name="T8" fmla="*/ 0 w 19"/>
                  <a:gd name="T9" fmla="*/ 6 h 13"/>
                  <a:gd name="T10" fmla="*/ 0 w 19"/>
                  <a:gd name="T11" fmla="*/ 9 h 13"/>
                  <a:gd name="T12" fmla="*/ 2 w 19"/>
                  <a:gd name="T13" fmla="*/ 10 h 13"/>
                  <a:gd name="T14" fmla="*/ 145 w 19"/>
                  <a:gd name="T15" fmla="*/ 10 h 13"/>
                  <a:gd name="T16" fmla="*/ 226 w 19"/>
                  <a:gd name="T17" fmla="*/ 13 h 13"/>
                  <a:gd name="T18" fmla="*/ 286 w 19"/>
                  <a:gd name="T19" fmla="*/ 13 h 13"/>
                  <a:gd name="T20" fmla="*/ 303 w 19"/>
                  <a:gd name="T21" fmla="*/ 13 h 13"/>
                  <a:gd name="T22" fmla="*/ 351 w 19"/>
                  <a:gd name="T23" fmla="*/ 10 h 13"/>
                  <a:gd name="T24" fmla="*/ 406 w 19"/>
                  <a:gd name="T25" fmla="*/ 10 h 13"/>
                  <a:gd name="T26" fmla="*/ 351 w 19"/>
                  <a:gd name="T27" fmla="*/ 7 h 13"/>
                  <a:gd name="T28" fmla="*/ 470 w 19"/>
                  <a:gd name="T29" fmla="*/ 10 h 13"/>
                  <a:gd name="T30" fmla="*/ 470 w 19"/>
                  <a:gd name="T31" fmla="*/ 7 h 13"/>
                  <a:gd name="T32" fmla="*/ 406 w 19"/>
                  <a:gd name="T33" fmla="*/ 6 h 13"/>
                  <a:gd name="T34" fmla="*/ 0 w 19"/>
                  <a:gd name="T35" fmla="*/ 0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9" h="13">
                    <a:moveTo>
                      <a:pt x="0" y="0"/>
                    </a:moveTo>
                    <a:lnTo>
                      <a:pt x="6" y="3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4" y="7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2" name="Freeform 2337">
                <a:extLst>
                  <a:ext uri="{FF2B5EF4-FFF2-40B4-BE49-F238E27FC236}">
                    <a16:creationId xmlns:a16="http://schemas.microsoft.com/office/drawing/2014/main" id="{5C42B72D-4F59-4527-ABC2-1536A92A9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1877"/>
                <a:ext cx="22" cy="13"/>
              </a:xfrm>
              <a:custGeom>
                <a:avLst/>
                <a:gdLst>
                  <a:gd name="T0" fmla="*/ 0 w 19"/>
                  <a:gd name="T1" fmla="*/ 0 h 13"/>
                  <a:gd name="T2" fmla="*/ 0 w 19"/>
                  <a:gd name="T3" fmla="*/ 0 h 13"/>
                  <a:gd name="T4" fmla="*/ 145 w 19"/>
                  <a:gd name="T5" fmla="*/ 3 h 13"/>
                  <a:gd name="T6" fmla="*/ 145 w 19"/>
                  <a:gd name="T7" fmla="*/ 3 h 13"/>
                  <a:gd name="T8" fmla="*/ 108 w 19"/>
                  <a:gd name="T9" fmla="*/ 3 h 13"/>
                  <a:gd name="T10" fmla="*/ 0 w 19"/>
                  <a:gd name="T11" fmla="*/ 3 h 13"/>
                  <a:gd name="T12" fmla="*/ 0 w 19"/>
                  <a:gd name="T13" fmla="*/ 6 h 13"/>
                  <a:gd name="T14" fmla="*/ 0 w 19"/>
                  <a:gd name="T15" fmla="*/ 9 h 13"/>
                  <a:gd name="T16" fmla="*/ 2 w 19"/>
                  <a:gd name="T17" fmla="*/ 10 h 13"/>
                  <a:gd name="T18" fmla="*/ 145 w 19"/>
                  <a:gd name="T19" fmla="*/ 10 h 13"/>
                  <a:gd name="T20" fmla="*/ 226 w 19"/>
                  <a:gd name="T21" fmla="*/ 13 h 13"/>
                  <a:gd name="T22" fmla="*/ 286 w 19"/>
                  <a:gd name="T23" fmla="*/ 13 h 13"/>
                  <a:gd name="T24" fmla="*/ 303 w 19"/>
                  <a:gd name="T25" fmla="*/ 13 h 13"/>
                  <a:gd name="T26" fmla="*/ 351 w 19"/>
                  <a:gd name="T27" fmla="*/ 10 h 13"/>
                  <a:gd name="T28" fmla="*/ 406 w 19"/>
                  <a:gd name="T29" fmla="*/ 10 h 13"/>
                  <a:gd name="T30" fmla="*/ 351 w 19"/>
                  <a:gd name="T31" fmla="*/ 7 h 13"/>
                  <a:gd name="T32" fmla="*/ 351 w 19"/>
                  <a:gd name="T33" fmla="*/ 7 h 13"/>
                  <a:gd name="T34" fmla="*/ 470 w 19"/>
                  <a:gd name="T35" fmla="*/ 10 h 13"/>
                  <a:gd name="T36" fmla="*/ 470 w 19"/>
                  <a:gd name="T37" fmla="*/ 7 h 13"/>
                  <a:gd name="T38" fmla="*/ 406 w 19"/>
                  <a:gd name="T39" fmla="*/ 6 h 13"/>
                  <a:gd name="T40" fmla="*/ 0 w 19"/>
                  <a:gd name="T41" fmla="*/ 0 h 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9" h="13">
                    <a:moveTo>
                      <a:pt x="0" y="0"/>
                    </a:moveTo>
                    <a:lnTo>
                      <a:pt x="0" y="0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4" y="7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6" y="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3" name="Freeform 2338">
                <a:extLst>
                  <a:ext uri="{FF2B5EF4-FFF2-40B4-BE49-F238E27FC236}">
                    <a16:creationId xmlns:a16="http://schemas.microsoft.com/office/drawing/2014/main" id="{4814E0CC-67C8-D570-3649-F70AD1D63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1883"/>
                <a:ext cx="12" cy="7"/>
              </a:xfrm>
              <a:custGeom>
                <a:avLst/>
                <a:gdLst>
                  <a:gd name="T0" fmla="*/ 4 w 12"/>
                  <a:gd name="T1" fmla="*/ 885470 h 4"/>
                  <a:gd name="T2" fmla="*/ 2 w 12"/>
                  <a:gd name="T3" fmla="*/ 885470 h 4"/>
                  <a:gd name="T4" fmla="*/ 2 w 12"/>
                  <a:gd name="T5" fmla="*/ 667665 h 4"/>
                  <a:gd name="T6" fmla="*/ 0 w 12"/>
                  <a:gd name="T7" fmla="*/ 289133 h 4"/>
                  <a:gd name="T8" fmla="*/ 4 w 12"/>
                  <a:gd name="T9" fmla="*/ 289133 h 4"/>
                  <a:gd name="T10" fmla="*/ 5 w 12"/>
                  <a:gd name="T11" fmla="*/ 0 h 4"/>
                  <a:gd name="T12" fmla="*/ 7 w 12"/>
                  <a:gd name="T13" fmla="*/ 289133 h 4"/>
                  <a:gd name="T14" fmla="*/ 12 w 12"/>
                  <a:gd name="T15" fmla="*/ 667665 h 4"/>
                  <a:gd name="T16" fmla="*/ 12 w 12"/>
                  <a:gd name="T17" fmla="*/ 885470 h 4"/>
                  <a:gd name="T18" fmla="*/ 9 w 12"/>
                  <a:gd name="T19" fmla="*/ 885470 h 4"/>
                  <a:gd name="T20" fmla="*/ 4 w 12"/>
                  <a:gd name="T21" fmla="*/ 88547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4" name="Freeform 2339">
                <a:extLst>
                  <a:ext uri="{FF2B5EF4-FFF2-40B4-BE49-F238E27FC236}">
                    <a16:creationId xmlns:a16="http://schemas.microsoft.com/office/drawing/2014/main" id="{BE34DD49-CAD4-C8EF-8357-64E43A245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1883"/>
                <a:ext cx="12" cy="7"/>
              </a:xfrm>
              <a:custGeom>
                <a:avLst/>
                <a:gdLst>
                  <a:gd name="T0" fmla="*/ 4 w 12"/>
                  <a:gd name="T1" fmla="*/ 885470 h 4"/>
                  <a:gd name="T2" fmla="*/ 2 w 12"/>
                  <a:gd name="T3" fmla="*/ 885470 h 4"/>
                  <a:gd name="T4" fmla="*/ 2 w 12"/>
                  <a:gd name="T5" fmla="*/ 667665 h 4"/>
                  <a:gd name="T6" fmla="*/ 0 w 12"/>
                  <a:gd name="T7" fmla="*/ 289133 h 4"/>
                  <a:gd name="T8" fmla="*/ 4 w 12"/>
                  <a:gd name="T9" fmla="*/ 289133 h 4"/>
                  <a:gd name="T10" fmla="*/ 5 w 12"/>
                  <a:gd name="T11" fmla="*/ 0 h 4"/>
                  <a:gd name="T12" fmla="*/ 7 w 12"/>
                  <a:gd name="T13" fmla="*/ 289133 h 4"/>
                  <a:gd name="T14" fmla="*/ 12 w 12"/>
                  <a:gd name="T15" fmla="*/ 667665 h 4"/>
                  <a:gd name="T16" fmla="*/ 12 w 12"/>
                  <a:gd name="T17" fmla="*/ 885470 h 4"/>
                  <a:gd name="T18" fmla="*/ 9 w 12"/>
                  <a:gd name="T19" fmla="*/ 885470 h 4"/>
                  <a:gd name="T20" fmla="*/ 4 w 12"/>
                  <a:gd name="T21" fmla="*/ 885470 h 4"/>
                  <a:gd name="T22" fmla="*/ 4 w 12"/>
                  <a:gd name="T23" fmla="*/ 88547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4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5" name="Freeform 2340">
                <a:extLst>
                  <a:ext uri="{FF2B5EF4-FFF2-40B4-BE49-F238E27FC236}">
                    <a16:creationId xmlns:a16="http://schemas.microsoft.com/office/drawing/2014/main" id="{968C1C33-4679-7F52-56A3-E83A42DA8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868"/>
                <a:ext cx="16" cy="10"/>
              </a:xfrm>
              <a:custGeom>
                <a:avLst/>
                <a:gdLst>
                  <a:gd name="T0" fmla="*/ 1294 w 13"/>
                  <a:gd name="T1" fmla="*/ 3 h 12"/>
                  <a:gd name="T2" fmla="*/ 1294 w 13"/>
                  <a:gd name="T3" fmla="*/ 3 h 12"/>
                  <a:gd name="T4" fmla="*/ 1142 w 13"/>
                  <a:gd name="T5" fmla="*/ 3 h 12"/>
                  <a:gd name="T6" fmla="*/ 928 w 13"/>
                  <a:gd name="T7" fmla="*/ 3 h 12"/>
                  <a:gd name="T8" fmla="*/ 754 w 13"/>
                  <a:gd name="T9" fmla="*/ 3 h 12"/>
                  <a:gd name="T10" fmla="*/ 478 w 13"/>
                  <a:gd name="T11" fmla="*/ 3 h 12"/>
                  <a:gd name="T12" fmla="*/ 928 w 13"/>
                  <a:gd name="T13" fmla="*/ 3 h 12"/>
                  <a:gd name="T14" fmla="*/ 754 w 13"/>
                  <a:gd name="T15" fmla="*/ 1 h 12"/>
                  <a:gd name="T16" fmla="*/ 724 w 13"/>
                  <a:gd name="T17" fmla="*/ 1 h 12"/>
                  <a:gd name="T18" fmla="*/ 315 w 13"/>
                  <a:gd name="T19" fmla="*/ 0 h 12"/>
                  <a:gd name="T20" fmla="*/ 0 w 13"/>
                  <a:gd name="T21" fmla="*/ 0 h 12"/>
                  <a:gd name="T22" fmla="*/ 2 w 13"/>
                  <a:gd name="T23" fmla="*/ 3 h 12"/>
                  <a:gd name="T24" fmla="*/ 478 w 13"/>
                  <a:gd name="T25" fmla="*/ 3 h 12"/>
                  <a:gd name="T26" fmla="*/ 1142 w 13"/>
                  <a:gd name="T27" fmla="*/ 3 h 12"/>
                  <a:gd name="T28" fmla="*/ 1294 w 13"/>
                  <a:gd name="T29" fmla="*/ 3 h 12"/>
                  <a:gd name="T30" fmla="*/ 1294 w 13"/>
                  <a:gd name="T31" fmla="*/ 3 h 12"/>
                  <a:gd name="T32" fmla="*/ 1294 w 13"/>
                  <a:gd name="T33" fmla="*/ 3 h 12"/>
                  <a:gd name="T34" fmla="*/ 1294 w 13"/>
                  <a:gd name="T35" fmla="*/ 3 h 12"/>
                  <a:gd name="T36" fmla="*/ 1294 w 13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" h="12">
                    <a:moveTo>
                      <a:pt x="13" y="4"/>
                    </a:moveTo>
                    <a:lnTo>
                      <a:pt x="13" y="9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0"/>
                    </a:lnTo>
                    <a:lnTo>
                      <a:pt x="5" y="9"/>
                    </a:lnTo>
                    <a:lnTo>
                      <a:pt x="10" y="4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6" name="Freeform 2341">
                <a:extLst>
                  <a:ext uri="{FF2B5EF4-FFF2-40B4-BE49-F238E27FC236}">
                    <a16:creationId xmlns:a16="http://schemas.microsoft.com/office/drawing/2014/main" id="{8D0A052E-88DC-93CC-BB90-F3E6B74CF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868"/>
                <a:ext cx="16" cy="10"/>
              </a:xfrm>
              <a:custGeom>
                <a:avLst/>
                <a:gdLst>
                  <a:gd name="T0" fmla="*/ 1294 w 13"/>
                  <a:gd name="T1" fmla="*/ 3 h 12"/>
                  <a:gd name="T2" fmla="*/ 1294 w 13"/>
                  <a:gd name="T3" fmla="*/ 3 h 12"/>
                  <a:gd name="T4" fmla="*/ 1142 w 13"/>
                  <a:gd name="T5" fmla="*/ 3 h 12"/>
                  <a:gd name="T6" fmla="*/ 928 w 13"/>
                  <a:gd name="T7" fmla="*/ 3 h 12"/>
                  <a:gd name="T8" fmla="*/ 754 w 13"/>
                  <a:gd name="T9" fmla="*/ 3 h 12"/>
                  <a:gd name="T10" fmla="*/ 478 w 13"/>
                  <a:gd name="T11" fmla="*/ 3 h 12"/>
                  <a:gd name="T12" fmla="*/ 928 w 13"/>
                  <a:gd name="T13" fmla="*/ 3 h 12"/>
                  <a:gd name="T14" fmla="*/ 754 w 13"/>
                  <a:gd name="T15" fmla="*/ 1 h 12"/>
                  <a:gd name="T16" fmla="*/ 724 w 13"/>
                  <a:gd name="T17" fmla="*/ 1 h 12"/>
                  <a:gd name="T18" fmla="*/ 315 w 13"/>
                  <a:gd name="T19" fmla="*/ 0 h 12"/>
                  <a:gd name="T20" fmla="*/ 0 w 13"/>
                  <a:gd name="T21" fmla="*/ 0 h 12"/>
                  <a:gd name="T22" fmla="*/ 2 w 13"/>
                  <a:gd name="T23" fmla="*/ 3 h 12"/>
                  <a:gd name="T24" fmla="*/ 478 w 13"/>
                  <a:gd name="T25" fmla="*/ 3 h 12"/>
                  <a:gd name="T26" fmla="*/ 1142 w 13"/>
                  <a:gd name="T27" fmla="*/ 3 h 12"/>
                  <a:gd name="T28" fmla="*/ 1294 w 13"/>
                  <a:gd name="T29" fmla="*/ 3 h 12"/>
                  <a:gd name="T30" fmla="*/ 1294 w 13"/>
                  <a:gd name="T31" fmla="*/ 3 h 12"/>
                  <a:gd name="T32" fmla="*/ 1294 w 13"/>
                  <a:gd name="T33" fmla="*/ 3 h 12"/>
                  <a:gd name="T34" fmla="*/ 1294 w 13"/>
                  <a:gd name="T35" fmla="*/ 3 h 12"/>
                  <a:gd name="T36" fmla="*/ 1294 w 13"/>
                  <a:gd name="T37" fmla="*/ 3 h 12"/>
                  <a:gd name="T38" fmla="*/ 1294 w 13"/>
                  <a:gd name="T39" fmla="*/ 3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2">
                    <a:moveTo>
                      <a:pt x="13" y="4"/>
                    </a:moveTo>
                    <a:lnTo>
                      <a:pt x="13" y="9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0"/>
                    </a:lnTo>
                    <a:lnTo>
                      <a:pt x="5" y="9"/>
                    </a:lnTo>
                    <a:lnTo>
                      <a:pt x="10" y="4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3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7" name="Freeform 2342">
                <a:extLst>
                  <a:ext uri="{FF2B5EF4-FFF2-40B4-BE49-F238E27FC236}">
                    <a16:creationId xmlns:a16="http://schemas.microsoft.com/office/drawing/2014/main" id="{E4BC60F6-35B1-D8C3-C306-83E96EE87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1869"/>
                <a:ext cx="8" cy="8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3 h 8"/>
                  <a:gd name="T4" fmla="*/ 0 w 5"/>
                  <a:gd name="T5" fmla="*/ 0 h 8"/>
                  <a:gd name="T6" fmla="*/ 62272 w 5"/>
                  <a:gd name="T7" fmla="*/ 0 h 8"/>
                  <a:gd name="T8" fmla="*/ 99635 w 5"/>
                  <a:gd name="T9" fmla="*/ 0 h 8"/>
                  <a:gd name="T10" fmla="*/ 159416 w 5"/>
                  <a:gd name="T11" fmla="*/ 3 h 8"/>
                  <a:gd name="T12" fmla="*/ 99635 w 5"/>
                  <a:gd name="T13" fmla="*/ 3 h 8"/>
                  <a:gd name="T14" fmla="*/ 0 w 5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8" name="Freeform 2343">
                <a:extLst>
                  <a:ext uri="{FF2B5EF4-FFF2-40B4-BE49-F238E27FC236}">
                    <a16:creationId xmlns:a16="http://schemas.microsoft.com/office/drawing/2014/main" id="{21E83C1A-A17E-84FD-275F-95A666A2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1869"/>
                <a:ext cx="8" cy="8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3 h 8"/>
                  <a:gd name="T4" fmla="*/ 0 w 5"/>
                  <a:gd name="T5" fmla="*/ 0 h 8"/>
                  <a:gd name="T6" fmla="*/ 62272 w 5"/>
                  <a:gd name="T7" fmla="*/ 0 h 8"/>
                  <a:gd name="T8" fmla="*/ 99635 w 5"/>
                  <a:gd name="T9" fmla="*/ 0 h 8"/>
                  <a:gd name="T10" fmla="*/ 159416 w 5"/>
                  <a:gd name="T11" fmla="*/ 3 h 8"/>
                  <a:gd name="T12" fmla="*/ 99635 w 5"/>
                  <a:gd name="T13" fmla="*/ 3 h 8"/>
                  <a:gd name="T14" fmla="*/ 0 w 5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9" name="Freeform 2344">
                <a:extLst>
                  <a:ext uri="{FF2B5EF4-FFF2-40B4-BE49-F238E27FC236}">
                    <a16:creationId xmlns:a16="http://schemas.microsoft.com/office/drawing/2014/main" id="{34EEE123-28D8-1F91-B9AA-6C6DC7EBA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1860"/>
                <a:ext cx="20" cy="10"/>
              </a:xfrm>
              <a:custGeom>
                <a:avLst/>
                <a:gdLst>
                  <a:gd name="T0" fmla="*/ 172 w 17"/>
                  <a:gd name="T1" fmla="*/ 0 h 8"/>
                  <a:gd name="T2" fmla="*/ 0 w 17"/>
                  <a:gd name="T3" fmla="*/ 0 h 8"/>
                  <a:gd name="T4" fmla="*/ 172 w 17"/>
                  <a:gd name="T5" fmla="*/ 711 h 8"/>
                  <a:gd name="T6" fmla="*/ 455 w 17"/>
                  <a:gd name="T7" fmla="*/ 1111 h 8"/>
                  <a:gd name="T8" fmla="*/ 620 w 17"/>
                  <a:gd name="T9" fmla="*/ 1111 h 8"/>
                  <a:gd name="T10" fmla="*/ 620 w 17"/>
                  <a:gd name="T11" fmla="*/ 1111 h 8"/>
                  <a:gd name="T12" fmla="*/ 620 w 17"/>
                  <a:gd name="T13" fmla="*/ 711 h 8"/>
                  <a:gd name="T14" fmla="*/ 620 w 17"/>
                  <a:gd name="T15" fmla="*/ 711 h 8"/>
                  <a:gd name="T16" fmla="*/ 535 w 17"/>
                  <a:gd name="T17" fmla="*/ 889 h 8"/>
                  <a:gd name="T18" fmla="*/ 455 w 17"/>
                  <a:gd name="T19" fmla="*/ 889 h 8"/>
                  <a:gd name="T20" fmla="*/ 455 w 17"/>
                  <a:gd name="T21" fmla="*/ 711 h 8"/>
                  <a:gd name="T22" fmla="*/ 172 w 17"/>
                  <a:gd name="T23" fmla="*/ 711 h 8"/>
                  <a:gd name="T24" fmla="*/ 172 w 17"/>
                  <a:gd name="T25" fmla="*/ 455 h 8"/>
                  <a:gd name="T26" fmla="*/ 172 w 17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8">
                    <a:moveTo>
                      <a:pt x="5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3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0" name="Freeform 2345">
                <a:extLst>
                  <a:ext uri="{FF2B5EF4-FFF2-40B4-BE49-F238E27FC236}">
                    <a16:creationId xmlns:a16="http://schemas.microsoft.com/office/drawing/2014/main" id="{6D91AABA-04A8-44A7-24CB-2621178DC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1860"/>
                <a:ext cx="20" cy="10"/>
              </a:xfrm>
              <a:custGeom>
                <a:avLst/>
                <a:gdLst>
                  <a:gd name="T0" fmla="*/ 172 w 17"/>
                  <a:gd name="T1" fmla="*/ 0 h 8"/>
                  <a:gd name="T2" fmla="*/ 172 w 17"/>
                  <a:gd name="T3" fmla="*/ 0 h 8"/>
                  <a:gd name="T4" fmla="*/ 172 w 17"/>
                  <a:gd name="T5" fmla="*/ 0 h 8"/>
                  <a:gd name="T6" fmla="*/ 0 w 17"/>
                  <a:gd name="T7" fmla="*/ 0 h 8"/>
                  <a:gd name="T8" fmla="*/ 0 w 17"/>
                  <a:gd name="T9" fmla="*/ 0 h 8"/>
                  <a:gd name="T10" fmla="*/ 172 w 17"/>
                  <a:gd name="T11" fmla="*/ 711 h 8"/>
                  <a:gd name="T12" fmla="*/ 172 w 17"/>
                  <a:gd name="T13" fmla="*/ 711 h 8"/>
                  <a:gd name="T14" fmla="*/ 172 w 17"/>
                  <a:gd name="T15" fmla="*/ 711 h 8"/>
                  <a:gd name="T16" fmla="*/ 172 w 17"/>
                  <a:gd name="T17" fmla="*/ 711 h 8"/>
                  <a:gd name="T18" fmla="*/ 455 w 17"/>
                  <a:gd name="T19" fmla="*/ 1111 h 8"/>
                  <a:gd name="T20" fmla="*/ 620 w 17"/>
                  <a:gd name="T21" fmla="*/ 1111 h 8"/>
                  <a:gd name="T22" fmla="*/ 620 w 17"/>
                  <a:gd name="T23" fmla="*/ 1111 h 8"/>
                  <a:gd name="T24" fmla="*/ 620 w 17"/>
                  <a:gd name="T25" fmla="*/ 711 h 8"/>
                  <a:gd name="T26" fmla="*/ 620 w 17"/>
                  <a:gd name="T27" fmla="*/ 711 h 8"/>
                  <a:gd name="T28" fmla="*/ 620 w 17"/>
                  <a:gd name="T29" fmla="*/ 711 h 8"/>
                  <a:gd name="T30" fmla="*/ 620 w 17"/>
                  <a:gd name="T31" fmla="*/ 711 h 8"/>
                  <a:gd name="T32" fmla="*/ 535 w 17"/>
                  <a:gd name="T33" fmla="*/ 889 h 8"/>
                  <a:gd name="T34" fmla="*/ 455 w 17"/>
                  <a:gd name="T35" fmla="*/ 889 h 8"/>
                  <a:gd name="T36" fmla="*/ 455 w 17"/>
                  <a:gd name="T37" fmla="*/ 711 h 8"/>
                  <a:gd name="T38" fmla="*/ 172 w 17"/>
                  <a:gd name="T39" fmla="*/ 711 h 8"/>
                  <a:gd name="T40" fmla="*/ 172 w 17"/>
                  <a:gd name="T41" fmla="*/ 455 h 8"/>
                  <a:gd name="T42" fmla="*/ 172 w 17"/>
                  <a:gd name="T43" fmla="*/ 0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" h="8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3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1" name="Freeform 2346">
                <a:extLst>
                  <a:ext uri="{FF2B5EF4-FFF2-40B4-BE49-F238E27FC236}">
                    <a16:creationId xmlns:a16="http://schemas.microsoft.com/office/drawing/2014/main" id="{871EF4ED-5BA4-335D-F4E1-A2E9B5617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1853"/>
                <a:ext cx="19" cy="10"/>
              </a:xfrm>
              <a:custGeom>
                <a:avLst/>
                <a:gdLst>
                  <a:gd name="T0" fmla="*/ 14 w 19"/>
                  <a:gd name="T1" fmla="*/ 3 h 10"/>
                  <a:gd name="T2" fmla="*/ 14 w 19"/>
                  <a:gd name="T3" fmla="*/ 7 h 10"/>
                  <a:gd name="T4" fmla="*/ 10 w 19"/>
                  <a:gd name="T5" fmla="*/ 7 h 10"/>
                  <a:gd name="T6" fmla="*/ 5 w 19"/>
                  <a:gd name="T7" fmla="*/ 7 h 10"/>
                  <a:gd name="T8" fmla="*/ 9 w 19"/>
                  <a:gd name="T9" fmla="*/ 0 h 10"/>
                  <a:gd name="T10" fmla="*/ 7 w 19"/>
                  <a:gd name="T11" fmla="*/ 0 h 10"/>
                  <a:gd name="T12" fmla="*/ 0 w 19"/>
                  <a:gd name="T13" fmla="*/ 0 h 10"/>
                  <a:gd name="T14" fmla="*/ 0 w 19"/>
                  <a:gd name="T15" fmla="*/ 3 h 10"/>
                  <a:gd name="T16" fmla="*/ 2 w 19"/>
                  <a:gd name="T17" fmla="*/ 4 h 10"/>
                  <a:gd name="T18" fmla="*/ 2 w 19"/>
                  <a:gd name="T19" fmla="*/ 6 h 10"/>
                  <a:gd name="T20" fmla="*/ 5 w 19"/>
                  <a:gd name="T21" fmla="*/ 7 h 10"/>
                  <a:gd name="T22" fmla="*/ 9 w 19"/>
                  <a:gd name="T23" fmla="*/ 9 h 10"/>
                  <a:gd name="T24" fmla="*/ 10 w 19"/>
                  <a:gd name="T25" fmla="*/ 10 h 10"/>
                  <a:gd name="T26" fmla="*/ 14 w 19"/>
                  <a:gd name="T27" fmla="*/ 9 h 10"/>
                  <a:gd name="T28" fmla="*/ 14 w 19"/>
                  <a:gd name="T29" fmla="*/ 7 h 10"/>
                  <a:gd name="T30" fmla="*/ 17 w 19"/>
                  <a:gd name="T31" fmla="*/ 7 h 10"/>
                  <a:gd name="T32" fmla="*/ 19 w 19"/>
                  <a:gd name="T33" fmla="*/ 7 h 10"/>
                  <a:gd name="T34" fmla="*/ 15 w 19"/>
                  <a:gd name="T35" fmla="*/ 3 h 10"/>
                  <a:gd name="T36" fmla="*/ 14 w 19"/>
                  <a:gd name="T37" fmla="*/ 0 h 10"/>
                  <a:gd name="T38" fmla="*/ 14 w 19"/>
                  <a:gd name="T39" fmla="*/ 0 h 10"/>
                  <a:gd name="T40" fmla="*/ 14 w 19"/>
                  <a:gd name="T41" fmla="*/ 3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9" h="10">
                    <a:moveTo>
                      <a:pt x="14" y="3"/>
                    </a:moveTo>
                    <a:lnTo>
                      <a:pt x="14" y="7"/>
                    </a:lnTo>
                    <a:lnTo>
                      <a:pt x="10" y="7"/>
                    </a:lnTo>
                    <a:lnTo>
                      <a:pt x="5" y="7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2" name="Freeform 2347">
                <a:extLst>
                  <a:ext uri="{FF2B5EF4-FFF2-40B4-BE49-F238E27FC236}">
                    <a16:creationId xmlns:a16="http://schemas.microsoft.com/office/drawing/2014/main" id="{D044041C-3330-ED77-1C52-4371EEBB5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1853"/>
                <a:ext cx="19" cy="10"/>
              </a:xfrm>
              <a:custGeom>
                <a:avLst/>
                <a:gdLst>
                  <a:gd name="T0" fmla="*/ 14 w 19"/>
                  <a:gd name="T1" fmla="*/ 3 h 10"/>
                  <a:gd name="T2" fmla="*/ 14 w 19"/>
                  <a:gd name="T3" fmla="*/ 7 h 10"/>
                  <a:gd name="T4" fmla="*/ 10 w 19"/>
                  <a:gd name="T5" fmla="*/ 7 h 10"/>
                  <a:gd name="T6" fmla="*/ 5 w 19"/>
                  <a:gd name="T7" fmla="*/ 7 h 10"/>
                  <a:gd name="T8" fmla="*/ 9 w 19"/>
                  <a:gd name="T9" fmla="*/ 0 h 10"/>
                  <a:gd name="T10" fmla="*/ 7 w 19"/>
                  <a:gd name="T11" fmla="*/ 0 h 10"/>
                  <a:gd name="T12" fmla="*/ 0 w 19"/>
                  <a:gd name="T13" fmla="*/ 0 h 10"/>
                  <a:gd name="T14" fmla="*/ 0 w 19"/>
                  <a:gd name="T15" fmla="*/ 3 h 10"/>
                  <a:gd name="T16" fmla="*/ 2 w 19"/>
                  <a:gd name="T17" fmla="*/ 4 h 10"/>
                  <a:gd name="T18" fmla="*/ 2 w 19"/>
                  <a:gd name="T19" fmla="*/ 6 h 10"/>
                  <a:gd name="T20" fmla="*/ 5 w 19"/>
                  <a:gd name="T21" fmla="*/ 7 h 10"/>
                  <a:gd name="T22" fmla="*/ 9 w 19"/>
                  <a:gd name="T23" fmla="*/ 9 h 10"/>
                  <a:gd name="T24" fmla="*/ 10 w 19"/>
                  <a:gd name="T25" fmla="*/ 10 h 10"/>
                  <a:gd name="T26" fmla="*/ 14 w 19"/>
                  <a:gd name="T27" fmla="*/ 9 h 10"/>
                  <a:gd name="T28" fmla="*/ 14 w 19"/>
                  <a:gd name="T29" fmla="*/ 7 h 10"/>
                  <a:gd name="T30" fmla="*/ 17 w 19"/>
                  <a:gd name="T31" fmla="*/ 7 h 10"/>
                  <a:gd name="T32" fmla="*/ 19 w 19"/>
                  <a:gd name="T33" fmla="*/ 7 h 10"/>
                  <a:gd name="T34" fmla="*/ 15 w 19"/>
                  <a:gd name="T35" fmla="*/ 3 h 10"/>
                  <a:gd name="T36" fmla="*/ 14 w 19"/>
                  <a:gd name="T37" fmla="*/ 0 h 10"/>
                  <a:gd name="T38" fmla="*/ 14 w 19"/>
                  <a:gd name="T39" fmla="*/ 0 h 10"/>
                  <a:gd name="T40" fmla="*/ 14 w 19"/>
                  <a:gd name="T41" fmla="*/ 3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9" h="10">
                    <a:moveTo>
                      <a:pt x="14" y="3"/>
                    </a:moveTo>
                    <a:lnTo>
                      <a:pt x="14" y="7"/>
                    </a:lnTo>
                    <a:lnTo>
                      <a:pt x="10" y="7"/>
                    </a:lnTo>
                    <a:lnTo>
                      <a:pt x="5" y="7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14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3" name="Freeform 2348">
                <a:extLst>
                  <a:ext uri="{FF2B5EF4-FFF2-40B4-BE49-F238E27FC236}">
                    <a16:creationId xmlns:a16="http://schemas.microsoft.com/office/drawing/2014/main" id="{A2A49648-735E-840F-D2D5-6DEF5E68B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853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0 w 7"/>
                  <a:gd name="T3" fmla="*/ 6 h 7"/>
                  <a:gd name="T4" fmla="*/ 0 w 7"/>
                  <a:gd name="T5" fmla="*/ 6 h 7"/>
                  <a:gd name="T6" fmla="*/ 0 w 7"/>
                  <a:gd name="T7" fmla="*/ 4 h 7"/>
                  <a:gd name="T8" fmla="*/ 3 w 7"/>
                  <a:gd name="T9" fmla="*/ 3 h 7"/>
                  <a:gd name="T10" fmla="*/ 3 w 7"/>
                  <a:gd name="T11" fmla="*/ 1 h 7"/>
                  <a:gd name="T12" fmla="*/ 3 w 7"/>
                  <a:gd name="T13" fmla="*/ 0 h 7"/>
                  <a:gd name="T14" fmla="*/ 5 w 7"/>
                  <a:gd name="T15" fmla="*/ 0 h 7"/>
                  <a:gd name="T16" fmla="*/ 7 w 7"/>
                  <a:gd name="T17" fmla="*/ 0 h 7"/>
                  <a:gd name="T18" fmla="*/ 7 w 7"/>
                  <a:gd name="T19" fmla="*/ 0 h 7"/>
                  <a:gd name="T20" fmla="*/ 3 w 7"/>
                  <a:gd name="T21" fmla="*/ 7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4" name="Freeform 2349">
                <a:extLst>
                  <a:ext uri="{FF2B5EF4-FFF2-40B4-BE49-F238E27FC236}">
                    <a16:creationId xmlns:a16="http://schemas.microsoft.com/office/drawing/2014/main" id="{E110C6A4-E4E5-7302-0846-12144F764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853"/>
                <a:ext cx="7" cy="7"/>
              </a:xfrm>
              <a:custGeom>
                <a:avLst/>
                <a:gdLst>
                  <a:gd name="T0" fmla="*/ 3 w 7"/>
                  <a:gd name="T1" fmla="*/ 7 h 7"/>
                  <a:gd name="T2" fmla="*/ 0 w 7"/>
                  <a:gd name="T3" fmla="*/ 6 h 7"/>
                  <a:gd name="T4" fmla="*/ 0 w 7"/>
                  <a:gd name="T5" fmla="*/ 6 h 7"/>
                  <a:gd name="T6" fmla="*/ 0 w 7"/>
                  <a:gd name="T7" fmla="*/ 4 h 7"/>
                  <a:gd name="T8" fmla="*/ 3 w 7"/>
                  <a:gd name="T9" fmla="*/ 3 h 7"/>
                  <a:gd name="T10" fmla="*/ 3 w 7"/>
                  <a:gd name="T11" fmla="*/ 1 h 7"/>
                  <a:gd name="T12" fmla="*/ 3 w 7"/>
                  <a:gd name="T13" fmla="*/ 0 h 7"/>
                  <a:gd name="T14" fmla="*/ 5 w 7"/>
                  <a:gd name="T15" fmla="*/ 0 h 7"/>
                  <a:gd name="T16" fmla="*/ 7 w 7"/>
                  <a:gd name="T17" fmla="*/ 0 h 7"/>
                  <a:gd name="T18" fmla="*/ 7 w 7"/>
                  <a:gd name="T19" fmla="*/ 0 h 7"/>
                  <a:gd name="T20" fmla="*/ 3 w 7"/>
                  <a:gd name="T21" fmla="*/ 7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5" name="Freeform 2350">
                <a:extLst>
                  <a:ext uri="{FF2B5EF4-FFF2-40B4-BE49-F238E27FC236}">
                    <a16:creationId xmlns:a16="http://schemas.microsoft.com/office/drawing/2014/main" id="{37D1851E-5E13-7328-DF79-63A1978EC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1841"/>
                <a:ext cx="15" cy="12"/>
              </a:xfrm>
              <a:custGeom>
                <a:avLst/>
                <a:gdLst>
                  <a:gd name="T0" fmla="*/ 10 w 15"/>
                  <a:gd name="T1" fmla="*/ 0 h 12"/>
                  <a:gd name="T2" fmla="*/ 3 w 15"/>
                  <a:gd name="T3" fmla="*/ 0 h 12"/>
                  <a:gd name="T4" fmla="*/ 0 w 15"/>
                  <a:gd name="T5" fmla="*/ 0 h 12"/>
                  <a:gd name="T6" fmla="*/ 1 w 15"/>
                  <a:gd name="T7" fmla="*/ 6 h 12"/>
                  <a:gd name="T8" fmla="*/ 5 w 15"/>
                  <a:gd name="T9" fmla="*/ 12 h 12"/>
                  <a:gd name="T10" fmla="*/ 8 w 15"/>
                  <a:gd name="T11" fmla="*/ 12 h 12"/>
                  <a:gd name="T12" fmla="*/ 11 w 15"/>
                  <a:gd name="T13" fmla="*/ 10 h 12"/>
                  <a:gd name="T14" fmla="*/ 13 w 15"/>
                  <a:gd name="T15" fmla="*/ 10 h 12"/>
                  <a:gd name="T16" fmla="*/ 13 w 15"/>
                  <a:gd name="T17" fmla="*/ 7 h 12"/>
                  <a:gd name="T18" fmla="*/ 15 w 15"/>
                  <a:gd name="T19" fmla="*/ 6 h 12"/>
                  <a:gd name="T20" fmla="*/ 13 w 15"/>
                  <a:gd name="T21" fmla="*/ 3 h 12"/>
                  <a:gd name="T22" fmla="*/ 10 w 15"/>
                  <a:gd name="T23" fmla="*/ 3 h 12"/>
                  <a:gd name="T24" fmla="*/ 13 w 15"/>
                  <a:gd name="T25" fmla="*/ 6 h 12"/>
                  <a:gd name="T26" fmla="*/ 13 w 15"/>
                  <a:gd name="T27" fmla="*/ 7 h 12"/>
                  <a:gd name="T28" fmla="*/ 11 w 15"/>
                  <a:gd name="T29" fmla="*/ 7 h 12"/>
                  <a:gd name="T30" fmla="*/ 5 w 15"/>
                  <a:gd name="T31" fmla="*/ 7 h 12"/>
                  <a:gd name="T32" fmla="*/ 0 w 15"/>
                  <a:gd name="T33" fmla="*/ 3 h 12"/>
                  <a:gd name="T34" fmla="*/ 3 w 15"/>
                  <a:gd name="T35" fmla="*/ 1 h 12"/>
                  <a:gd name="T36" fmla="*/ 5 w 15"/>
                  <a:gd name="T37" fmla="*/ 0 h 12"/>
                  <a:gd name="T38" fmla="*/ 5 w 15"/>
                  <a:gd name="T39" fmla="*/ 1 h 12"/>
                  <a:gd name="T40" fmla="*/ 5 w 15"/>
                  <a:gd name="T41" fmla="*/ 3 h 12"/>
                  <a:gd name="T42" fmla="*/ 5 w 15"/>
                  <a:gd name="T43" fmla="*/ 3 h 12"/>
                  <a:gd name="T44" fmla="*/ 10 w 15"/>
                  <a:gd name="T45" fmla="*/ 0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1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5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6" name="Freeform 2351">
                <a:extLst>
                  <a:ext uri="{FF2B5EF4-FFF2-40B4-BE49-F238E27FC236}">
                    <a16:creationId xmlns:a16="http://schemas.microsoft.com/office/drawing/2014/main" id="{2714A917-ECBC-BE5C-7D9C-6EE0E6C13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1841"/>
                <a:ext cx="15" cy="12"/>
              </a:xfrm>
              <a:custGeom>
                <a:avLst/>
                <a:gdLst>
                  <a:gd name="T0" fmla="*/ 10 w 15"/>
                  <a:gd name="T1" fmla="*/ 0 h 12"/>
                  <a:gd name="T2" fmla="*/ 3 w 15"/>
                  <a:gd name="T3" fmla="*/ 0 h 12"/>
                  <a:gd name="T4" fmla="*/ 0 w 15"/>
                  <a:gd name="T5" fmla="*/ 0 h 12"/>
                  <a:gd name="T6" fmla="*/ 1 w 15"/>
                  <a:gd name="T7" fmla="*/ 6 h 12"/>
                  <a:gd name="T8" fmla="*/ 5 w 15"/>
                  <a:gd name="T9" fmla="*/ 12 h 12"/>
                  <a:gd name="T10" fmla="*/ 8 w 15"/>
                  <a:gd name="T11" fmla="*/ 12 h 12"/>
                  <a:gd name="T12" fmla="*/ 11 w 15"/>
                  <a:gd name="T13" fmla="*/ 10 h 12"/>
                  <a:gd name="T14" fmla="*/ 13 w 15"/>
                  <a:gd name="T15" fmla="*/ 10 h 12"/>
                  <a:gd name="T16" fmla="*/ 13 w 15"/>
                  <a:gd name="T17" fmla="*/ 7 h 12"/>
                  <a:gd name="T18" fmla="*/ 15 w 15"/>
                  <a:gd name="T19" fmla="*/ 6 h 12"/>
                  <a:gd name="T20" fmla="*/ 13 w 15"/>
                  <a:gd name="T21" fmla="*/ 3 h 12"/>
                  <a:gd name="T22" fmla="*/ 10 w 15"/>
                  <a:gd name="T23" fmla="*/ 3 h 12"/>
                  <a:gd name="T24" fmla="*/ 13 w 15"/>
                  <a:gd name="T25" fmla="*/ 6 h 12"/>
                  <a:gd name="T26" fmla="*/ 13 w 15"/>
                  <a:gd name="T27" fmla="*/ 7 h 12"/>
                  <a:gd name="T28" fmla="*/ 11 w 15"/>
                  <a:gd name="T29" fmla="*/ 7 h 12"/>
                  <a:gd name="T30" fmla="*/ 5 w 15"/>
                  <a:gd name="T31" fmla="*/ 7 h 12"/>
                  <a:gd name="T32" fmla="*/ 0 w 15"/>
                  <a:gd name="T33" fmla="*/ 3 h 12"/>
                  <a:gd name="T34" fmla="*/ 3 w 15"/>
                  <a:gd name="T35" fmla="*/ 1 h 12"/>
                  <a:gd name="T36" fmla="*/ 5 w 15"/>
                  <a:gd name="T37" fmla="*/ 0 h 12"/>
                  <a:gd name="T38" fmla="*/ 5 w 15"/>
                  <a:gd name="T39" fmla="*/ 1 h 12"/>
                  <a:gd name="T40" fmla="*/ 5 w 15"/>
                  <a:gd name="T41" fmla="*/ 3 h 12"/>
                  <a:gd name="T42" fmla="*/ 5 w 15"/>
                  <a:gd name="T43" fmla="*/ 3 h 12"/>
                  <a:gd name="T44" fmla="*/ 10 w 15"/>
                  <a:gd name="T45" fmla="*/ 0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1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5" y="7"/>
                    </a:lnTo>
                    <a:lnTo>
                      <a:pt x="0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7" name="Freeform 2352">
                <a:extLst>
                  <a:ext uri="{FF2B5EF4-FFF2-40B4-BE49-F238E27FC236}">
                    <a16:creationId xmlns:a16="http://schemas.microsoft.com/office/drawing/2014/main" id="{112DF4A1-3FB9-5166-E253-C5516D85C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1829"/>
                <a:ext cx="23" cy="10"/>
              </a:xfrm>
              <a:custGeom>
                <a:avLst/>
                <a:gdLst>
                  <a:gd name="T0" fmla="*/ 10 w 23"/>
                  <a:gd name="T1" fmla="*/ 3 h 12"/>
                  <a:gd name="T2" fmla="*/ 10 w 23"/>
                  <a:gd name="T3" fmla="*/ 0 h 12"/>
                  <a:gd name="T4" fmla="*/ 10 w 23"/>
                  <a:gd name="T5" fmla="*/ 3 h 12"/>
                  <a:gd name="T6" fmla="*/ 5 w 23"/>
                  <a:gd name="T7" fmla="*/ 0 h 12"/>
                  <a:gd name="T8" fmla="*/ 0 w 23"/>
                  <a:gd name="T9" fmla="*/ 3 h 12"/>
                  <a:gd name="T10" fmla="*/ 5 w 23"/>
                  <a:gd name="T11" fmla="*/ 3 h 12"/>
                  <a:gd name="T12" fmla="*/ 10 w 23"/>
                  <a:gd name="T13" fmla="*/ 3 h 12"/>
                  <a:gd name="T14" fmla="*/ 18 w 23"/>
                  <a:gd name="T15" fmla="*/ 3 h 12"/>
                  <a:gd name="T16" fmla="*/ 18 w 23"/>
                  <a:gd name="T17" fmla="*/ 3 h 12"/>
                  <a:gd name="T18" fmla="*/ 23 w 23"/>
                  <a:gd name="T19" fmla="*/ 3 h 12"/>
                  <a:gd name="T20" fmla="*/ 23 w 23"/>
                  <a:gd name="T21" fmla="*/ 3 h 12"/>
                  <a:gd name="T22" fmla="*/ 23 w 23"/>
                  <a:gd name="T23" fmla="*/ 3 h 12"/>
                  <a:gd name="T24" fmla="*/ 18 w 23"/>
                  <a:gd name="T25" fmla="*/ 3 h 12"/>
                  <a:gd name="T26" fmla="*/ 10 w 23"/>
                  <a:gd name="T27" fmla="*/ 3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" h="12">
                    <a:moveTo>
                      <a:pt x="10" y="3"/>
                    </a:moveTo>
                    <a:lnTo>
                      <a:pt x="10" y="0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8" y="12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18" y="7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8" name="Freeform 2353">
                <a:extLst>
                  <a:ext uri="{FF2B5EF4-FFF2-40B4-BE49-F238E27FC236}">
                    <a16:creationId xmlns:a16="http://schemas.microsoft.com/office/drawing/2014/main" id="{B61B74A8-9D34-72BF-53D3-FE464ED85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1829"/>
                <a:ext cx="23" cy="10"/>
              </a:xfrm>
              <a:custGeom>
                <a:avLst/>
                <a:gdLst>
                  <a:gd name="T0" fmla="*/ 10 w 23"/>
                  <a:gd name="T1" fmla="*/ 3 h 12"/>
                  <a:gd name="T2" fmla="*/ 10 w 23"/>
                  <a:gd name="T3" fmla="*/ 0 h 12"/>
                  <a:gd name="T4" fmla="*/ 10 w 23"/>
                  <a:gd name="T5" fmla="*/ 3 h 12"/>
                  <a:gd name="T6" fmla="*/ 5 w 23"/>
                  <a:gd name="T7" fmla="*/ 0 h 12"/>
                  <a:gd name="T8" fmla="*/ 0 w 23"/>
                  <a:gd name="T9" fmla="*/ 3 h 12"/>
                  <a:gd name="T10" fmla="*/ 5 w 23"/>
                  <a:gd name="T11" fmla="*/ 3 h 12"/>
                  <a:gd name="T12" fmla="*/ 5 w 23"/>
                  <a:gd name="T13" fmla="*/ 3 h 12"/>
                  <a:gd name="T14" fmla="*/ 5 w 23"/>
                  <a:gd name="T15" fmla="*/ 3 h 12"/>
                  <a:gd name="T16" fmla="*/ 10 w 23"/>
                  <a:gd name="T17" fmla="*/ 3 h 12"/>
                  <a:gd name="T18" fmla="*/ 18 w 23"/>
                  <a:gd name="T19" fmla="*/ 3 h 12"/>
                  <a:gd name="T20" fmla="*/ 18 w 23"/>
                  <a:gd name="T21" fmla="*/ 3 h 12"/>
                  <a:gd name="T22" fmla="*/ 23 w 23"/>
                  <a:gd name="T23" fmla="*/ 3 h 12"/>
                  <a:gd name="T24" fmla="*/ 23 w 23"/>
                  <a:gd name="T25" fmla="*/ 3 h 12"/>
                  <a:gd name="T26" fmla="*/ 23 w 23"/>
                  <a:gd name="T27" fmla="*/ 3 h 12"/>
                  <a:gd name="T28" fmla="*/ 18 w 23"/>
                  <a:gd name="T29" fmla="*/ 3 h 12"/>
                  <a:gd name="T30" fmla="*/ 18 w 23"/>
                  <a:gd name="T31" fmla="*/ 3 h 12"/>
                  <a:gd name="T32" fmla="*/ 18 w 23"/>
                  <a:gd name="T33" fmla="*/ 3 h 12"/>
                  <a:gd name="T34" fmla="*/ 10 w 23"/>
                  <a:gd name="T35" fmla="*/ 3 h 12"/>
                  <a:gd name="T36" fmla="*/ 10 w 23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" h="12">
                    <a:moveTo>
                      <a:pt x="10" y="3"/>
                    </a:moveTo>
                    <a:lnTo>
                      <a:pt x="10" y="0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8" y="12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18" y="7"/>
                    </a:lnTo>
                    <a:lnTo>
                      <a:pt x="1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9" name="Freeform 2354">
                <a:extLst>
                  <a:ext uri="{FF2B5EF4-FFF2-40B4-BE49-F238E27FC236}">
                    <a16:creationId xmlns:a16="http://schemas.microsoft.com/office/drawing/2014/main" id="{63049ADB-3178-D7B8-F6EA-D3F74D751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1821"/>
                <a:ext cx="15" cy="14"/>
              </a:xfrm>
              <a:custGeom>
                <a:avLst/>
                <a:gdLst>
                  <a:gd name="T0" fmla="*/ 2 w 15"/>
                  <a:gd name="T1" fmla="*/ 11 h 14"/>
                  <a:gd name="T2" fmla="*/ 5 w 15"/>
                  <a:gd name="T3" fmla="*/ 14 h 14"/>
                  <a:gd name="T4" fmla="*/ 9 w 15"/>
                  <a:gd name="T5" fmla="*/ 14 h 14"/>
                  <a:gd name="T6" fmla="*/ 12 w 15"/>
                  <a:gd name="T7" fmla="*/ 14 h 14"/>
                  <a:gd name="T8" fmla="*/ 15 w 15"/>
                  <a:gd name="T9" fmla="*/ 11 h 14"/>
                  <a:gd name="T10" fmla="*/ 15 w 15"/>
                  <a:gd name="T11" fmla="*/ 8 h 14"/>
                  <a:gd name="T12" fmla="*/ 15 w 15"/>
                  <a:gd name="T13" fmla="*/ 6 h 14"/>
                  <a:gd name="T14" fmla="*/ 14 w 15"/>
                  <a:gd name="T15" fmla="*/ 5 h 14"/>
                  <a:gd name="T16" fmla="*/ 12 w 15"/>
                  <a:gd name="T17" fmla="*/ 3 h 14"/>
                  <a:gd name="T18" fmla="*/ 9 w 15"/>
                  <a:gd name="T19" fmla="*/ 2 h 14"/>
                  <a:gd name="T20" fmla="*/ 5 w 15"/>
                  <a:gd name="T21" fmla="*/ 0 h 14"/>
                  <a:gd name="T22" fmla="*/ 4 w 15"/>
                  <a:gd name="T23" fmla="*/ 2 h 14"/>
                  <a:gd name="T24" fmla="*/ 2 w 15"/>
                  <a:gd name="T25" fmla="*/ 3 h 14"/>
                  <a:gd name="T26" fmla="*/ 0 w 15"/>
                  <a:gd name="T27" fmla="*/ 6 h 14"/>
                  <a:gd name="T28" fmla="*/ 0 w 15"/>
                  <a:gd name="T29" fmla="*/ 8 h 14"/>
                  <a:gd name="T30" fmla="*/ 2 w 15"/>
                  <a:gd name="T31" fmla="*/ 9 h 14"/>
                  <a:gd name="T32" fmla="*/ 2 w 15"/>
                  <a:gd name="T33" fmla="*/ 1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14">
                    <a:moveTo>
                      <a:pt x="2" y="11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0" name="Freeform 2355">
                <a:extLst>
                  <a:ext uri="{FF2B5EF4-FFF2-40B4-BE49-F238E27FC236}">
                    <a16:creationId xmlns:a16="http://schemas.microsoft.com/office/drawing/2014/main" id="{8DF4DB17-D05B-27BF-72E6-2D3F5A288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1821"/>
                <a:ext cx="15" cy="14"/>
              </a:xfrm>
              <a:custGeom>
                <a:avLst/>
                <a:gdLst>
                  <a:gd name="T0" fmla="*/ 2 w 15"/>
                  <a:gd name="T1" fmla="*/ 11 h 14"/>
                  <a:gd name="T2" fmla="*/ 5 w 15"/>
                  <a:gd name="T3" fmla="*/ 14 h 14"/>
                  <a:gd name="T4" fmla="*/ 9 w 15"/>
                  <a:gd name="T5" fmla="*/ 14 h 14"/>
                  <a:gd name="T6" fmla="*/ 12 w 15"/>
                  <a:gd name="T7" fmla="*/ 14 h 14"/>
                  <a:gd name="T8" fmla="*/ 15 w 15"/>
                  <a:gd name="T9" fmla="*/ 11 h 14"/>
                  <a:gd name="T10" fmla="*/ 15 w 15"/>
                  <a:gd name="T11" fmla="*/ 8 h 14"/>
                  <a:gd name="T12" fmla="*/ 15 w 15"/>
                  <a:gd name="T13" fmla="*/ 6 h 14"/>
                  <a:gd name="T14" fmla="*/ 14 w 15"/>
                  <a:gd name="T15" fmla="*/ 5 h 14"/>
                  <a:gd name="T16" fmla="*/ 12 w 15"/>
                  <a:gd name="T17" fmla="*/ 3 h 14"/>
                  <a:gd name="T18" fmla="*/ 9 w 15"/>
                  <a:gd name="T19" fmla="*/ 2 h 14"/>
                  <a:gd name="T20" fmla="*/ 5 w 15"/>
                  <a:gd name="T21" fmla="*/ 0 h 14"/>
                  <a:gd name="T22" fmla="*/ 4 w 15"/>
                  <a:gd name="T23" fmla="*/ 2 h 14"/>
                  <a:gd name="T24" fmla="*/ 2 w 15"/>
                  <a:gd name="T25" fmla="*/ 3 h 14"/>
                  <a:gd name="T26" fmla="*/ 0 w 15"/>
                  <a:gd name="T27" fmla="*/ 6 h 14"/>
                  <a:gd name="T28" fmla="*/ 0 w 15"/>
                  <a:gd name="T29" fmla="*/ 8 h 14"/>
                  <a:gd name="T30" fmla="*/ 2 w 15"/>
                  <a:gd name="T31" fmla="*/ 9 h 14"/>
                  <a:gd name="T32" fmla="*/ 2 w 15"/>
                  <a:gd name="T33" fmla="*/ 11 h 14"/>
                  <a:gd name="T34" fmla="*/ 2 w 15"/>
                  <a:gd name="T35" fmla="*/ 11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" h="14">
                    <a:moveTo>
                      <a:pt x="2" y="11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1" name="Freeform 2356">
                <a:extLst>
                  <a:ext uri="{FF2B5EF4-FFF2-40B4-BE49-F238E27FC236}">
                    <a16:creationId xmlns:a16="http://schemas.microsoft.com/office/drawing/2014/main" id="{DF390858-9754-1D89-FDED-253EF49A5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823"/>
                <a:ext cx="10" cy="10"/>
              </a:xfrm>
              <a:custGeom>
                <a:avLst/>
                <a:gdLst>
                  <a:gd name="T0" fmla="*/ 5 w 10"/>
                  <a:gd name="T1" fmla="*/ 63 h 9"/>
                  <a:gd name="T2" fmla="*/ 3 w 10"/>
                  <a:gd name="T3" fmla="*/ 63 h 9"/>
                  <a:gd name="T4" fmla="*/ 2 w 10"/>
                  <a:gd name="T5" fmla="*/ 4 h 9"/>
                  <a:gd name="T6" fmla="*/ 0 w 10"/>
                  <a:gd name="T7" fmla="*/ 4 h 9"/>
                  <a:gd name="T8" fmla="*/ 0 w 10"/>
                  <a:gd name="T9" fmla="*/ 1 h 9"/>
                  <a:gd name="T10" fmla="*/ 3 w 10"/>
                  <a:gd name="T11" fmla="*/ 0 h 9"/>
                  <a:gd name="T12" fmla="*/ 10 w 10"/>
                  <a:gd name="T13" fmla="*/ 1 h 9"/>
                  <a:gd name="T14" fmla="*/ 10 w 10"/>
                  <a:gd name="T15" fmla="*/ 63 h 9"/>
                  <a:gd name="T16" fmla="*/ 8 w 10"/>
                  <a:gd name="T17" fmla="*/ 70 h 9"/>
                  <a:gd name="T18" fmla="*/ 7 w 10"/>
                  <a:gd name="T19" fmla="*/ 87 h 9"/>
                  <a:gd name="T20" fmla="*/ 5 w 10"/>
                  <a:gd name="T21" fmla="*/ 70 h 9"/>
                  <a:gd name="T22" fmla="*/ 5 w 10"/>
                  <a:gd name="T23" fmla="*/ 63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9">
                    <a:moveTo>
                      <a:pt x="5" y="6"/>
                    </a:moveTo>
                    <a:lnTo>
                      <a:pt x="3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5" y="7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2" name="Freeform 2357">
                <a:extLst>
                  <a:ext uri="{FF2B5EF4-FFF2-40B4-BE49-F238E27FC236}">
                    <a16:creationId xmlns:a16="http://schemas.microsoft.com/office/drawing/2014/main" id="{ABB4CCD6-439E-7E0E-C6E2-B6F297F63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823"/>
                <a:ext cx="10" cy="10"/>
              </a:xfrm>
              <a:custGeom>
                <a:avLst/>
                <a:gdLst>
                  <a:gd name="T0" fmla="*/ 5 w 10"/>
                  <a:gd name="T1" fmla="*/ 63 h 9"/>
                  <a:gd name="T2" fmla="*/ 3 w 10"/>
                  <a:gd name="T3" fmla="*/ 63 h 9"/>
                  <a:gd name="T4" fmla="*/ 2 w 10"/>
                  <a:gd name="T5" fmla="*/ 4 h 9"/>
                  <a:gd name="T6" fmla="*/ 0 w 10"/>
                  <a:gd name="T7" fmla="*/ 4 h 9"/>
                  <a:gd name="T8" fmla="*/ 0 w 10"/>
                  <a:gd name="T9" fmla="*/ 1 h 9"/>
                  <a:gd name="T10" fmla="*/ 3 w 10"/>
                  <a:gd name="T11" fmla="*/ 0 h 9"/>
                  <a:gd name="T12" fmla="*/ 10 w 10"/>
                  <a:gd name="T13" fmla="*/ 1 h 9"/>
                  <a:gd name="T14" fmla="*/ 10 w 10"/>
                  <a:gd name="T15" fmla="*/ 63 h 9"/>
                  <a:gd name="T16" fmla="*/ 8 w 10"/>
                  <a:gd name="T17" fmla="*/ 70 h 9"/>
                  <a:gd name="T18" fmla="*/ 7 w 10"/>
                  <a:gd name="T19" fmla="*/ 87 h 9"/>
                  <a:gd name="T20" fmla="*/ 5 w 10"/>
                  <a:gd name="T21" fmla="*/ 70 h 9"/>
                  <a:gd name="T22" fmla="*/ 5 w 10"/>
                  <a:gd name="T23" fmla="*/ 63 h 9"/>
                  <a:gd name="T24" fmla="*/ 5 w 10"/>
                  <a:gd name="T25" fmla="*/ 63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9">
                    <a:moveTo>
                      <a:pt x="5" y="6"/>
                    </a:moveTo>
                    <a:lnTo>
                      <a:pt x="3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5" y="7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3" name="Freeform 2358">
                <a:extLst>
                  <a:ext uri="{FF2B5EF4-FFF2-40B4-BE49-F238E27FC236}">
                    <a16:creationId xmlns:a16="http://schemas.microsoft.com/office/drawing/2014/main" id="{87561EC6-0EDE-47CE-190E-D81FF9B22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812"/>
                <a:ext cx="13" cy="10"/>
              </a:xfrm>
              <a:custGeom>
                <a:avLst/>
                <a:gdLst>
                  <a:gd name="T0" fmla="*/ 5 w 13"/>
                  <a:gd name="T1" fmla="*/ 3 h 12"/>
                  <a:gd name="T2" fmla="*/ 3 w 13"/>
                  <a:gd name="T3" fmla="*/ 3 h 12"/>
                  <a:gd name="T4" fmla="*/ 3 w 13"/>
                  <a:gd name="T5" fmla="*/ 3 h 12"/>
                  <a:gd name="T6" fmla="*/ 3 w 13"/>
                  <a:gd name="T7" fmla="*/ 3 h 12"/>
                  <a:gd name="T8" fmla="*/ 5 w 13"/>
                  <a:gd name="T9" fmla="*/ 0 h 12"/>
                  <a:gd name="T10" fmla="*/ 0 w 13"/>
                  <a:gd name="T11" fmla="*/ 0 h 12"/>
                  <a:gd name="T12" fmla="*/ 0 w 13"/>
                  <a:gd name="T13" fmla="*/ 3 h 12"/>
                  <a:gd name="T14" fmla="*/ 13 w 13"/>
                  <a:gd name="T15" fmla="*/ 3 h 12"/>
                  <a:gd name="T16" fmla="*/ 13 w 13"/>
                  <a:gd name="T17" fmla="*/ 3 h 12"/>
                  <a:gd name="T18" fmla="*/ 12 w 13"/>
                  <a:gd name="T19" fmla="*/ 3 h 12"/>
                  <a:gd name="T20" fmla="*/ 5 w 13"/>
                  <a:gd name="T21" fmla="*/ 3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5" y="5"/>
                    </a:moveTo>
                    <a:lnTo>
                      <a:pt x="3" y="5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2" y="8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4" name="Freeform 2359">
                <a:extLst>
                  <a:ext uri="{FF2B5EF4-FFF2-40B4-BE49-F238E27FC236}">
                    <a16:creationId xmlns:a16="http://schemas.microsoft.com/office/drawing/2014/main" id="{71195F1C-C282-3AD5-FE88-8A5420435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812"/>
                <a:ext cx="13" cy="10"/>
              </a:xfrm>
              <a:custGeom>
                <a:avLst/>
                <a:gdLst>
                  <a:gd name="T0" fmla="*/ 5 w 13"/>
                  <a:gd name="T1" fmla="*/ 3 h 12"/>
                  <a:gd name="T2" fmla="*/ 3 w 13"/>
                  <a:gd name="T3" fmla="*/ 3 h 12"/>
                  <a:gd name="T4" fmla="*/ 3 w 13"/>
                  <a:gd name="T5" fmla="*/ 3 h 12"/>
                  <a:gd name="T6" fmla="*/ 3 w 13"/>
                  <a:gd name="T7" fmla="*/ 3 h 12"/>
                  <a:gd name="T8" fmla="*/ 5 w 13"/>
                  <a:gd name="T9" fmla="*/ 0 h 12"/>
                  <a:gd name="T10" fmla="*/ 5 w 13"/>
                  <a:gd name="T11" fmla="*/ 0 h 12"/>
                  <a:gd name="T12" fmla="*/ 0 w 13"/>
                  <a:gd name="T13" fmla="*/ 0 h 12"/>
                  <a:gd name="T14" fmla="*/ 0 w 13"/>
                  <a:gd name="T15" fmla="*/ 0 h 12"/>
                  <a:gd name="T16" fmla="*/ 0 w 13"/>
                  <a:gd name="T17" fmla="*/ 3 h 12"/>
                  <a:gd name="T18" fmla="*/ 0 w 13"/>
                  <a:gd name="T19" fmla="*/ 3 h 12"/>
                  <a:gd name="T20" fmla="*/ 0 w 13"/>
                  <a:gd name="T21" fmla="*/ 3 h 12"/>
                  <a:gd name="T22" fmla="*/ 0 w 13"/>
                  <a:gd name="T23" fmla="*/ 3 h 12"/>
                  <a:gd name="T24" fmla="*/ 13 w 13"/>
                  <a:gd name="T25" fmla="*/ 3 h 12"/>
                  <a:gd name="T26" fmla="*/ 13 w 13"/>
                  <a:gd name="T27" fmla="*/ 3 h 12"/>
                  <a:gd name="T28" fmla="*/ 12 w 13"/>
                  <a:gd name="T29" fmla="*/ 3 h 12"/>
                  <a:gd name="T30" fmla="*/ 5 w 13"/>
                  <a:gd name="T31" fmla="*/ 3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" h="12">
                    <a:moveTo>
                      <a:pt x="5" y="5"/>
                    </a:moveTo>
                    <a:lnTo>
                      <a:pt x="3" y="5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2" y="8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5" name="Freeform 2360">
                <a:extLst>
                  <a:ext uri="{FF2B5EF4-FFF2-40B4-BE49-F238E27FC236}">
                    <a16:creationId xmlns:a16="http://schemas.microsoft.com/office/drawing/2014/main" id="{5A3AA232-BE5F-1BB1-BFE1-CAA76A1AC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1805"/>
                <a:ext cx="13" cy="7"/>
              </a:xfrm>
              <a:custGeom>
                <a:avLst/>
                <a:gdLst>
                  <a:gd name="T0" fmla="*/ 0 w 13"/>
                  <a:gd name="T1" fmla="*/ 0 h 4"/>
                  <a:gd name="T2" fmla="*/ 13 w 13"/>
                  <a:gd name="T3" fmla="*/ 885470 h 4"/>
                  <a:gd name="T4" fmla="*/ 12 w 13"/>
                  <a:gd name="T5" fmla="*/ 667665 h 4"/>
                  <a:gd name="T6" fmla="*/ 0 w 1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13" y="4"/>
                    </a:lnTo>
                    <a:lnTo>
                      <a:pt x="1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6" name="Freeform 2361">
                <a:extLst>
                  <a:ext uri="{FF2B5EF4-FFF2-40B4-BE49-F238E27FC236}">
                    <a16:creationId xmlns:a16="http://schemas.microsoft.com/office/drawing/2014/main" id="{E6B06A0B-65B3-6464-B236-404A7844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1805"/>
                <a:ext cx="13" cy="7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0 h 4"/>
                  <a:gd name="T4" fmla="*/ 13 w 13"/>
                  <a:gd name="T5" fmla="*/ 885470 h 4"/>
                  <a:gd name="T6" fmla="*/ 13 w 13"/>
                  <a:gd name="T7" fmla="*/ 885470 h 4"/>
                  <a:gd name="T8" fmla="*/ 12 w 13"/>
                  <a:gd name="T9" fmla="*/ 667665 h 4"/>
                  <a:gd name="T10" fmla="*/ 0 w 13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0" y="0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7" name="Rectangle 2362">
                <a:extLst>
                  <a:ext uri="{FF2B5EF4-FFF2-40B4-BE49-F238E27FC236}">
                    <a16:creationId xmlns:a16="http://schemas.microsoft.com/office/drawing/2014/main" id="{FF4CD5E5-A1D4-2E5C-4179-A42D83B6A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5" y="1805"/>
                <a:ext cx="5" cy="4"/>
              </a:xfrm>
              <a:prstGeom prst="rect">
                <a:avLst/>
              </a:pr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8" name="Freeform 2363">
                <a:extLst>
                  <a:ext uri="{FF2B5EF4-FFF2-40B4-BE49-F238E27FC236}">
                    <a16:creationId xmlns:a16="http://schemas.microsoft.com/office/drawing/2014/main" id="{52DA1EE0-DC9E-76BA-A3FF-7E6C82A1C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805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0 h 4"/>
                  <a:gd name="T4" fmla="*/ 0 w 5"/>
                  <a:gd name="T5" fmla="*/ 0 h 4"/>
                  <a:gd name="T6" fmla="*/ 0 w 5"/>
                  <a:gd name="T7" fmla="*/ 0 h 4"/>
                  <a:gd name="T8" fmla="*/ 0 w 5"/>
                  <a:gd name="T9" fmla="*/ 0 h 4"/>
                  <a:gd name="T10" fmla="*/ 5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9" name="Freeform 2364">
                <a:extLst>
                  <a:ext uri="{FF2B5EF4-FFF2-40B4-BE49-F238E27FC236}">
                    <a16:creationId xmlns:a16="http://schemas.microsoft.com/office/drawing/2014/main" id="{0F66813B-883E-F229-8DE4-D0F1D367B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" y="1794"/>
                <a:ext cx="15" cy="10"/>
              </a:xfrm>
              <a:custGeom>
                <a:avLst/>
                <a:gdLst>
                  <a:gd name="T0" fmla="*/ 6 w 15"/>
                  <a:gd name="T1" fmla="*/ 3 h 11"/>
                  <a:gd name="T2" fmla="*/ 6 w 15"/>
                  <a:gd name="T3" fmla="*/ 0 h 11"/>
                  <a:gd name="T4" fmla="*/ 5 w 15"/>
                  <a:gd name="T5" fmla="*/ 0 h 11"/>
                  <a:gd name="T6" fmla="*/ 3 w 15"/>
                  <a:gd name="T7" fmla="*/ 0 h 11"/>
                  <a:gd name="T8" fmla="*/ 1 w 15"/>
                  <a:gd name="T9" fmla="*/ 3 h 11"/>
                  <a:gd name="T10" fmla="*/ 0 w 15"/>
                  <a:gd name="T11" fmla="*/ 5 h 11"/>
                  <a:gd name="T12" fmla="*/ 0 w 15"/>
                  <a:gd name="T13" fmla="*/ 5 h 11"/>
                  <a:gd name="T14" fmla="*/ 1 w 15"/>
                  <a:gd name="T15" fmla="*/ 5 h 11"/>
                  <a:gd name="T16" fmla="*/ 1 w 15"/>
                  <a:gd name="T17" fmla="*/ 5 h 11"/>
                  <a:gd name="T18" fmla="*/ 5 w 15"/>
                  <a:gd name="T19" fmla="*/ 5 h 11"/>
                  <a:gd name="T20" fmla="*/ 6 w 15"/>
                  <a:gd name="T21" fmla="*/ 5 h 11"/>
                  <a:gd name="T22" fmla="*/ 6 w 15"/>
                  <a:gd name="T23" fmla="*/ 5 h 11"/>
                  <a:gd name="T24" fmla="*/ 6 w 15"/>
                  <a:gd name="T25" fmla="*/ 5 h 11"/>
                  <a:gd name="T26" fmla="*/ 11 w 15"/>
                  <a:gd name="T27" fmla="*/ 5 h 11"/>
                  <a:gd name="T28" fmla="*/ 11 w 15"/>
                  <a:gd name="T29" fmla="*/ 3 h 11"/>
                  <a:gd name="T30" fmla="*/ 11 w 15"/>
                  <a:gd name="T31" fmla="*/ 3 h 11"/>
                  <a:gd name="T32" fmla="*/ 15 w 15"/>
                  <a:gd name="T33" fmla="*/ 5 h 11"/>
                  <a:gd name="T34" fmla="*/ 11 w 15"/>
                  <a:gd name="T35" fmla="*/ 5 h 11"/>
                  <a:gd name="T36" fmla="*/ 11 w 15"/>
                  <a:gd name="T37" fmla="*/ 5 h 11"/>
                  <a:gd name="T38" fmla="*/ 6 w 15"/>
                  <a:gd name="T39" fmla="*/ 5 h 11"/>
                  <a:gd name="T40" fmla="*/ 10 w 15"/>
                  <a:gd name="T41" fmla="*/ 5 h 11"/>
                  <a:gd name="T42" fmla="*/ 13 w 15"/>
                  <a:gd name="T43" fmla="*/ 5 h 11"/>
                  <a:gd name="T44" fmla="*/ 15 w 15"/>
                  <a:gd name="T45" fmla="*/ 5 h 11"/>
                  <a:gd name="T46" fmla="*/ 15 w 15"/>
                  <a:gd name="T47" fmla="*/ 5 h 11"/>
                  <a:gd name="T48" fmla="*/ 15 w 15"/>
                  <a:gd name="T49" fmla="*/ 5 h 11"/>
                  <a:gd name="T50" fmla="*/ 11 w 15"/>
                  <a:gd name="T51" fmla="*/ 3 h 11"/>
                  <a:gd name="T52" fmla="*/ 10 w 15"/>
                  <a:gd name="T53" fmla="*/ 3 h 11"/>
                  <a:gd name="T54" fmla="*/ 6 w 15"/>
                  <a:gd name="T55" fmla="*/ 3 h 11"/>
                  <a:gd name="T56" fmla="*/ 6 w 15"/>
                  <a:gd name="T57" fmla="*/ 5 h 11"/>
                  <a:gd name="T58" fmla="*/ 6 w 15"/>
                  <a:gd name="T59" fmla="*/ 5 h 11"/>
                  <a:gd name="T60" fmla="*/ 1 w 15"/>
                  <a:gd name="T61" fmla="*/ 5 h 11"/>
                  <a:gd name="T62" fmla="*/ 1 w 15"/>
                  <a:gd name="T63" fmla="*/ 3 h 11"/>
                  <a:gd name="T64" fmla="*/ 3 w 15"/>
                  <a:gd name="T65" fmla="*/ 3 h 11"/>
                  <a:gd name="T66" fmla="*/ 6 w 15"/>
                  <a:gd name="T67" fmla="*/ 3 h 1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" h="11">
                    <a:moveTo>
                      <a:pt x="6" y="3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6" y="11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0" name="Freeform 2365">
                <a:extLst>
                  <a:ext uri="{FF2B5EF4-FFF2-40B4-BE49-F238E27FC236}">
                    <a16:creationId xmlns:a16="http://schemas.microsoft.com/office/drawing/2014/main" id="{B8220E73-6E15-1365-6531-3A9B6F125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" y="1794"/>
                <a:ext cx="15" cy="10"/>
              </a:xfrm>
              <a:custGeom>
                <a:avLst/>
                <a:gdLst>
                  <a:gd name="T0" fmla="*/ 6 w 15"/>
                  <a:gd name="T1" fmla="*/ 3 h 11"/>
                  <a:gd name="T2" fmla="*/ 6 w 15"/>
                  <a:gd name="T3" fmla="*/ 0 h 11"/>
                  <a:gd name="T4" fmla="*/ 5 w 15"/>
                  <a:gd name="T5" fmla="*/ 0 h 11"/>
                  <a:gd name="T6" fmla="*/ 3 w 15"/>
                  <a:gd name="T7" fmla="*/ 0 h 11"/>
                  <a:gd name="T8" fmla="*/ 1 w 15"/>
                  <a:gd name="T9" fmla="*/ 3 h 11"/>
                  <a:gd name="T10" fmla="*/ 0 w 15"/>
                  <a:gd name="T11" fmla="*/ 5 h 11"/>
                  <a:gd name="T12" fmla="*/ 0 w 15"/>
                  <a:gd name="T13" fmla="*/ 5 h 11"/>
                  <a:gd name="T14" fmla="*/ 1 w 15"/>
                  <a:gd name="T15" fmla="*/ 5 h 11"/>
                  <a:gd name="T16" fmla="*/ 1 w 15"/>
                  <a:gd name="T17" fmla="*/ 5 h 11"/>
                  <a:gd name="T18" fmla="*/ 5 w 15"/>
                  <a:gd name="T19" fmla="*/ 5 h 11"/>
                  <a:gd name="T20" fmla="*/ 6 w 15"/>
                  <a:gd name="T21" fmla="*/ 5 h 11"/>
                  <a:gd name="T22" fmla="*/ 6 w 15"/>
                  <a:gd name="T23" fmla="*/ 5 h 11"/>
                  <a:gd name="T24" fmla="*/ 6 w 15"/>
                  <a:gd name="T25" fmla="*/ 5 h 11"/>
                  <a:gd name="T26" fmla="*/ 11 w 15"/>
                  <a:gd name="T27" fmla="*/ 5 h 11"/>
                  <a:gd name="T28" fmla="*/ 11 w 15"/>
                  <a:gd name="T29" fmla="*/ 3 h 11"/>
                  <a:gd name="T30" fmla="*/ 11 w 15"/>
                  <a:gd name="T31" fmla="*/ 3 h 11"/>
                  <a:gd name="T32" fmla="*/ 15 w 15"/>
                  <a:gd name="T33" fmla="*/ 5 h 11"/>
                  <a:gd name="T34" fmla="*/ 11 w 15"/>
                  <a:gd name="T35" fmla="*/ 5 h 11"/>
                  <a:gd name="T36" fmla="*/ 11 w 15"/>
                  <a:gd name="T37" fmla="*/ 5 h 11"/>
                  <a:gd name="T38" fmla="*/ 6 w 15"/>
                  <a:gd name="T39" fmla="*/ 5 h 11"/>
                  <a:gd name="T40" fmla="*/ 10 w 15"/>
                  <a:gd name="T41" fmla="*/ 5 h 11"/>
                  <a:gd name="T42" fmla="*/ 13 w 15"/>
                  <a:gd name="T43" fmla="*/ 5 h 11"/>
                  <a:gd name="T44" fmla="*/ 15 w 15"/>
                  <a:gd name="T45" fmla="*/ 5 h 11"/>
                  <a:gd name="T46" fmla="*/ 15 w 15"/>
                  <a:gd name="T47" fmla="*/ 5 h 11"/>
                  <a:gd name="T48" fmla="*/ 15 w 15"/>
                  <a:gd name="T49" fmla="*/ 5 h 11"/>
                  <a:gd name="T50" fmla="*/ 11 w 15"/>
                  <a:gd name="T51" fmla="*/ 3 h 11"/>
                  <a:gd name="T52" fmla="*/ 10 w 15"/>
                  <a:gd name="T53" fmla="*/ 3 h 11"/>
                  <a:gd name="T54" fmla="*/ 6 w 15"/>
                  <a:gd name="T55" fmla="*/ 3 h 11"/>
                  <a:gd name="T56" fmla="*/ 6 w 15"/>
                  <a:gd name="T57" fmla="*/ 5 h 11"/>
                  <a:gd name="T58" fmla="*/ 6 w 15"/>
                  <a:gd name="T59" fmla="*/ 5 h 11"/>
                  <a:gd name="T60" fmla="*/ 1 w 15"/>
                  <a:gd name="T61" fmla="*/ 5 h 11"/>
                  <a:gd name="T62" fmla="*/ 1 w 15"/>
                  <a:gd name="T63" fmla="*/ 3 h 11"/>
                  <a:gd name="T64" fmla="*/ 3 w 15"/>
                  <a:gd name="T65" fmla="*/ 3 h 11"/>
                  <a:gd name="T66" fmla="*/ 6 w 15"/>
                  <a:gd name="T67" fmla="*/ 3 h 11"/>
                  <a:gd name="T68" fmla="*/ 6 w 15"/>
                  <a:gd name="T69" fmla="*/ 3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" h="11">
                    <a:moveTo>
                      <a:pt x="6" y="3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6" y="11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6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1" name="Freeform 2366">
                <a:extLst>
                  <a:ext uri="{FF2B5EF4-FFF2-40B4-BE49-F238E27FC236}">
                    <a16:creationId xmlns:a16="http://schemas.microsoft.com/office/drawing/2014/main" id="{1B209975-99E5-5DF5-8470-B1E2991F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781"/>
                <a:ext cx="14" cy="10"/>
              </a:xfrm>
              <a:custGeom>
                <a:avLst/>
                <a:gdLst>
                  <a:gd name="T0" fmla="*/ 0 w 14"/>
                  <a:gd name="T1" fmla="*/ 0 h 7"/>
                  <a:gd name="T2" fmla="*/ 14 w 14"/>
                  <a:gd name="T3" fmla="*/ 17676 h 7"/>
                  <a:gd name="T4" fmla="*/ 14 w 14"/>
                  <a:gd name="T5" fmla="*/ 11787 h 7"/>
                  <a:gd name="T6" fmla="*/ 12 w 14"/>
                  <a:gd name="T7" fmla="*/ 8251 h 7"/>
                  <a:gd name="T8" fmla="*/ 0 w 1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14" y="7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2" name="Freeform 2367">
                <a:extLst>
                  <a:ext uri="{FF2B5EF4-FFF2-40B4-BE49-F238E27FC236}">
                    <a16:creationId xmlns:a16="http://schemas.microsoft.com/office/drawing/2014/main" id="{A5218DB7-D5D9-921A-6FE8-1E28C58AC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781"/>
                <a:ext cx="14" cy="10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0 h 7"/>
                  <a:gd name="T4" fmla="*/ 14 w 14"/>
                  <a:gd name="T5" fmla="*/ 17676 h 7"/>
                  <a:gd name="T6" fmla="*/ 14 w 14"/>
                  <a:gd name="T7" fmla="*/ 11787 h 7"/>
                  <a:gd name="T8" fmla="*/ 12 w 14"/>
                  <a:gd name="T9" fmla="*/ 8251 h 7"/>
                  <a:gd name="T10" fmla="*/ 0 w 14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0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3" name="Freeform 2368">
                <a:extLst>
                  <a:ext uri="{FF2B5EF4-FFF2-40B4-BE49-F238E27FC236}">
                    <a16:creationId xmlns:a16="http://schemas.microsoft.com/office/drawing/2014/main" id="{77E78E50-23BE-58A4-0D44-1851C290E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76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0 h 5"/>
                  <a:gd name="T4" fmla="*/ 0 w 5"/>
                  <a:gd name="T5" fmla="*/ 5 h 5"/>
                  <a:gd name="T6" fmla="*/ 2 w 5"/>
                  <a:gd name="T7" fmla="*/ 5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4" name="Freeform 2369">
                <a:extLst>
                  <a:ext uri="{FF2B5EF4-FFF2-40B4-BE49-F238E27FC236}">
                    <a16:creationId xmlns:a16="http://schemas.microsoft.com/office/drawing/2014/main" id="{0787E139-8295-DDE2-249E-69069829F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76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0 h 5"/>
                  <a:gd name="T4" fmla="*/ 0 w 5"/>
                  <a:gd name="T5" fmla="*/ 5 h 5"/>
                  <a:gd name="T6" fmla="*/ 0 w 5"/>
                  <a:gd name="T7" fmla="*/ 5 h 5"/>
                  <a:gd name="T8" fmla="*/ 2 w 5"/>
                  <a:gd name="T9" fmla="*/ 5 h 5"/>
                  <a:gd name="T10" fmla="*/ 5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5" name="Freeform 2370">
                <a:extLst>
                  <a:ext uri="{FF2B5EF4-FFF2-40B4-BE49-F238E27FC236}">
                    <a16:creationId xmlns:a16="http://schemas.microsoft.com/office/drawing/2014/main" id="{03F05006-BE72-60F5-2F2F-19976D22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69"/>
                <a:ext cx="22" cy="10"/>
              </a:xfrm>
              <a:custGeom>
                <a:avLst/>
                <a:gdLst>
                  <a:gd name="T0" fmla="*/ 0 w 22"/>
                  <a:gd name="T1" fmla="*/ 0 h 13"/>
                  <a:gd name="T2" fmla="*/ 0 w 22"/>
                  <a:gd name="T3" fmla="*/ 2 h 13"/>
                  <a:gd name="T4" fmla="*/ 10 w 22"/>
                  <a:gd name="T5" fmla="*/ 2 h 13"/>
                  <a:gd name="T6" fmla="*/ 7 w 22"/>
                  <a:gd name="T7" fmla="*/ 2 h 13"/>
                  <a:gd name="T8" fmla="*/ 5 w 22"/>
                  <a:gd name="T9" fmla="*/ 2 h 13"/>
                  <a:gd name="T10" fmla="*/ 5 w 22"/>
                  <a:gd name="T11" fmla="*/ 2 h 13"/>
                  <a:gd name="T12" fmla="*/ 9 w 22"/>
                  <a:gd name="T13" fmla="*/ 2 h 13"/>
                  <a:gd name="T14" fmla="*/ 10 w 22"/>
                  <a:gd name="T15" fmla="*/ 2 h 13"/>
                  <a:gd name="T16" fmla="*/ 14 w 22"/>
                  <a:gd name="T17" fmla="*/ 2 h 13"/>
                  <a:gd name="T18" fmla="*/ 17 w 22"/>
                  <a:gd name="T19" fmla="*/ 2 h 13"/>
                  <a:gd name="T20" fmla="*/ 20 w 22"/>
                  <a:gd name="T21" fmla="*/ 2 h 13"/>
                  <a:gd name="T22" fmla="*/ 22 w 22"/>
                  <a:gd name="T23" fmla="*/ 2 h 13"/>
                  <a:gd name="T24" fmla="*/ 22 w 22"/>
                  <a:gd name="T25" fmla="*/ 2 h 13"/>
                  <a:gd name="T26" fmla="*/ 22 w 22"/>
                  <a:gd name="T27" fmla="*/ 2 h 13"/>
                  <a:gd name="T28" fmla="*/ 19 w 22"/>
                  <a:gd name="T29" fmla="*/ 2 h 13"/>
                  <a:gd name="T30" fmla="*/ 22 w 22"/>
                  <a:gd name="T31" fmla="*/ 2 h 13"/>
                  <a:gd name="T32" fmla="*/ 22 w 22"/>
                  <a:gd name="T33" fmla="*/ 2 h 13"/>
                  <a:gd name="T34" fmla="*/ 20 w 22"/>
                  <a:gd name="T35" fmla="*/ 2 h 13"/>
                  <a:gd name="T36" fmla="*/ 0 w 22"/>
                  <a:gd name="T37" fmla="*/ 0 h 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13">
                    <a:moveTo>
                      <a:pt x="0" y="0"/>
                    </a:moveTo>
                    <a:lnTo>
                      <a:pt x="0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13"/>
                    </a:lnTo>
                    <a:lnTo>
                      <a:pt x="20" y="13"/>
                    </a:lnTo>
                    <a:lnTo>
                      <a:pt x="22" y="10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6" name="Freeform 2371">
                <a:extLst>
                  <a:ext uri="{FF2B5EF4-FFF2-40B4-BE49-F238E27FC236}">
                    <a16:creationId xmlns:a16="http://schemas.microsoft.com/office/drawing/2014/main" id="{9E44D054-2AAD-3E5D-D880-E30787F5C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69"/>
                <a:ext cx="22" cy="10"/>
              </a:xfrm>
              <a:custGeom>
                <a:avLst/>
                <a:gdLst>
                  <a:gd name="T0" fmla="*/ 0 w 22"/>
                  <a:gd name="T1" fmla="*/ 0 h 13"/>
                  <a:gd name="T2" fmla="*/ 0 w 22"/>
                  <a:gd name="T3" fmla="*/ 2 h 13"/>
                  <a:gd name="T4" fmla="*/ 10 w 22"/>
                  <a:gd name="T5" fmla="*/ 2 h 13"/>
                  <a:gd name="T6" fmla="*/ 10 w 22"/>
                  <a:gd name="T7" fmla="*/ 2 h 13"/>
                  <a:gd name="T8" fmla="*/ 7 w 22"/>
                  <a:gd name="T9" fmla="*/ 2 h 13"/>
                  <a:gd name="T10" fmla="*/ 5 w 22"/>
                  <a:gd name="T11" fmla="*/ 2 h 13"/>
                  <a:gd name="T12" fmla="*/ 5 w 22"/>
                  <a:gd name="T13" fmla="*/ 2 h 13"/>
                  <a:gd name="T14" fmla="*/ 9 w 22"/>
                  <a:gd name="T15" fmla="*/ 2 h 13"/>
                  <a:gd name="T16" fmla="*/ 10 w 22"/>
                  <a:gd name="T17" fmla="*/ 2 h 13"/>
                  <a:gd name="T18" fmla="*/ 14 w 22"/>
                  <a:gd name="T19" fmla="*/ 2 h 13"/>
                  <a:gd name="T20" fmla="*/ 17 w 22"/>
                  <a:gd name="T21" fmla="*/ 2 h 13"/>
                  <a:gd name="T22" fmla="*/ 20 w 22"/>
                  <a:gd name="T23" fmla="*/ 2 h 13"/>
                  <a:gd name="T24" fmla="*/ 22 w 22"/>
                  <a:gd name="T25" fmla="*/ 2 h 13"/>
                  <a:gd name="T26" fmla="*/ 22 w 22"/>
                  <a:gd name="T27" fmla="*/ 2 h 13"/>
                  <a:gd name="T28" fmla="*/ 22 w 22"/>
                  <a:gd name="T29" fmla="*/ 2 h 13"/>
                  <a:gd name="T30" fmla="*/ 19 w 22"/>
                  <a:gd name="T31" fmla="*/ 2 h 13"/>
                  <a:gd name="T32" fmla="*/ 19 w 22"/>
                  <a:gd name="T33" fmla="*/ 2 h 13"/>
                  <a:gd name="T34" fmla="*/ 22 w 22"/>
                  <a:gd name="T35" fmla="*/ 2 h 13"/>
                  <a:gd name="T36" fmla="*/ 22 w 22"/>
                  <a:gd name="T37" fmla="*/ 2 h 13"/>
                  <a:gd name="T38" fmla="*/ 20 w 22"/>
                  <a:gd name="T39" fmla="*/ 2 h 13"/>
                  <a:gd name="T40" fmla="*/ 0 w 22"/>
                  <a:gd name="T41" fmla="*/ 0 h 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" h="13">
                    <a:moveTo>
                      <a:pt x="0" y="0"/>
                    </a:moveTo>
                    <a:lnTo>
                      <a:pt x="0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13"/>
                    </a:lnTo>
                    <a:lnTo>
                      <a:pt x="20" y="13"/>
                    </a:lnTo>
                    <a:lnTo>
                      <a:pt x="22" y="10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7" name="Freeform 2372">
                <a:extLst>
                  <a:ext uri="{FF2B5EF4-FFF2-40B4-BE49-F238E27FC236}">
                    <a16:creationId xmlns:a16="http://schemas.microsoft.com/office/drawing/2014/main" id="{CDCB47E4-A93E-CD70-682D-419DE331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73"/>
                <a:ext cx="12" cy="8"/>
              </a:xfrm>
              <a:custGeom>
                <a:avLst/>
                <a:gdLst>
                  <a:gd name="T0" fmla="*/ 4 w 12"/>
                  <a:gd name="T1" fmla="*/ 8 h 8"/>
                  <a:gd name="T2" fmla="*/ 2 w 12"/>
                  <a:gd name="T3" fmla="*/ 8 h 8"/>
                  <a:gd name="T4" fmla="*/ 0 w 12"/>
                  <a:gd name="T5" fmla="*/ 3 h 8"/>
                  <a:gd name="T6" fmla="*/ 2 w 12"/>
                  <a:gd name="T7" fmla="*/ 0 h 8"/>
                  <a:gd name="T8" fmla="*/ 4 w 12"/>
                  <a:gd name="T9" fmla="*/ 0 h 8"/>
                  <a:gd name="T10" fmla="*/ 9 w 12"/>
                  <a:gd name="T11" fmla="*/ 2 h 8"/>
                  <a:gd name="T12" fmla="*/ 12 w 12"/>
                  <a:gd name="T13" fmla="*/ 3 h 8"/>
                  <a:gd name="T14" fmla="*/ 9 w 12"/>
                  <a:gd name="T15" fmla="*/ 8 h 8"/>
                  <a:gd name="T16" fmla="*/ 4 w 12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lnTo>
                      <a:pt x="2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9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8" name="Freeform 2373">
                <a:extLst>
                  <a:ext uri="{FF2B5EF4-FFF2-40B4-BE49-F238E27FC236}">
                    <a16:creationId xmlns:a16="http://schemas.microsoft.com/office/drawing/2014/main" id="{408DA1C4-AD81-999F-68BA-B724651F5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73"/>
                <a:ext cx="12" cy="8"/>
              </a:xfrm>
              <a:custGeom>
                <a:avLst/>
                <a:gdLst>
                  <a:gd name="T0" fmla="*/ 4 w 12"/>
                  <a:gd name="T1" fmla="*/ 8 h 8"/>
                  <a:gd name="T2" fmla="*/ 2 w 12"/>
                  <a:gd name="T3" fmla="*/ 8 h 8"/>
                  <a:gd name="T4" fmla="*/ 0 w 12"/>
                  <a:gd name="T5" fmla="*/ 3 h 8"/>
                  <a:gd name="T6" fmla="*/ 2 w 12"/>
                  <a:gd name="T7" fmla="*/ 0 h 8"/>
                  <a:gd name="T8" fmla="*/ 4 w 12"/>
                  <a:gd name="T9" fmla="*/ 0 h 8"/>
                  <a:gd name="T10" fmla="*/ 9 w 12"/>
                  <a:gd name="T11" fmla="*/ 2 h 8"/>
                  <a:gd name="T12" fmla="*/ 12 w 12"/>
                  <a:gd name="T13" fmla="*/ 3 h 8"/>
                  <a:gd name="T14" fmla="*/ 9 w 12"/>
                  <a:gd name="T15" fmla="*/ 8 h 8"/>
                  <a:gd name="T16" fmla="*/ 4 w 12"/>
                  <a:gd name="T17" fmla="*/ 8 h 8"/>
                  <a:gd name="T18" fmla="*/ 4 w 12"/>
                  <a:gd name="T19" fmla="*/ 8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lnTo>
                      <a:pt x="2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2" y="3"/>
                    </a:lnTo>
                    <a:lnTo>
                      <a:pt x="9" y="8"/>
                    </a:lnTo>
                    <a:lnTo>
                      <a:pt x="4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9" name="Freeform 2374">
                <a:extLst>
                  <a:ext uri="{FF2B5EF4-FFF2-40B4-BE49-F238E27FC236}">
                    <a16:creationId xmlns:a16="http://schemas.microsoft.com/office/drawing/2014/main" id="{C793841F-6346-9C26-FE5C-7B1B767E2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58"/>
                <a:ext cx="17" cy="11"/>
              </a:xfrm>
              <a:custGeom>
                <a:avLst/>
                <a:gdLst>
                  <a:gd name="T0" fmla="*/ 12 w 17"/>
                  <a:gd name="T1" fmla="*/ 3 h 11"/>
                  <a:gd name="T2" fmla="*/ 12 w 17"/>
                  <a:gd name="T3" fmla="*/ 6 h 11"/>
                  <a:gd name="T4" fmla="*/ 12 w 17"/>
                  <a:gd name="T5" fmla="*/ 8 h 11"/>
                  <a:gd name="T6" fmla="*/ 10 w 17"/>
                  <a:gd name="T7" fmla="*/ 9 h 11"/>
                  <a:gd name="T8" fmla="*/ 9 w 17"/>
                  <a:gd name="T9" fmla="*/ 6 h 11"/>
                  <a:gd name="T10" fmla="*/ 9 w 17"/>
                  <a:gd name="T11" fmla="*/ 3 h 11"/>
                  <a:gd name="T12" fmla="*/ 5 w 17"/>
                  <a:gd name="T13" fmla="*/ 0 h 11"/>
                  <a:gd name="T14" fmla="*/ 2 w 17"/>
                  <a:gd name="T15" fmla="*/ 0 h 11"/>
                  <a:gd name="T16" fmla="*/ 0 w 17"/>
                  <a:gd name="T17" fmla="*/ 0 h 11"/>
                  <a:gd name="T18" fmla="*/ 0 w 17"/>
                  <a:gd name="T19" fmla="*/ 3 h 11"/>
                  <a:gd name="T20" fmla="*/ 0 w 17"/>
                  <a:gd name="T21" fmla="*/ 6 h 11"/>
                  <a:gd name="T22" fmla="*/ 2 w 17"/>
                  <a:gd name="T23" fmla="*/ 8 h 11"/>
                  <a:gd name="T24" fmla="*/ 5 w 17"/>
                  <a:gd name="T25" fmla="*/ 11 h 11"/>
                  <a:gd name="T26" fmla="*/ 9 w 17"/>
                  <a:gd name="T27" fmla="*/ 11 h 11"/>
                  <a:gd name="T28" fmla="*/ 12 w 17"/>
                  <a:gd name="T29" fmla="*/ 11 h 11"/>
                  <a:gd name="T30" fmla="*/ 17 w 17"/>
                  <a:gd name="T31" fmla="*/ 6 h 11"/>
                  <a:gd name="T32" fmla="*/ 15 w 17"/>
                  <a:gd name="T33" fmla="*/ 3 h 11"/>
                  <a:gd name="T34" fmla="*/ 12 w 17"/>
                  <a:gd name="T35" fmla="*/ 3 h 11"/>
                  <a:gd name="T36" fmla="*/ 12 w 17"/>
                  <a:gd name="T37" fmla="*/ 2 h 11"/>
                  <a:gd name="T38" fmla="*/ 12 w 17"/>
                  <a:gd name="T39" fmla="*/ 3 h 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" h="11">
                    <a:moveTo>
                      <a:pt x="12" y="3"/>
                    </a:moveTo>
                    <a:lnTo>
                      <a:pt x="12" y="6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0" name="Freeform 2375">
                <a:extLst>
                  <a:ext uri="{FF2B5EF4-FFF2-40B4-BE49-F238E27FC236}">
                    <a16:creationId xmlns:a16="http://schemas.microsoft.com/office/drawing/2014/main" id="{64297E62-24F9-1BED-D6EE-1B80CE3F0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58"/>
                <a:ext cx="17" cy="11"/>
              </a:xfrm>
              <a:custGeom>
                <a:avLst/>
                <a:gdLst>
                  <a:gd name="T0" fmla="*/ 12 w 17"/>
                  <a:gd name="T1" fmla="*/ 3 h 11"/>
                  <a:gd name="T2" fmla="*/ 12 w 17"/>
                  <a:gd name="T3" fmla="*/ 3 h 11"/>
                  <a:gd name="T4" fmla="*/ 12 w 17"/>
                  <a:gd name="T5" fmla="*/ 6 h 11"/>
                  <a:gd name="T6" fmla="*/ 12 w 17"/>
                  <a:gd name="T7" fmla="*/ 8 h 11"/>
                  <a:gd name="T8" fmla="*/ 10 w 17"/>
                  <a:gd name="T9" fmla="*/ 9 h 11"/>
                  <a:gd name="T10" fmla="*/ 9 w 17"/>
                  <a:gd name="T11" fmla="*/ 6 h 11"/>
                  <a:gd name="T12" fmla="*/ 9 w 17"/>
                  <a:gd name="T13" fmla="*/ 3 h 11"/>
                  <a:gd name="T14" fmla="*/ 5 w 17"/>
                  <a:gd name="T15" fmla="*/ 0 h 11"/>
                  <a:gd name="T16" fmla="*/ 2 w 17"/>
                  <a:gd name="T17" fmla="*/ 0 h 11"/>
                  <a:gd name="T18" fmla="*/ 0 w 17"/>
                  <a:gd name="T19" fmla="*/ 0 h 11"/>
                  <a:gd name="T20" fmla="*/ 0 w 17"/>
                  <a:gd name="T21" fmla="*/ 3 h 11"/>
                  <a:gd name="T22" fmla="*/ 0 w 17"/>
                  <a:gd name="T23" fmla="*/ 6 h 11"/>
                  <a:gd name="T24" fmla="*/ 2 w 17"/>
                  <a:gd name="T25" fmla="*/ 8 h 11"/>
                  <a:gd name="T26" fmla="*/ 5 w 17"/>
                  <a:gd name="T27" fmla="*/ 11 h 11"/>
                  <a:gd name="T28" fmla="*/ 9 w 17"/>
                  <a:gd name="T29" fmla="*/ 11 h 11"/>
                  <a:gd name="T30" fmla="*/ 12 w 17"/>
                  <a:gd name="T31" fmla="*/ 11 h 11"/>
                  <a:gd name="T32" fmla="*/ 17 w 17"/>
                  <a:gd name="T33" fmla="*/ 6 h 11"/>
                  <a:gd name="T34" fmla="*/ 15 w 17"/>
                  <a:gd name="T35" fmla="*/ 3 h 11"/>
                  <a:gd name="T36" fmla="*/ 12 w 17"/>
                  <a:gd name="T37" fmla="*/ 3 h 11"/>
                  <a:gd name="T38" fmla="*/ 12 w 17"/>
                  <a:gd name="T39" fmla="*/ 2 h 11"/>
                  <a:gd name="T40" fmla="*/ 12 w 17"/>
                  <a:gd name="T41" fmla="*/ 3 h 11"/>
                  <a:gd name="T42" fmla="*/ 12 w 17"/>
                  <a:gd name="T43" fmla="*/ 3 h 1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" h="11">
                    <a:moveTo>
                      <a:pt x="12" y="3"/>
                    </a:moveTo>
                    <a:lnTo>
                      <a:pt x="12" y="3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9" y="6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1" name="Freeform 2376">
                <a:extLst>
                  <a:ext uri="{FF2B5EF4-FFF2-40B4-BE49-F238E27FC236}">
                    <a16:creationId xmlns:a16="http://schemas.microsoft.com/office/drawing/2014/main" id="{7A1E38EE-57FD-C1FF-3E78-1E293C758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" y="1761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0 w 5"/>
                  <a:gd name="T5" fmla="*/ 0 h 3"/>
                  <a:gd name="T6" fmla="*/ 1 w 5"/>
                  <a:gd name="T7" fmla="*/ 0 h 3"/>
                  <a:gd name="T8" fmla="*/ 5 w 5"/>
                  <a:gd name="T9" fmla="*/ 0 h 3"/>
                  <a:gd name="T10" fmla="*/ 3 w 5"/>
                  <a:gd name="T11" fmla="*/ 0 h 3"/>
                  <a:gd name="T12" fmla="*/ 0 w 5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2" name="Freeform 2377">
                <a:extLst>
                  <a:ext uri="{FF2B5EF4-FFF2-40B4-BE49-F238E27FC236}">
                    <a16:creationId xmlns:a16="http://schemas.microsoft.com/office/drawing/2014/main" id="{D2EEE7AE-11F6-E600-65A0-2DAE1AEB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" y="1761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0 w 5"/>
                  <a:gd name="T5" fmla="*/ 0 h 3"/>
                  <a:gd name="T6" fmla="*/ 1 w 5"/>
                  <a:gd name="T7" fmla="*/ 0 h 3"/>
                  <a:gd name="T8" fmla="*/ 5 w 5"/>
                  <a:gd name="T9" fmla="*/ 0 h 3"/>
                  <a:gd name="T10" fmla="*/ 3 w 5"/>
                  <a:gd name="T11" fmla="*/ 0 h 3"/>
                  <a:gd name="T12" fmla="*/ 0 w 5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3" name="Freeform 2378">
                <a:extLst>
                  <a:ext uri="{FF2B5EF4-FFF2-40B4-BE49-F238E27FC236}">
                    <a16:creationId xmlns:a16="http://schemas.microsoft.com/office/drawing/2014/main" id="{7CBDC5BC-87B5-7819-ABE8-F3602537D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45"/>
                <a:ext cx="14" cy="12"/>
              </a:xfrm>
              <a:custGeom>
                <a:avLst/>
                <a:gdLst>
                  <a:gd name="T0" fmla="*/ 4 w 14"/>
                  <a:gd name="T1" fmla="*/ 12 h 12"/>
                  <a:gd name="T2" fmla="*/ 2 w 14"/>
                  <a:gd name="T3" fmla="*/ 12 h 12"/>
                  <a:gd name="T4" fmla="*/ 0 w 14"/>
                  <a:gd name="T5" fmla="*/ 9 h 12"/>
                  <a:gd name="T6" fmla="*/ 0 w 14"/>
                  <a:gd name="T7" fmla="*/ 6 h 12"/>
                  <a:gd name="T8" fmla="*/ 4 w 14"/>
                  <a:gd name="T9" fmla="*/ 4 h 12"/>
                  <a:gd name="T10" fmla="*/ 4 w 14"/>
                  <a:gd name="T11" fmla="*/ 9 h 12"/>
                  <a:gd name="T12" fmla="*/ 9 w 14"/>
                  <a:gd name="T13" fmla="*/ 12 h 12"/>
                  <a:gd name="T14" fmla="*/ 12 w 14"/>
                  <a:gd name="T15" fmla="*/ 12 h 12"/>
                  <a:gd name="T16" fmla="*/ 14 w 14"/>
                  <a:gd name="T17" fmla="*/ 10 h 12"/>
                  <a:gd name="T18" fmla="*/ 12 w 14"/>
                  <a:gd name="T19" fmla="*/ 9 h 12"/>
                  <a:gd name="T20" fmla="*/ 12 w 14"/>
                  <a:gd name="T21" fmla="*/ 4 h 12"/>
                  <a:gd name="T22" fmla="*/ 12 w 14"/>
                  <a:gd name="T23" fmla="*/ 4 h 12"/>
                  <a:gd name="T24" fmla="*/ 12 w 14"/>
                  <a:gd name="T25" fmla="*/ 4 h 12"/>
                  <a:gd name="T26" fmla="*/ 12 w 14"/>
                  <a:gd name="T27" fmla="*/ 0 h 12"/>
                  <a:gd name="T28" fmla="*/ 12 w 14"/>
                  <a:gd name="T29" fmla="*/ 0 h 12"/>
                  <a:gd name="T30" fmla="*/ 9 w 14"/>
                  <a:gd name="T31" fmla="*/ 0 h 12"/>
                  <a:gd name="T32" fmla="*/ 4 w 14"/>
                  <a:gd name="T33" fmla="*/ 4 h 12"/>
                  <a:gd name="T34" fmla="*/ 0 w 14"/>
                  <a:gd name="T35" fmla="*/ 6 h 12"/>
                  <a:gd name="T36" fmla="*/ 0 w 14"/>
                  <a:gd name="T37" fmla="*/ 9 h 12"/>
                  <a:gd name="T38" fmla="*/ 0 w 14"/>
                  <a:gd name="T39" fmla="*/ 10 h 12"/>
                  <a:gd name="T40" fmla="*/ 0 w 14"/>
                  <a:gd name="T41" fmla="*/ 12 h 12"/>
                  <a:gd name="T42" fmla="*/ 2 w 14"/>
                  <a:gd name="T43" fmla="*/ 12 h 12"/>
                  <a:gd name="T44" fmla="*/ 4 w 14"/>
                  <a:gd name="T45" fmla="*/ 12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" h="12">
                    <a:moveTo>
                      <a:pt x="4" y="12"/>
                    </a:moveTo>
                    <a:lnTo>
                      <a:pt x="2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4" y="9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2" y="9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4" name="Freeform 2379">
                <a:extLst>
                  <a:ext uri="{FF2B5EF4-FFF2-40B4-BE49-F238E27FC236}">
                    <a16:creationId xmlns:a16="http://schemas.microsoft.com/office/drawing/2014/main" id="{401B7A39-7C22-B824-6CC5-3F27D6091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45"/>
                <a:ext cx="14" cy="12"/>
              </a:xfrm>
              <a:custGeom>
                <a:avLst/>
                <a:gdLst>
                  <a:gd name="T0" fmla="*/ 4 w 14"/>
                  <a:gd name="T1" fmla="*/ 12 h 12"/>
                  <a:gd name="T2" fmla="*/ 2 w 14"/>
                  <a:gd name="T3" fmla="*/ 12 h 12"/>
                  <a:gd name="T4" fmla="*/ 0 w 14"/>
                  <a:gd name="T5" fmla="*/ 9 h 12"/>
                  <a:gd name="T6" fmla="*/ 0 w 14"/>
                  <a:gd name="T7" fmla="*/ 6 h 12"/>
                  <a:gd name="T8" fmla="*/ 4 w 14"/>
                  <a:gd name="T9" fmla="*/ 4 h 12"/>
                  <a:gd name="T10" fmla="*/ 4 w 14"/>
                  <a:gd name="T11" fmla="*/ 9 h 12"/>
                  <a:gd name="T12" fmla="*/ 4 w 14"/>
                  <a:gd name="T13" fmla="*/ 9 h 12"/>
                  <a:gd name="T14" fmla="*/ 9 w 14"/>
                  <a:gd name="T15" fmla="*/ 12 h 12"/>
                  <a:gd name="T16" fmla="*/ 12 w 14"/>
                  <a:gd name="T17" fmla="*/ 12 h 12"/>
                  <a:gd name="T18" fmla="*/ 14 w 14"/>
                  <a:gd name="T19" fmla="*/ 10 h 12"/>
                  <a:gd name="T20" fmla="*/ 12 w 14"/>
                  <a:gd name="T21" fmla="*/ 9 h 12"/>
                  <a:gd name="T22" fmla="*/ 12 w 14"/>
                  <a:gd name="T23" fmla="*/ 4 h 12"/>
                  <a:gd name="T24" fmla="*/ 12 w 14"/>
                  <a:gd name="T25" fmla="*/ 4 h 12"/>
                  <a:gd name="T26" fmla="*/ 12 w 14"/>
                  <a:gd name="T27" fmla="*/ 4 h 12"/>
                  <a:gd name="T28" fmla="*/ 12 w 14"/>
                  <a:gd name="T29" fmla="*/ 0 h 12"/>
                  <a:gd name="T30" fmla="*/ 12 w 14"/>
                  <a:gd name="T31" fmla="*/ 0 h 12"/>
                  <a:gd name="T32" fmla="*/ 12 w 14"/>
                  <a:gd name="T33" fmla="*/ 0 h 12"/>
                  <a:gd name="T34" fmla="*/ 12 w 14"/>
                  <a:gd name="T35" fmla="*/ 0 h 12"/>
                  <a:gd name="T36" fmla="*/ 12 w 14"/>
                  <a:gd name="T37" fmla="*/ 0 h 12"/>
                  <a:gd name="T38" fmla="*/ 9 w 14"/>
                  <a:gd name="T39" fmla="*/ 0 h 12"/>
                  <a:gd name="T40" fmla="*/ 4 w 14"/>
                  <a:gd name="T41" fmla="*/ 4 h 12"/>
                  <a:gd name="T42" fmla="*/ 0 w 14"/>
                  <a:gd name="T43" fmla="*/ 6 h 12"/>
                  <a:gd name="T44" fmla="*/ 0 w 14"/>
                  <a:gd name="T45" fmla="*/ 9 h 12"/>
                  <a:gd name="T46" fmla="*/ 0 w 14"/>
                  <a:gd name="T47" fmla="*/ 10 h 12"/>
                  <a:gd name="T48" fmla="*/ 0 w 14"/>
                  <a:gd name="T49" fmla="*/ 12 h 12"/>
                  <a:gd name="T50" fmla="*/ 2 w 14"/>
                  <a:gd name="T51" fmla="*/ 12 h 12"/>
                  <a:gd name="T52" fmla="*/ 4 w 14"/>
                  <a:gd name="T53" fmla="*/ 12 h 12"/>
                  <a:gd name="T54" fmla="*/ 4 w 14"/>
                  <a:gd name="T55" fmla="*/ 12 h 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" h="12">
                    <a:moveTo>
                      <a:pt x="4" y="12"/>
                    </a:moveTo>
                    <a:lnTo>
                      <a:pt x="2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4" y="9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2" y="9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4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5" name="Freeform 2380">
                <a:extLst>
                  <a:ext uri="{FF2B5EF4-FFF2-40B4-BE49-F238E27FC236}">
                    <a16:creationId xmlns:a16="http://schemas.microsoft.com/office/drawing/2014/main" id="{C260F1B2-0BB6-F53A-8CBE-5CC3EF05C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749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1 w 3"/>
                  <a:gd name="T3" fmla="*/ 0 h 6"/>
                  <a:gd name="T4" fmla="*/ 3 w 3"/>
                  <a:gd name="T5" fmla="*/ 0 h 6"/>
                  <a:gd name="T6" fmla="*/ 3 w 3"/>
                  <a:gd name="T7" fmla="*/ 2 h 6"/>
                  <a:gd name="T8" fmla="*/ 3 w 3"/>
                  <a:gd name="T9" fmla="*/ 5 h 6"/>
                  <a:gd name="T10" fmla="*/ 1 w 3"/>
                  <a:gd name="T11" fmla="*/ 6 h 6"/>
                  <a:gd name="T12" fmla="*/ 0 w 3"/>
                  <a:gd name="T13" fmla="*/ 6 h 6"/>
                  <a:gd name="T14" fmla="*/ 0 w 3"/>
                  <a:gd name="T15" fmla="*/ 5 h 6"/>
                  <a:gd name="T16" fmla="*/ 0 w 3"/>
                  <a:gd name="T17" fmla="*/ 5 h 6"/>
                  <a:gd name="T18" fmla="*/ 0 w 3"/>
                  <a:gd name="T19" fmla="*/ 0 h 6"/>
                  <a:gd name="T20" fmla="*/ 0 w 3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6" name="Freeform 2381">
                <a:extLst>
                  <a:ext uri="{FF2B5EF4-FFF2-40B4-BE49-F238E27FC236}">
                    <a16:creationId xmlns:a16="http://schemas.microsoft.com/office/drawing/2014/main" id="{9B6EDB35-4039-8339-40C5-8DC18C0A2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749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1 w 3"/>
                  <a:gd name="T3" fmla="*/ 0 h 6"/>
                  <a:gd name="T4" fmla="*/ 3 w 3"/>
                  <a:gd name="T5" fmla="*/ 0 h 6"/>
                  <a:gd name="T6" fmla="*/ 3 w 3"/>
                  <a:gd name="T7" fmla="*/ 2 h 6"/>
                  <a:gd name="T8" fmla="*/ 3 w 3"/>
                  <a:gd name="T9" fmla="*/ 5 h 6"/>
                  <a:gd name="T10" fmla="*/ 3 w 3"/>
                  <a:gd name="T11" fmla="*/ 5 h 6"/>
                  <a:gd name="T12" fmla="*/ 1 w 3"/>
                  <a:gd name="T13" fmla="*/ 6 h 6"/>
                  <a:gd name="T14" fmla="*/ 0 w 3"/>
                  <a:gd name="T15" fmla="*/ 6 h 6"/>
                  <a:gd name="T16" fmla="*/ 0 w 3"/>
                  <a:gd name="T17" fmla="*/ 5 h 6"/>
                  <a:gd name="T18" fmla="*/ 0 w 3"/>
                  <a:gd name="T19" fmla="*/ 5 h 6"/>
                  <a:gd name="T20" fmla="*/ 0 w 3"/>
                  <a:gd name="T21" fmla="*/ 0 h 6"/>
                  <a:gd name="T22" fmla="*/ 0 w 3"/>
                  <a:gd name="T23" fmla="*/ 0 h 6"/>
                  <a:gd name="T24" fmla="*/ 0 w 3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7" name="Freeform 2382">
                <a:extLst>
                  <a:ext uri="{FF2B5EF4-FFF2-40B4-BE49-F238E27FC236}">
                    <a16:creationId xmlns:a16="http://schemas.microsoft.com/office/drawing/2014/main" id="{CB2B8595-FFFB-D2E5-7F17-EBE62BD4E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37"/>
                <a:ext cx="22" cy="12"/>
              </a:xfrm>
              <a:custGeom>
                <a:avLst/>
                <a:gdLst>
                  <a:gd name="T0" fmla="*/ 0 w 22"/>
                  <a:gd name="T1" fmla="*/ 12 h 12"/>
                  <a:gd name="T2" fmla="*/ 5 w 22"/>
                  <a:gd name="T3" fmla="*/ 12 h 12"/>
                  <a:gd name="T4" fmla="*/ 22 w 22"/>
                  <a:gd name="T5" fmla="*/ 5 h 12"/>
                  <a:gd name="T6" fmla="*/ 22 w 22"/>
                  <a:gd name="T7" fmla="*/ 0 h 12"/>
                  <a:gd name="T8" fmla="*/ 20 w 22"/>
                  <a:gd name="T9" fmla="*/ 2 h 12"/>
                  <a:gd name="T10" fmla="*/ 0 w 22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" h="12">
                    <a:moveTo>
                      <a:pt x="0" y="12"/>
                    </a:moveTo>
                    <a:lnTo>
                      <a:pt x="5" y="12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8" name="Freeform 2383">
                <a:extLst>
                  <a:ext uri="{FF2B5EF4-FFF2-40B4-BE49-F238E27FC236}">
                    <a16:creationId xmlns:a16="http://schemas.microsoft.com/office/drawing/2014/main" id="{B5265943-5420-DAB8-0D05-5EA454913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1737"/>
                <a:ext cx="22" cy="12"/>
              </a:xfrm>
              <a:custGeom>
                <a:avLst/>
                <a:gdLst>
                  <a:gd name="T0" fmla="*/ 0 w 22"/>
                  <a:gd name="T1" fmla="*/ 12 h 12"/>
                  <a:gd name="T2" fmla="*/ 5 w 22"/>
                  <a:gd name="T3" fmla="*/ 12 h 12"/>
                  <a:gd name="T4" fmla="*/ 22 w 22"/>
                  <a:gd name="T5" fmla="*/ 5 h 12"/>
                  <a:gd name="T6" fmla="*/ 22 w 22"/>
                  <a:gd name="T7" fmla="*/ 0 h 12"/>
                  <a:gd name="T8" fmla="*/ 20 w 22"/>
                  <a:gd name="T9" fmla="*/ 2 h 12"/>
                  <a:gd name="T10" fmla="*/ 0 w 22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" h="12">
                    <a:moveTo>
                      <a:pt x="0" y="12"/>
                    </a:moveTo>
                    <a:lnTo>
                      <a:pt x="5" y="12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9" name="Freeform 2384">
                <a:extLst>
                  <a:ext uri="{FF2B5EF4-FFF2-40B4-BE49-F238E27FC236}">
                    <a16:creationId xmlns:a16="http://schemas.microsoft.com/office/drawing/2014/main" id="{9DFF16F4-9D7E-8985-A92E-CEB76336B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2010"/>
                <a:ext cx="16" cy="16"/>
              </a:xfrm>
              <a:custGeom>
                <a:avLst/>
                <a:gdLst>
                  <a:gd name="T0" fmla="*/ 754 w 13"/>
                  <a:gd name="T1" fmla="*/ 9 h 16"/>
                  <a:gd name="T2" fmla="*/ 1294 w 13"/>
                  <a:gd name="T3" fmla="*/ 4 h 16"/>
                  <a:gd name="T4" fmla="*/ 754 w 13"/>
                  <a:gd name="T5" fmla="*/ 4 h 16"/>
                  <a:gd name="T6" fmla="*/ 1142 w 13"/>
                  <a:gd name="T7" fmla="*/ 1 h 16"/>
                  <a:gd name="T8" fmla="*/ 1294 w 13"/>
                  <a:gd name="T9" fmla="*/ 0 h 16"/>
                  <a:gd name="T10" fmla="*/ 928 w 13"/>
                  <a:gd name="T11" fmla="*/ 0 h 16"/>
                  <a:gd name="T12" fmla="*/ 754 w 13"/>
                  <a:gd name="T13" fmla="*/ 0 h 16"/>
                  <a:gd name="T14" fmla="*/ 754 w 13"/>
                  <a:gd name="T15" fmla="*/ 4 h 16"/>
                  <a:gd name="T16" fmla="*/ 478 w 13"/>
                  <a:gd name="T17" fmla="*/ 4 h 16"/>
                  <a:gd name="T18" fmla="*/ 0 w 13"/>
                  <a:gd name="T19" fmla="*/ 16 h 16"/>
                  <a:gd name="T20" fmla="*/ 754 w 13"/>
                  <a:gd name="T21" fmla="*/ 4 h 16"/>
                  <a:gd name="T22" fmla="*/ 754 w 13"/>
                  <a:gd name="T23" fmla="*/ 4 h 16"/>
                  <a:gd name="T24" fmla="*/ 754 w 13"/>
                  <a:gd name="T25" fmla="*/ 9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6">
                    <a:moveTo>
                      <a:pt x="8" y="9"/>
                    </a:moveTo>
                    <a:lnTo>
                      <a:pt x="13" y="4"/>
                    </a:lnTo>
                    <a:lnTo>
                      <a:pt x="8" y="4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0" y="16"/>
                    </a:lnTo>
                    <a:lnTo>
                      <a:pt x="8" y="4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0" name="Freeform 2385">
                <a:extLst>
                  <a:ext uri="{FF2B5EF4-FFF2-40B4-BE49-F238E27FC236}">
                    <a16:creationId xmlns:a16="http://schemas.microsoft.com/office/drawing/2014/main" id="{267CA08B-6235-F7A2-3673-F91CC030A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" y="2010"/>
                <a:ext cx="16" cy="16"/>
              </a:xfrm>
              <a:custGeom>
                <a:avLst/>
                <a:gdLst>
                  <a:gd name="T0" fmla="*/ 754 w 13"/>
                  <a:gd name="T1" fmla="*/ 9 h 16"/>
                  <a:gd name="T2" fmla="*/ 1294 w 13"/>
                  <a:gd name="T3" fmla="*/ 4 h 16"/>
                  <a:gd name="T4" fmla="*/ 754 w 13"/>
                  <a:gd name="T5" fmla="*/ 4 h 16"/>
                  <a:gd name="T6" fmla="*/ 754 w 13"/>
                  <a:gd name="T7" fmla="*/ 4 h 16"/>
                  <a:gd name="T8" fmla="*/ 1142 w 13"/>
                  <a:gd name="T9" fmla="*/ 1 h 16"/>
                  <a:gd name="T10" fmla="*/ 1294 w 13"/>
                  <a:gd name="T11" fmla="*/ 0 h 16"/>
                  <a:gd name="T12" fmla="*/ 1294 w 13"/>
                  <a:gd name="T13" fmla="*/ 0 h 16"/>
                  <a:gd name="T14" fmla="*/ 1294 w 13"/>
                  <a:gd name="T15" fmla="*/ 0 h 16"/>
                  <a:gd name="T16" fmla="*/ 1294 w 13"/>
                  <a:gd name="T17" fmla="*/ 0 h 16"/>
                  <a:gd name="T18" fmla="*/ 928 w 13"/>
                  <a:gd name="T19" fmla="*/ 0 h 16"/>
                  <a:gd name="T20" fmla="*/ 754 w 13"/>
                  <a:gd name="T21" fmla="*/ 0 h 16"/>
                  <a:gd name="T22" fmla="*/ 754 w 13"/>
                  <a:gd name="T23" fmla="*/ 4 h 16"/>
                  <a:gd name="T24" fmla="*/ 478 w 13"/>
                  <a:gd name="T25" fmla="*/ 4 h 16"/>
                  <a:gd name="T26" fmla="*/ 478 w 13"/>
                  <a:gd name="T27" fmla="*/ 4 h 16"/>
                  <a:gd name="T28" fmla="*/ 478 w 13"/>
                  <a:gd name="T29" fmla="*/ 4 h 16"/>
                  <a:gd name="T30" fmla="*/ 0 w 13"/>
                  <a:gd name="T31" fmla="*/ 16 h 16"/>
                  <a:gd name="T32" fmla="*/ 0 w 13"/>
                  <a:gd name="T33" fmla="*/ 16 h 16"/>
                  <a:gd name="T34" fmla="*/ 754 w 13"/>
                  <a:gd name="T35" fmla="*/ 4 h 16"/>
                  <a:gd name="T36" fmla="*/ 754 w 13"/>
                  <a:gd name="T37" fmla="*/ 4 h 16"/>
                  <a:gd name="T38" fmla="*/ 754 w 13"/>
                  <a:gd name="T39" fmla="*/ 9 h 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6">
                    <a:moveTo>
                      <a:pt x="8" y="9"/>
                    </a:moveTo>
                    <a:lnTo>
                      <a:pt x="13" y="4"/>
                    </a:lnTo>
                    <a:lnTo>
                      <a:pt x="8" y="4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0" y="16"/>
                    </a:lnTo>
                    <a:lnTo>
                      <a:pt x="8" y="4"/>
                    </a:lnTo>
                    <a:lnTo>
                      <a:pt x="8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1" name="Freeform 2386">
                <a:extLst>
                  <a:ext uri="{FF2B5EF4-FFF2-40B4-BE49-F238E27FC236}">
                    <a16:creationId xmlns:a16="http://schemas.microsoft.com/office/drawing/2014/main" id="{16A22AD2-BC3B-DC75-21F4-AFDF66E4C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014"/>
                <a:ext cx="16" cy="17"/>
              </a:xfrm>
              <a:custGeom>
                <a:avLst/>
                <a:gdLst>
                  <a:gd name="T0" fmla="*/ 0 w 13"/>
                  <a:gd name="T1" fmla="*/ 8 h 17"/>
                  <a:gd name="T2" fmla="*/ 2 w 13"/>
                  <a:gd name="T3" fmla="*/ 14 h 17"/>
                  <a:gd name="T4" fmla="*/ 315 w 13"/>
                  <a:gd name="T5" fmla="*/ 17 h 17"/>
                  <a:gd name="T6" fmla="*/ 724 w 13"/>
                  <a:gd name="T7" fmla="*/ 15 h 17"/>
                  <a:gd name="T8" fmla="*/ 928 w 13"/>
                  <a:gd name="T9" fmla="*/ 14 h 17"/>
                  <a:gd name="T10" fmla="*/ 1142 w 13"/>
                  <a:gd name="T11" fmla="*/ 11 h 17"/>
                  <a:gd name="T12" fmla="*/ 1294 w 13"/>
                  <a:gd name="T13" fmla="*/ 8 h 17"/>
                  <a:gd name="T14" fmla="*/ 1142 w 13"/>
                  <a:gd name="T15" fmla="*/ 5 h 17"/>
                  <a:gd name="T16" fmla="*/ 928 w 13"/>
                  <a:gd name="T17" fmla="*/ 3 h 17"/>
                  <a:gd name="T18" fmla="*/ 724 w 13"/>
                  <a:gd name="T19" fmla="*/ 0 h 17"/>
                  <a:gd name="T20" fmla="*/ 315 w 13"/>
                  <a:gd name="T21" fmla="*/ 0 h 17"/>
                  <a:gd name="T22" fmla="*/ 2 w 13"/>
                  <a:gd name="T23" fmla="*/ 3 h 17"/>
                  <a:gd name="T24" fmla="*/ 0 w 13"/>
                  <a:gd name="T25" fmla="*/ 8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7">
                    <a:moveTo>
                      <a:pt x="0" y="8"/>
                    </a:moveTo>
                    <a:lnTo>
                      <a:pt x="2" y="14"/>
                    </a:lnTo>
                    <a:lnTo>
                      <a:pt x="3" y="17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2" name="Freeform 2387">
                <a:extLst>
                  <a:ext uri="{FF2B5EF4-FFF2-40B4-BE49-F238E27FC236}">
                    <a16:creationId xmlns:a16="http://schemas.microsoft.com/office/drawing/2014/main" id="{327C257C-A158-BE88-AE63-F73CD162E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014"/>
                <a:ext cx="16" cy="17"/>
              </a:xfrm>
              <a:custGeom>
                <a:avLst/>
                <a:gdLst>
                  <a:gd name="T0" fmla="*/ 0 w 13"/>
                  <a:gd name="T1" fmla="*/ 8 h 17"/>
                  <a:gd name="T2" fmla="*/ 2 w 13"/>
                  <a:gd name="T3" fmla="*/ 14 h 17"/>
                  <a:gd name="T4" fmla="*/ 315 w 13"/>
                  <a:gd name="T5" fmla="*/ 17 h 17"/>
                  <a:gd name="T6" fmla="*/ 724 w 13"/>
                  <a:gd name="T7" fmla="*/ 15 h 17"/>
                  <a:gd name="T8" fmla="*/ 928 w 13"/>
                  <a:gd name="T9" fmla="*/ 14 h 17"/>
                  <a:gd name="T10" fmla="*/ 1142 w 13"/>
                  <a:gd name="T11" fmla="*/ 11 h 17"/>
                  <a:gd name="T12" fmla="*/ 1294 w 13"/>
                  <a:gd name="T13" fmla="*/ 8 h 17"/>
                  <a:gd name="T14" fmla="*/ 1142 w 13"/>
                  <a:gd name="T15" fmla="*/ 5 h 17"/>
                  <a:gd name="T16" fmla="*/ 928 w 13"/>
                  <a:gd name="T17" fmla="*/ 3 h 17"/>
                  <a:gd name="T18" fmla="*/ 724 w 13"/>
                  <a:gd name="T19" fmla="*/ 0 h 17"/>
                  <a:gd name="T20" fmla="*/ 315 w 13"/>
                  <a:gd name="T21" fmla="*/ 0 h 17"/>
                  <a:gd name="T22" fmla="*/ 2 w 13"/>
                  <a:gd name="T23" fmla="*/ 3 h 17"/>
                  <a:gd name="T24" fmla="*/ 0 w 13"/>
                  <a:gd name="T25" fmla="*/ 8 h 17"/>
                  <a:gd name="T26" fmla="*/ 0 w 13"/>
                  <a:gd name="T27" fmla="*/ 8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17">
                    <a:moveTo>
                      <a:pt x="0" y="8"/>
                    </a:moveTo>
                    <a:lnTo>
                      <a:pt x="2" y="14"/>
                    </a:lnTo>
                    <a:lnTo>
                      <a:pt x="3" y="17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3" name="Freeform 2388">
                <a:extLst>
                  <a:ext uri="{FF2B5EF4-FFF2-40B4-BE49-F238E27FC236}">
                    <a16:creationId xmlns:a16="http://schemas.microsoft.com/office/drawing/2014/main" id="{14F3B9FF-0A9A-37A7-89BB-D4B921C85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014"/>
                <a:ext cx="11" cy="12"/>
              </a:xfrm>
              <a:custGeom>
                <a:avLst/>
                <a:gdLst>
                  <a:gd name="T0" fmla="*/ 0 w 8"/>
                  <a:gd name="T1" fmla="*/ 8 h 12"/>
                  <a:gd name="T2" fmla="*/ 3475 w 8"/>
                  <a:gd name="T3" fmla="*/ 5 h 12"/>
                  <a:gd name="T4" fmla="*/ 3475 w 8"/>
                  <a:gd name="T5" fmla="*/ 0 h 12"/>
                  <a:gd name="T6" fmla="*/ 9034 w 8"/>
                  <a:gd name="T7" fmla="*/ 5 h 12"/>
                  <a:gd name="T8" fmla="*/ 9034 w 8"/>
                  <a:gd name="T9" fmla="*/ 8 h 12"/>
                  <a:gd name="T10" fmla="*/ 9034 w 8"/>
                  <a:gd name="T11" fmla="*/ 11 h 12"/>
                  <a:gd name="T12" fmla="*/ 9034 w 8"/>
                  <a:gd name="T13" fmla="*/ 12 h 12"/>
                  <a:gd name="T14" fmla="*/ 8247 w 8"/>
                  <a:gd name="T15" fmla="*/ 12 h 12"/>
                  <a:gd name="T16" fmla="*/ 3475 w 8"/>
                  <a:gd name="T17" fmla="*/ 12 h 12"/>
                  <a:gd name="T18" fmla="*/ 3475 w 8"/>
                  <a:gd name="T19" fmla="*/ 12 h 12"/>
                  <a:gd name="T20" fmla="*/ 0 w 8"/>
                  <a:gd name="T21" fmla="*/ 8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3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3" y="1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4" name="Freeform 2389">
                <a:extLst>
                  <a:ext uri="{FF2B5EF4-FFF2-40B4-BE49-F238E27FC236}">
                    <a16:creationId xmlns:a16="http://schemas.microsoft.com/office/drawing/2014/main" id="{A6B4A441-6FF7-9603-8340-BA7863197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014"/>
                <a:ext cx="11" cy="12"/>
              </a:xfrm>
              <a:custGeom>
                <a:avLst/>
                <a:gdLst>
                  <a:gd name="T0" fmla="*/ 0 w 8"/>
                  <a:gd name="T1" fmla="*/ 8 h 12"/>
                  <a:gd name="T2" fmla="*/ 3475 w 8"/>
                  <a:gd name="T3" fmla="*/ 5 h 12"/>
                  <a:gd name="T4" fmla="*/ 3475 w 8"/>
                  <a:gd name="T5" fmla="*/ 0 h 12"/>
                  <a:gd name="T6" fmla="*/ 9034 w 8"/>
                  <a:gd name="T7" fmla="*/ 5 h 12"/>
                  <a:gd name="T8" fmla="*/ 9034 w 8"/>
                  <a:gd name="T9" fmla="*/ 8 h 12"/>
                  <a:gd name="T10" fmla="*/ 9034 w 8"/>
                  <a:gd name="T11" fmla="*/ 11 h 12"/>
                  <a:gd name="T12" fmla="*/ 9034 w 8"/>
                  <a:gd name="T13" fmla="*/ 12 h 12"/>
                  <a:gd name="T14" fmla="*/ 8247 w 8"/>
                  <a:gd name="T15" fmla="*/ 12 h 12"/>
                  <a:gd name="T16" fmla="*/ 3475 w 8"/>
                  <a:gd name="T17" fmla="*/ 12 h 12"/>
                  <a:gd name="T18" fmla="*/ 3475 w 8"/>
                  <a:gd name="T19" fmla="*/ 12 h 12"/>
                  <a:gd name="T20" fmla="*/ 0 w 8"/>
                  <a:gd name="T21" fmla="*/ 8 h 12"/>
                  <a:gd name="T22" fmla="*/ 0 w 8"/>
                  <a:gd name="T23" fmla="*/ 8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3" y="5"/>
                    </a:lnTo>
                    <a:lnTo>
                      <a:pt x="3" y="0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3" y="12"/>
                    </a:lnTo>
                    <a:lnTo>
                      <a:pt x="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5" name="Freeform 2390">
                <a:extLst>
                  <a:ext uri="{FF2B5EF4-FFF2-40B4-BE49-F238E27FC236}">
                    <a16:creationId xmlns:a16="http://schemas.microsoft.com/office/drawing/2014/main" id="{41AE3574-84CE-1AB7-1BDC-58E8A6732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014"/>
                <a:ext cx="9" cy="17"/>
              </a:xfrm>
              <a:custGeom>
                <a:avLst/>
                <a:gdLst>
                  <a:gd name="T0" fmla="*/ 4 w 9"/>
                  <a:gd name="T1" fmla="*/ 8 h 17"/>
                  <a:gd name="T2" fmla="*/ 4 w 9"/>
                  <a:gd name="T3" fmla="*/ 5 h 17"/>
                  <a:gd name="T4" fmla="*/ 4 w 9"/>
                  <a:gd name="T5" fmla="*/ 0 h 17"/>
                  <a:gd name="T6" fmla="*/ 9 w 9"/>
                  <a:gd name="T7" fmla="*/ 5 h 17"/>
                  <a:gd name="T8" fmla="*/ 9 w 9"/>
                  <a:gd name="T9" fmla="*/ 0 h 17"/>
                  <a:gd name="T10" fmla="*/ 5 w 9"/>
                  <a:gd name="T11" fmla="*/ 0 h 17"/>
                  <a:gd name="T12" fmla="*/ 4 w 9"/>
                  <a:gd name="T13" fmla="*/ 0 h 17"/>
                  <a:gd name="T14" fmla="*/ 4 w 9"/>
                  <a:gd name="T15" fmla="*/ 0 h 17"/>
                  <a:gd name="T16" fmla="*/ 4 w 9"/>
                  <a:gd name="T17" fmla="*/ 5 h 17"/>
                  <a:gd name="T18" fmla="*/ 4 w 9"/>
                  <a:gd name="T19" fmla="*/ 0 h 17"/>
                  <a:gd name="T20" fmla="*/ 0 w 9"/>
                  <a:gd name="T21" fmla="*/ 0 h 17"/>
                  <a:gd name="T22" fmla="*/ 4 w 9"/>
                  <a:gd name="T23" fmla="*/ 17 h 17"/>
                  <a:gd name="T24" fmla="*/ 9 w 9"/>
                  <a:gd name="T25" fmla="*/ 17 h 17"/>
                  <a:gd name="T26" fmla="*/ 9 w 9"/>
                  <a:gd name="T27" fmla="*/ 15 h 17"/>
                  <a:gd name="T28" fmla="*/ 4 w 9"/>
                  <a:gd name="T29" fmla="*/ 8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17">
                    <a:moveTo>
                      <a:pt x="4" y="8"/>
                    </a:moveTo>
                    <a:lnTo>
                      <a:pt x="4" y="5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6" name="Freeform 2391">
                <a:extLst>
                  <a:ext uri="{FF2B5EF4-FFF2-40B4-BE49-F238E27FC236}">
                    <a16:creationId xmlns:a16="http://schemas.microsoft.com/office/drawing/2014/main" id="{ACE5689A-A142-655C-16B3-BDC8BF604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014"/>
                <a:ext cx="9" cy="17"/>
              </a:xfrm>
              <a:custGeom>
                <a:avLst/>
                <a:gdLst>
                  <a:gd name="T0" fmla="*/ 4 w 9"/>
                  <a:gd name="T1" fmla="*/ 8 h 17"/>
                  <a:gd name="T2" fmla="*/ 4 w 9"/>
                  <a:gd name="T3" fmla="*/ 5 h 17"/>
                  <a:gd name="T4" fmla="*/ 4 w 9"/>
                  <a:gd name="T5" fmla="*/ 0 h 17"/>
                  <a:gd name="T6" fmla="*/ 9 w 9"/>
                  <a:gd name="T7" fmla="*/ 5 h 17"/>
                  <a:gd name="T8" fmla="*/ 9 w 9"/>
                  <a:gd name="T9" fmla="*/ 0 h 17"/>
                  <a:gd name="T10" fmla="*/ 5 w 9"/>
                  <a:gd name="T11" fmla="*/ 0 h 17"/>
                  <a:gd name="T12" fmla="*/ 4 w 9"/>
                  <a:gd name="T13" fmla="*/ 0 h 17"/>
                  <a:gd name="T14" fmla="*/ 4 w 9"/>
                  <a:gd name="T15" fmla="*/ 0 h 17"/>
                  <a:gd name="T16" fmla="*/ 4 w 9"/>
                  <a:gd name="T17" fmla="*/ 5 h 17"/>
                  <a:gd name="T18" fmla="*/ 4 w 9"/>
                  <a:gd name="T19" fmla="*/ 5 h 17"/>
                  <a:gd name="T20" fmla="*/ 4 w 9"/>
                  <a:gd name="T21" fmla="*/ 0 h 17"/>
                  <a:gd name="T22" fmla="*/ 0 w 9"/>
                  <a:gd name="T23" fmla="*/ 0 h 17"/>
                  <a:gd name="T24" fmla="*/ 4 w 9"/>
                  <a:gd name="T25" fmla="*/ 17 h 17"/>
                  <a:gd name="T26" fmla="*/ 9 w 9"/>
                  <a:gd name="T27" fmla="*/ 17 h 17"/>
                  <a:gd name="T28" fmla="*/ 9 w 9"/>
                  <a:gd name="T29" fmla="*/ 15 h 17"/>
                  <a:gd name="T30" fmla="*/ 4 w 9"/>
                  <a:gd name="T31" fmla="*/ 8 h 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" h="17">
                    <a:moveTo>
                      <a:pt x="4" y="8"/>
                    </a:moveTo>
                    <a:lnTo>
                      <a:pt x="4" y="5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4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7" name="Freeform 2392">
                <a:extLst>
                  <a:ext uri="{FF2B5EF4-FFF2-40B4-BE49-F238E27FC236}">
                    <a16:creationId xmlns:a16="http://schemas.microsoft.com/office/drawing/2014/main" id="{87D8FA64-D990-9962-27BA-969536F34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3" y="2008"/>
                <a:ext cx="13" cy="18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2 h 18"/>
                  <a:gd name="T4" fmla="*/ 5 w 13"/>
                  <a:gd name="T5" fmla="*/ 2 h 18"/>
                  <a:gd name="T6" fmla="*/ 10 w 13"/>
                  <a:gd name="T7" fmla="*/ 2 h 18"/>
                  <a:gd name="T8" fmla="*/ 7 w 13"/>
                  <a:gd name="T9" fmla="*/ 6 h 18"/>
                  <a:gd name="T10" fmla="*/ 5 w 13"/>
                  <a:gd name="T11" fmla="*/ 6 h 18"/>
                  <a:gd name="T12" fmla="*/ 2 w 13"/>
                  <a:gd name="T13" fmla="*/ 12 h 18"/>
                  <a:gd name="T14" fmla="*/ 0 w 13"/>
                  <a:gd name="T15" fmla="*/ 14 h 18"/>
                  <a:gd name="T16" fmla="*/ 5 w 13"/>
                  <a:gd name="T17" fmla="*/ 17 h 18"/>
                  <a:gd name="T18" fmla="*/ 10 w 13"/>
                  <a:gd name="T19" fmla="*/ 18 h 18"/>
                  <a:gd name="T20" fmla="*/ 10 w 13"/>
                  <a:gd name="T21" fmla="*/ 15 h 18"/>
                  <a:gd name="T22" fmla="*/ 10 w 13"/>
                  <a:gd name="T23" fmla="*/ 14 h 18"/>
                  <a:gd name="T24" fmla="*/ 13 w 13"/>
                  <a:gd name="T25" fmla="*/ 14 h 18"/>
                  <a:gd name="T26" fmla="*/ 13 w 13"/>
                  <a:gd name="T27" fmla="*/ 11 h 18"/>
                  <a:gd name="T28" fmla="*/ 10 w 13"/>
                  <a:gd name="T29" fmla="*/ 2 h 18"/>
                  <a:gd name="T30" fmla="*/ 7 w 13"/>
                  <a:gd name="T31" fmla="*/ 0 h 18"/>
                  <a:gd name="T32" fmla="*/ 0 w 13"/>
                  <a:gd name="T33" fmla="*/ 2 h 18"/>
                  <a:gd name="T34" fmla="*/ 0 w 13"/>
                  <a:gd name="T35" fmla="*/ 6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" h="18">
                    <a:moveTo>
                      <a:pt x="0" y="6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10" y="2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5" y="17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8" name="Freeform 2393">
                <a:extLst>
                  <a:ext uri="{FF2B5EF4-FFF2-40B4-BE49-F238E27FC236}">
                    <a16:creationId xmlns:a16="http://schemas.microsoft.com/office/drawing/2014/main" id="{E1DCDC39-BBC6-6547-8FAB-C670A243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3" y="2008"/>
                <a:ext cx="13" cy="18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2 h 18"/>
                  <a:gd name="T4" fmla="*/ 5 w 13"/>
                  <a:gd name="T5" fmla="*/ 2 h 18"/>
                  <a:gd name="T6" fmla="*/ 10 w 13"/>
                  <a:gd name="T7" fmla="*/ 2 h 18"/>
                  <a:gd name="T8" fmla="*/ 7 w 13"/>
                  <a:gd name="T9" fmla="*/ 6 h 18"/>
                  <a:gd name="T10" fmla="*/ 5 w 13"/>
                  <a:gd name="T11" fmla="*/ 6 h 18"/>
                  <a:gd name="T12" fmla="*/ 5 w 13"/>
                  <a:gd name="T13" fmla="*/ 6 h 18"/>
                  <a:gd name="T14" fmla="*/ 2 w 13"/>
                  <a:gd name="T15" fmla="*/ 12 h 18"/>
                  <a:gd name="T16" fmla="*/ 0 w 13"/>
                  <a:gd name="T17" fmla="*/ 14 h 18"/>
                  <a:gd name="T18" fmla="*/ 5 w 13"/>
                  <a:gd name="T19" fmla="*/ 17 h 18"/>
                  <a:gd name="T20" fmla="*/ 10 w 13"/>
                  <a:gd name="T21" fmla="*/ 18 h 18"/>
                  <a:gd name="T22" fmla="*/ 10 w 13"/>
                  <a:gd name="T23" fmla="*/ 15 h 18"/>
                  <a:gd name="T24" fmla="*/ 10 w 13"/>
                  <a:gd name="T25" fmla="*/ 14 h 18"/>
                  <a:gd name="T26" fmla="*/ 13 w 13"/>
                  <a:gd name="T27" fmla="*/ 14 h 18"/>
                  <a:gd name="T28" fmla="*/ 13 w 13"/>
                  <a:gd name="T29" fmla="*/ 14 h 18"/>
                  <a:gd name="T30" fmla="*/ 13 w 13"/>
                  <a:gd name="T31" fmla="*/ 11 h 18"/>
                  <a:gd name="T32" fmla="*/ 13 w 13"/>
                  <a:gd name="T33" fmla="*/ 11 h 18"/>
                  <a:gd name="T34" fmla="*/ 13 w 13"/>
                  <a:gd name="T35" fmla="*/ 11 h 18"/>
                  <a:gd name="T36" fmla="*/ 10 w 13"/>
                  <a:gd name="T37" fmla="*/ 2 h 18"/>
                  <a:gd name="T38" fmla="*/ 7 w 13"/>
                  <a:gd name="T39" fmla="*/ 0 h 18"/>
                  <a:gd name="T40" fmla="*/ 0 w 13"/>
                  <a:gd name="T41" fmla="*/ 2 h 18"/>
                  <a:gd name="T42" fmla="*/ 0 w 13"/>
                  <a:gd name="T43" fmla="*/ 6 h 18"/>
                  <a:gd name="T44" fmla="*/ 0 w 13"/>
                  <a:gd name="T45" fmla="*/ 6 h 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" h="18">
                    <a:moveTo>
                      <a:pt x="0" y="6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10" y="2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5" y="17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9" name="Freeform 2394">
                <a:extLst>
                  <a:ext uri="{FF2B5EF4-FFF2-40B4-BE49-F238E27FC236}">
                    <a16:creationId xmlns:a16="http://schemas.microsoft.com/office/drawing/2014/main" id="{6348276F-F85A-DE05-BB2F-38BD6B7EC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14"/>
                <a:ext cx="5" cy="10"/>
              </a:xfrm>
              <a:custGeom>
                <a:avLst/>
                <a:gdLst>
                  <a:gd name="T0" fmla="*/ 5 w 5"/>
                  <a:gd name="T1" fmla="*/ 711 h 8"/>
                  <a:gd name="T2" fmla="*/ 3 w 5"/>
                  <a:gd name="T3" fmla="*/ 889 h 8"/>
                  <a:gd name="T4" fmla="*/ 0 w 5"/>
                  <a:gd name="T5" fmla="*/ 1111 h 8"/>
                  <a:gd name="T6" fmla="*/ 0 w 5"/>
                  <a:gd name="T7" fmla="*/ 711 h 8"/>
                  <a:gd name="T8" fmla="*/ 0 w 5"/>
                  <a:gd name="T9" fmla="*/ 711 h 8"/>
                  <a:gd name="T10" fmla="*/ 3 w 5"/>
                  <a:gd name="T11" fmla="*/ 0 h 8"/>
                  <a:gd name="T12" fmla="*/ 5 w 5"/>
                  <a:gd name="T13" fmla="*/ 0 h 8"/>
                  <a:gd name="T14" fmla="*/ 5 w 5"/>
                  <a:gd name="T15" fmla="*/ 0 h 8"/>
                  <a:gd name="T16" fmla="*/ 5 w 5"/>
                  <a:gd name="T17" fmla="*/ 71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3" y="6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0" name="Freeform 2395">
                <a:extLst>
                  <a:ext uri="{FF2B5EF4-FFF2-40B4-BE49-F238E27FC236}">
                    <a16:creationId xmlns:a16="http://schemas.microsoft.com/office/drawing/2014/main" id="{1AE49517-1B56-7A3D-0F65-D844E08E5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14"/>
                <a:ext cx="5" cy="10"/>
              </a:xfrm>
              <a:custGeom>
                <a:avLst/>
                <a:gdLst>
                  <a:gd name="T0" fmla="*/ 5 w 5"/>
                  <a:gd name="T1" fmla="*/ 711 h 8"/>
                  <a:gd name="T2" fmla="*/ 3 w 5"/>
                  <a:gd name="T3" fmla="*/ 889 h 8"/>
                  <a:gd name="T4" fmla="*/ 0 w 5"/>
                  <a:gd name="T5" fmla="*/ 1111 h 8"/>
                  <a:gd name="T6" fmla="*/ 0 w 5"/>
                  <a:gd name="T7" fmla="*/ 1111 h 8"/>
                  <a:gd name="T8" fmla="*/ 0 w 5"/>
                  <a:gd name="T9" fmla="*/ 711 h 8"/>
                  <a:gd name="T10" fmla="*/ 0 w 5"/>
                  <a:gd name="T11" fmla="*/ 711 h 8"/>
                  <a:gd name="T12" fmla="*/ 3 w 5"/>
                  <a:gd name="T13" fmla="*/ 0 h 8"/>
                  <a:gd name="T14" fmla="*/ 5 w 5"/>
                  <a:gd name="T15" fmla="*/ 0 h 8"/>
                  <a:gd name="T16" fmla="*/ 5 w 5"/>
                  <a:gd name="T17" fmla="*/ 0 h 8"/>
                  <a:gd name="T18" fmla="*/ 5 w 5"/>
                  <a:gd name="T19" fmla="*/ 711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3" y="6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1" name="Freeform 2396">
                <a:extLst>
                  <a:ext uri="{FF2B5EF4-FFF2-40B4-BE49-F238E27FC236}">
                    <a16:creationId xmlns:a16="http://schemas.microsoft.com/office/drawing/2014/main" id="{21740E61-A6A0-B490-3FB1-6752CE6FF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1999"/>
                <a:ext cx="13" cy="20"/>
              </a:xfrm>
              <a:custGeom>
                <a:avLst/>
                <a:gdLst>
                  <a:gd name="T0" fmla="*/ 0 w 13"/>
                  <a:gd name="T1" fmla="*/ 0 h 20"/>
                  <a:gd name="T2" fmla="*/ 0 w 13"/>
                  <a:gd name="T3" fmla="*/ 3 h 20"/>
                  <a:gd name="T4" fmla="*/ 8 w 13"/>
                  <a:gd name="T5" fmla="*/ 20 h 20"/>
                  <a:gd name="T6" fmla="*/ 13 w 13"/>
                  <a:gd name="T7" fmla="*/ 20 h 20"/>
                  <a:gd name="T8" fmla="*/ 12 w 13"/>
                  <a:gd name="T9" fmla="*/ 17 h 20"/>
                  <a:gd name="T10" fmla="*/ 0 w 13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lnTo>
                      <a:pt x="0" y="3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12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2" name="Freeform 2397">
                <a:extLst>
                  <a:ext uri="{FF2B5EF4-FFF2-40B4-BE49-F238E27FC236}">
                    <a16:creationId xmlns:a16="http://schemas.microsoft.com/office/drawing/2014/main" id="{DF8B2446-A1A1-F101-CED2-C7E6C661B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1999"/>
                <a:ext cx="13" cy="20"/>
              </a:xfrm>
              <a:custGeom>
                <a:avLst/>
                <a:gdLst>
                  <a:gd name="T0" fmla="*/ 0 w 13"/>
                  <a:gd name="T1" fmla="*/ 0 h 20"/>
                  <a:gd name="T2" fmla="*/ 0 w 13"/>
                  <a:gd name="T3" fmla="*/ 3 h 20"/>
                  <a:gd name="T4" fmla="*/ 8 w 13"/>
                  <a:gd name="T5" fmla="*/ 20 h 20"/>
                  <a:gd name="T6" fmla="*/ 13 w 13"/>
                  <a:gd name="T7" fmla="*/ 20 h 20"/>
                  <a:gd name="T8" fmla="*/ 12 w 13"/>
                  <a:gd name="T9" fmla="*/ 17 h 20"/>
                  <a:gd name="T10" fmla="*/ 0 w 13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0" y="0"/>
                    </a:moveTo>
                    <a:lnTo>
                      <a:pt x="0" y="3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12" y="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3" name="Freeform 2398">
                <a:extLst>
                  <a:ext uri="{FF2B5EF4-FFF2-40B4-BE49-F238E27FC236}">
                    <a16:creationId xmlns:a16="http://schemas.microsoft.com/office/drawing/2014/main" id="{1159A06A-AD36-2733-734E-A5294174C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1999"/>
                <a:ext cx="14" cy="15"/>
              </a:xfrm>
              <a:custGeom>
                <a:avLst/>
                <a:gdLst>
                  <a:gd name="T0" fmla="*/ 5 w 14"/>
                  <a:gd name="T1" fmla="*/ 0 h 15"/>
                  <a:gd name="T2" fmla="*/ 0 w 14"/>
                  <a:gd name="T3" fmla="*/ 0 h 15"/>
                  <a:gd name="T4" fmla="*/ 14 w 14"/>
                  <a:gd name="T5" fmla="*/ 15 h 15"/>
                  <a:gd name="T6" fmla="*/ 14 w 14"/>
                  <a:gd name="T7" fmla="*/ 14 h 15"/>
                  <a:gd name="T8" fmla="*/ 5 w 1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5" y="0"/>
                    </a:moveTo>
                    <a:lnTo>
                      <a:pt x="0" y="0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4" name="Freeform 2399">
                <a:extLst>
                  <a:ext uri="{FF2B5EF4-FFF2-40B4-BE49-F238E27FC236}">
                    <a16:creationId xmlns:a16="http://schemas.microsoft.com/office/drawing/2014/main" id="{D1AA6D69-1ACC-5E26-6909-9F6A8D7E9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1999"/>
                <a:ext cx="14" cy="15"/>
              </a:xfrm>
              <a:custGeom>
                <a:avLst/>
                <a:gdLst>
                  <a:gd name="T0" fmla="*/ 5 w 14"/>
                  <a:gd name="T1" fmla="*/ 0 h 15"/>
                  <a:gd name="T2" fmla="*/ 0 w 14"/>
                  <a:gd name="T3" fmla="*/ 0 h 15"/>
                  <a:gd name="T4" fmla="*/ 14 w 14"/>
                  <a:gd name="T5" fmla="*/ 15 h 15"/>
                  <a:gd name="T6" fmla="*/ 14 w 14"/>
                  <a:gd name="T7" fmla="*/ 15 h 15"/>
                  <a:gd name="T8" fmla="*/ 14 w 14"/>
                  <a:gd name="T9" fmla="*/ 14 h 15"/>
                  <a:gd name="T10" fmla="*/ 5 w 14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5">
                    <a:moveTo>
                      <a:pt x="5" y="0"/>
                    </a:moveTo>
                    <a:lnTo>
                      <a:pt x="0" y="0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5" name="Freeform 2400">
                <a:extLst>
                  <a:ext uri="{FF2B5EF4-FFF2-40B4-BE49-F238E27FC236}">
                    <a16:creationId xmlns:a16="http://schemas.microsoft.com/office/drawing/2014/main" id="{9394E956-F998-1325-B4E8-80A09289E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993"/>
                <a:ext cx="15" cy="14"/>
              </a:xfrm>
              <a:custGeom>
                <a:avLst/>
                <a:gdLst>
                  <a:gd name="T0" fmla="*/ 4 w 15"/>
                  <a:gd name="T1" fmla="*/ 9 h 14"/>
                  <a:gd name="T2" fmla="*/ 5 w 15"/>
                  <a:gd name="T3" fmla="*/ 12 h 14"/>
                  <a:gd name="T4" fmla="*/ 7 w 15"/>
                  <a:gd name="T5" fmla="*/ 12 h 14"/>
                  <a:gd name="T6" fmla="*/ 9 w 15"/>
                  <a:gd name="T7" fmla="*/ 14 h 14"/>
                  <a:gd name="T8" fmla="*/ 12 w 15"/>
                  <a:gd name="T9" fmla="*/ 14 h 14"/>
                  <a:gd name="T10" fmla="*/ 15 w 15"/>
                  <a:gd name="T11" fmla="*/ 11 h 14"/>
                  <a:gd name="T12" fmla="*/ 15 w 15"/>
                  <a:gd name="T13" fmla="*/ 8 h 14"/>
                  <a:gd name="T14" fmla="*/ 15 w 15"/>
                  <a:gd name="T15" fmla="*/ 6 h 14"/>
                  <a:gd name="T16" fmla="*/ 12 w 15"/>
                  <a:gd name="T17" fmla="*/ 6 h 14"/>
                  <a:gd name="T18" fmla="*/ 10 w 15"/>
                  <a:gd name="T19" fmla="*/ 3 h 14"/>
                  <a:gd name="T20" fmla="*/ 9 w 15"/>
                  <a:gd name="T21" fmla="*/ 0 h 14"/>
                  <a:gd name="T22" fmla="*/ 7 w 15"/>
                  <a:gd name="T23" fmla="*/ 0 h 14"/>
                  <a:gd name="T24" fmla="*/ 4 w 15"/>
                  <a:gd name="T25" fmla="*/ 2 h 14"/>
                  <a:gd name="T26" fmla="*/ 2 w 15"/>
                  <a:gd name="T27" fmla="*/ 2 h 14"/>
                  <a:gd name="T28" fmla="*/ 0 w 15"/>
                  <a:gd name="T29" fmla="*/ 3 h 14"/>
                  <a:gd name="T30" fmla="*/ 2 w 15"/>
                  <a:gd name="T31" fmla="*/ 6 h 14"/>
                  <a:gd name="T32" fmla="*/ 4 w 15"/>
                  <a:gd name="T33" fmla="*/ 9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14">
                    <a:moveTo>
                      <a:pt x="4" y="9"/>
                    </a:moveTo>
                    <a:lnTo>
                      <a:pt x="5" y="12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0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6" name="Freeform 2401">
                <a:extLst>
                  <a:ext uri="{FF2B5EF4-FFF2-40B4-BE49-F238E27FC236}">
                    <a16:creationId xmlns:a16="http://schemas.microsoft.com/office/drawing/2014/main" id="{EBDDE194-FACD-853F-17D2-734FCA35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1993"/>
                <a:ext cx="15" cy="14"/>
              </a:xfrm>
              <a:custGeom>
                <a:avLst/>
                <a:gdLst>
                  <a:gd name="T0" fmla="*/ 4 w 15"/>
                  <a:gd name="T1" fmla="*/ 9 h 14"/>
                  <a:gd name="T2" fmla="*/ 5 w 15"/>
                  <a:gd name="T3" fmla="*/ 12 h 14"/>
                  <a:gd name="T4" fmla="*/ 7 w 15"/>
                  <a:gd name="T5" fmla="*/ 12 h 14"/>
                  <a:gd name="T6" fmla="*/ 9 w 15"/>
                  <a:gd name="T7" fmla="*/ 14 h 14"/>
                  <a:gd name="T8" fmla="*/ 12 w 15"/>
                  <a:gd name="T9" fmla="*/ 14 h 14"/>
                  <a:gd name="T10" fmla="*/ 15 w 15"/>
                  <a:gd name="T11" fmla="*/ 11 h 14"/>
                  <a:gd name="T12" fmla="*/ 15 w 15"/>
                  <a:gd name="T13" fmla="*/ 8 h 14"/>
                  <a:gd name="T14" fmla="*/ 15 w 15"/>
                  <a:gd name="T15" fmla="*/ 6 h 14"/>
                  <a:gd name="T16" fmla="*/ 12 w 15"/>
                  <a:gd name="T17" fmla="*/ 6 h 14"/>
                  <a:gd name="T18" fmla="*/ 10 w 15"/>
                  <a:gd name="T19" fmla="*/ 3 h 14"/>
                  <a:gd name="T20" fmla="*/ 9 w 15"/>
                  <a:gd name="T21" fmla="*/ 0 h 14"/>
                  <a:gd name="T22" fmla="*/ 7 w 15"/>
                  <a:gd name="T23" fmla="*/ 0 h 14"/>
                  <a:gd name="T24" fmla="*/ 4 w 15"/>
                  <a:gd name="T25" fmla="*/ 2 h 14"/>
                  <a:gd name="T26" fmla="*/ 2 w 15"/>
                  <a:gd name="T27" fmla="*/ 2 h 14"/>
                  <a:gd name="T28" fmla="*/ 0 w 15"/>
                  <a:gd name="T29" fmla="*/ 3 h 14"/>
                  <a:gd name="T30" fmla="*/ 2 w 15"/>
                  <a:gd name="T31" fmla="*/ 6 h 14"/>
                  <a:gd name="T32" fmla="*/ 4 w 15"/>
                  <a:gd name="T33" fmla="*/ 9 h 14"/>
                  <a:gd name="T34" fmla="*/ 4 w 15"/>
                  <a:gd name="T35" fmla="*/ 9 h 1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" h="14">
                    <a:moveTo>
                      <a:pt x="4" y="9"/>
                    </a:moveTo>
                    <a:lnTo>
                      <a:pt x="5" y="12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5" y="11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0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4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7" name="Freeform 2402">
                <a:extLst>
                  <a:ext uri="{FF2B5EF4-FFF2-40B4-BE49-F238E27FC236}">
                    <a16:creationId xmlns:a16="http://schemas.microsoft.com/office/drawing/2014/main" id="{EBD34BA8-FDDB-7C20-6025-90B104DEA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" y="1995"/>
                <a:ext cx="10" cy="12"/>
              </a:xfrm>
              <a:custGeom>
                <a:avLst/>
                <a:gdLst>
                  <a:gd name="T0" fmla="*/ 2 w 10"/>
                  <a:gd name="T1" fmla="*/ 7 h 12"/>
                  <a:gd name="T2" fmla="*/ 2 w 10"/>
                  <a:gd name="T3" fmla="*/ 7 h 12"/>
                  <a:gd name="T4" fmla="*/ 0 w 10"/>
                  <a:gd name="T5" fmla="*/ 4 h 12"/>
                  <a:gd name="T6" fmla="*/ 0 w 10"/>
                  <a:gd name="T7" fmla="*/ 3 h 12"/>
                  <a:gd name="T8" fmla="*/ 2 w 10"/>
                  <a:gd name="T9" fmla="*/ 0 h 12"/>
                  <a:gd name="T10" fmla="*/ 7 w 10"/>
                  <a:gd name="T11" fmla="*/ 1 h 12"/>
                  <a:gd name="T12" fmla="*/ 10 w 10"/>
                  <a:gd name="T13" fmla="*/ 4 h 12"/>
                  <a:gd name="T14" fmla="*/ 10 w 10"/>
                  <a:gd name="T15" fmla="*/ 6 h 12"/>
                  <a:gd name="T16" fmla="*/ 7 w 10"/>
                  <a:gd name="T17" fmla="*/ 12 h 12"/>
                  <a:gd name="T18" fmla="*/ 3 w 10"/>
                  <a:gd name="T19" fmla="*/ 10 h 12"/>
                  <a:gd name="T20" fmla="*/ 2 w 10"/>
                  <a:gd name="T21" fmla="*/ 7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" h="12">
                    <a:moveTo>
                      <a:pt x="2" y="7"/>
                    </a:moveTo>
                    <a:lnTo>
                      <a:pt x="2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8" name="Freeform 2403">
                <a:extLst>
                  <a:ext uri="{FF2B5EF4-FFF2-40B4-BE49-F238E27FC236}">
                    <a16:creationId xmlns:a16="http://schemas.microsoft.com/office/drawing/2014/main" id="{49812C01-7C9A-8D4A-09E3-D08DB2654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" y="1995"/>
                <a:ext cx="10" cy="12"/>
              </a:xfrm>
              <a:custGeom>
                <a:avLst/>
                <a:gdLst>
                  <a:gd name="T0" fmla="*/ 2 w 10"/>
                  <a:gd name="T1" fmla="*/ 7 h 12"/>
                  <a:gd name="T2" fmla="*/ 2 w 10"/>
                  <a:gd name="T3" fmla="*/ 7 h 12"/>
                  <a:gd name="T4" fmla="*/ 0 w 10"/>
                  <a:gd name="T5" fmla="*/ 4 h 12"/>
                  <a:gd name="T6" fmla="*/ 0 w 10"/>
                  <a:gd name="T7" fmla="*/ 3 h 12"/>
                  <a:gd name="T8" fmla="*/ 2 w 10"/>
                  <a:gd name="T9" fmla="*/ 0 h 12"/>
                  <a:gd name="T10" fmla="*/ 7 w 10"/>
                  <a:gd name="T11" fmla="*/ 1 h 12"/>
                  <a:gd name="T12" fmla="*/ 10 w 10"/>
                  <a:gd name="T13" fmla="*/ 4 h 12"/>
                  <a:gd name="T14" fmla="*/ 10 w 10"/>
                  <a:gd name="T15" fmla="*/ 6 h 12"/>
                  <a:gd name="T16" fmla="*/ 7 w 10"/>
                  <a:gd name="T17" fmla="*/ 12 h 12"/>
                  <a:gd name="T18" fmla="*/ 3 w 10"/>
                  <a:gd name="T19" fmla="*/ 10 h 12"/>
                  <a:gd name="T20" fmla="*/ 2 w 10"/>
                  <a:gd name="T21" fmla="*/ 7 h 12"/>
                  <a:gd name="T22" fmla="*/ 2 w 10"/>
                  <a:gd name="T23" fmla="*/ 7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2" y="7"/>
                    </a:moveTo>
                    <a:lnTo>
                      <a:pt x="2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2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9" name="Freeform 2404">
                <a:extLst>
                  <a:ext uri="{FF2B5EF4-FFF2-40B4-BE49-F238E27FC236}">
                    <a16:creationId xmlns:a16="http://schemas.microsoft.com/office/drawing/2014/main" id="{47D94F34-A192-0725-1975-06BC408F6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1983"/>
                <a:ext cx="16" cy="13"/>
              </a:xfrm>
              <a:custGeom>
                <a:avLst/>
                <a:gdLst>
                  <a:gd name="T0" fmla="*/ 315 w 13"/>
                  <a:gd name="T1" fmla="*/ 2 h 16"/>
                  <a:gd name="T2" fmla="*/ 315 w 13"/>
                  <a:gd name="T3" fmla="*/ 2 h 16"/>
                  <a:gd name="T4" fmla="*/ 0 w 13"/>
                  <a:gd name="T5" fmla="*/ 2 h 16"/>
                  <a:gd name="T6" fmla="*/ 315 w 13"/>
                  <a:gd name="T7" fmla="*/ 2 h 16"/>
                  <a:gd name="T8" fmla="*/ 315 w 13"/>
                  <a:gd name="T9" fmla="*/ 2 h 16"/>
                  <a:gd name="T10" fmla="*/ 0 w 13"/>
                  <a:gd name="T11" fmla="*/ 0 h 16"/>
                  <a:gd name="T12" fmla="*/ 0 w 13"/>
                  <a:gd name="T13" fmla="*/ 0 h 16"/>
                  <a:gd name="T14" fmla="*/ 0 w 13"/>
                  <a:gd name="T15" fmla="*/ 2 h 16"/>
                  <a:gd name="T16" fmla="*/ 0 w 13"/>
                  <a:gd name="T17" fmla="*/ 2 h 16"/>
                  <a:gd name="T18" fmla="*/ 0 w 13"/>
                  <a:gd name="T19" fmla="*/ 2 h 16"/>
                  <a:gd name="T20" fmla="*/ 315 w 13"/>
                  <a:gd name="T21" fmla="*/ 2 h 16"/>
                  <a:gd name="T22" fmla="*/ 1294 w 13"/>
                  <a:gd name="T23" fmla="*/ 2 h 16"/>
                  <a:gd name="T24" fmla="*/ 315 w 13"/>
                  <a:gd name="T25" fmla="*/ 2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6">
                    <a:moveTo>
                      <a:pt x="3" y="7"/>
                    </a:move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13" y="1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0" name="Freeform 2405">
                <a:extLst>
                  <a:ext uri="{FF2B5EF4-FFF2-40B4-BE49-F238E27FC236}">
                    <a16:creationId xmlns:a16="http://schemas.microsoft.com/office/drawing/2014/main" id="{51B47052-5593-08F4-C796-D20DFB6C8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1983"/>
                <a:ext cx="16" cy="13"/>
              </a:xfrm>
              <a:custGeom>
                <a:avLst/>
                <a:gdLst>
                  <a:gd name="T0" fmla="*/ 315 w 13"/>
                  <a:gd name="T1" fmla="*/ 2 h 16"/>
                  <a:gd name="T2" fmla="*/ 315 w 13"/>
                  <a:gd name="T3" fmla="*/ 2 h 16"/>
                  <a:gd name="T4" fmla="*/ 315 w 13"/>
                  <a:gd name="T5" fmla="*/ 2 h 16"/>
                  <a:gd name="T6" fmla="*/ 0 w 13"/>
                  <a:gd name="T7" fmla="*/ 2 h 16"/>
                  <a:gd name="T8" fmla="*/ 0 w 13"/>
                  <a:gd name="T9" fmla="*/ 2 h 16"/>
                  <a:gd name="T10" fmla="*/ 315 w 13"/>
                  <a:gd name="T11" fmla="*/ 2 h 16"/>
                  <a:gd name="T12" fmla="*/ 315 w 13"/>
                  <a:gd name="T13" fmla="*/ 2 h 16"/>
                  <a:gd name="T14" fmla="*/ 0 w 13"/>
                  <a:gd name="T15" fmla="*/ 0 h 16"/>
                  <a:gd name="T16" fmla="*/ 0 w 13"/>
                  <a:gd name="T17" fmla="*/ 0 h 16"/>
                  <a:gd name="T18" fmla="*/ 0 w 13"/>
                  <a:gd name="T19" fmla="*/ 2 h 16"/>
                  <a:gd name="T20" fmla="*/ 0 w 13"/>
                  <a:gd name="T21" fmla="*/ 2 h 16"/>
                  <a:gd name="T22" fmla="*/ 0 w 13"/>
                  <a:gd name="T23" fmla="*/ 2 h 16"/>
                  <a:gd name="T24" fmla="*/ 0 w 13"/>
                  <a:gd name="T25" fmla="*/ 2 h 16"/>
                  <a:gd name="T26" fmla="*/ 0 w 13"/>
                  <a:gd name="T27" fmla="*/ 2 h 16"/>
                  <a:gd name="T28" fmla="*/ 0 w 13"/>
                  <a:gd name="T29" fmla="*/ 2 h 16"/>
                  <a:gd name="T30" fmla="*/ 315 w 13"/>
                  <a:gd name="T31" fmla="*/ 2 h 16"/>
                  <a:gd name="T32" fmla="*/ 1294 w 13"/>
                  <a:gd name="T33" fmla="*/ 2 h 16"/>
                  <a:gd name="T34" fmla="*/ 1294 w 13"/>
                  <a:gd name="T35" fmla="*/ 2 h 16"/>
                  <a:gd name="T36" fmla="*/ 315 w 13"/>
                  <a:gd name="T37" fmla="*/ 2 h 16"/>
                  <a:gd name="T38" fmla="*/ 315 w 13"/>
                  <a:gd name="T39" fmla="*/ 2 h 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6">
                    <a:moveTo>
                      <a:pt x="3" y="7"/>
                    </a:move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13" y="16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1" name="Freeform 2406">
                <a:extLst>
                  <a:ext uri="{FF2B5EF4-FFF2-40B4-BE49-F238E27FC236}">
                    <a16:creationId xmlns:a16="http://schemas.microsoft.com/office/drawing/2014/main" id="{F0CFCDAA-F902-58E4-598E-D8D8F1E25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1979"/>
                <a:ext cx="17" cy="11"/>
              </a:xfrm>
              <a:custGeom>
                <a:avLst/>
                <a:gdLst>
                  <a:gd name="T0" fmla="*/ 8 w 17"/>
                  <a:gd name="T1" fmla="*/ 4 h 11"/>
                  <a:gd name="T2" fmla="*/ 8 w 17"/>
                  <a:gd name="T3" fmla="*/ 0 h 11"/>
                  <a:gd name="T4" fmla="*/ 5 w 17"/>
                  <a:gd name="T5" fmla="*/ 4 h 11"/>
                  <a:gd name="T6" fmla="*/ 5 w 17"/>
                  <a:gd name="T7" fmla="*/ 0 h 11"/>
                  <a:gd name="T8" fmla="*/ 0 w 17"/>
                  <a:gd name="T9" fmla="*/ 0 h 11"/>
                  <a:gd name="T10" fmla="*/ 5 w 17"/>
                  <a:gd name="T11" fmla="*/ 4 h 11"/>
                  <a:gd name="T12" fmla="*/ 0 w 17"/>
                  <a:gd name="T13" fmla="*/ 4 h 11"/>
                  <a:gd name="T14" fmla="*/ 5 w 17"/>
                  <a:gd name="T15" fmla="*/ 8 h 11"/>
                  <a:gd name="T16" fmla="*/ 5 w 17"/>
                  <a:gd name="T17" fmla="*/ 4 h 11"/>
                  <a:gd name="T18" fmla="*/ 13 w 17"/>
                  <a:gd name="T19" fmla="*/ 11 h 11"/>
                  <a:gd name="T20" fmla="*/ 13 w 17"/>
                  <a:gd name="T21" fmla="*/ 11 h 11"/>
                  <a:gd name="T22" fmla="*/ 17 w 17"/>
                  <a:gd name="T23" fmla="*/ 11 h 11"/>
                  <a:gd name="T24" fmla="*/ 17 w 17"/>
                  <a:gd name="T25" fmla="*/ 8 h 11"/>
                  <a:gd name="T26" fmla="*/ 17 w 17"/>
                  <a:gd name="T27" fmla="*/ 11 h 11"/>
                  <a:gd name="T28" fmla="*/ 13 w 17"/>
                  <a:gd name="T29" fmla="*/ 11 h 11"/>
                  <a:gd name="T30" fmla="*/ 8 w 17"/>
                  <a:gd name="T31" fmla="*/ 4 h 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11">
                    <a:moveTo>
                      <a:pt x="8" y="4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5" y="4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17" y="8"/>
                    </a:lnTo>
                    <a:lnTo>
                      <a:pt x="17" y="11"/>
                    </a:lnTo>
                    <a:lnTo>
                      <a:pt x="13" y="11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2" name="Freeform 2407">
                <a:extLst>
                  <a:ext uri="{FF2B5EF4-FFF2-40B4-BE49-F238E27FC236}">
                    <a16:creationId xmlns:a16="http://schemas.microsoft.com/office/drawing/2014/main" id="{2955FB68-F490-86D1-EF50-E9B21718E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1979"/>
                <a:ext cx="17" cy="11"/>
              </a:xfrm>
              <a:custGeom>
                <a:avLst/>
                <a:gdLst>
                  <a:gd name="T0" fmla="*/ 8 w 17"/>
                  <a:gd name="T1" fmla="*/ 4 h 11"/>
                  <a:gd name="T2" fmla="*/ 8 w 17"/>
                  <a:gd name="T3" fmla="*/ 0 h 11"/>
                  <a:gd name="T4" fmla="*/ 5 w 17"/>
                  <a:gd name="T5" fmla="*/ 4 h 11"/>
                  <a:gd name="T6" fmla="*/ 5 w 17"/>
                  <a:gd name="T7" fmla="*/ 0 h 11"/>
                  <a:gd name="T8" fmla="*/ 0 w 17"/>
                  <a:gd name="T9" fmla="*/ 0 h 11"/>
                  <a:gd name="T10" fmla="*/ 5 w 17"/>
                  <a:gd name="T11" fmla="*/ 4 h 11"/>
                  <a:gd name="T12" fmla="*/ 0 w 17"/>
                  <a:gd name="T13" fmla="*/ 4 h 11"/>
                  <a:gd name="T14" fmla="*/ 5 w 17"/>
                  <a:gd name="T15" fmla="*/ 8 h 11"/>
                  <a:gd name="T16" fmla="*/ 5 w 17"/>
                  <a:gd name="T17" fmla="*/ 4 h 11"/>
                  <a:gd name="T18" fmla="*/ 13 w 17"/>
                  <a:gd name="T19" fmla="*/ 11 h 11"/>
                  <a:gd name="T20" fmla="*/ 13 w 17"/>
                  <a:gd name="T21" fmla="*/ 11 h 11"/>
                  <a:gd name="T22" fmla="*/ 17 w 17"/>
                  <a:gd name="T23" fmla="*/ 11 h 11"/>
                  <a:gd name="T24" fmla="*/ 17 w 17"/>
                  <a:gd name="T25" fmla="*/ 11 h 11"/>
                  <a:gd name="T26" fmla="*/ 17 w 17"/>
                  <a:gd name="T27" fmla="*/ 8 h 11"/>
                  <a:gd name="T28" fmla="*/ 17 w 17"/>
                  <a:gd name="T29" fmla="*/ 11 h 11"/>
                  <a:gd name="T30" fmla="*/ 13 w 17"/>
                  <a:gd name="T31" fmla="*/ 11 h 11"/>
                  <a:gd name="T32" fmla="*/ 8 w 17"/>
                  <a:gd name="T33" fmla="*/ 4 h 11"/>
                  <a:gd name="T34" fmla="*/ 8 w 17"/>
                  <a:gd name="T35" fmla="*/ 4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" h="11">
                    <a:moveTo>
                      <a:pt x="8" y="4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5" y="4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17" y="8"/>
                    </a:lnTo>
                    <a:lnTo>
                      <a:pt x="17" y="11"/>
                    </a:lnTo>
                    <a:lnTo>
                      <a:pt x="13" y="11"/>
                    </a:lnTo>
                    <a:lnTo>
                      <a:pt x="8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3" name="Freeform 2408">
                <a:extLst>
                  <a:ext uri="{FF2B5EF4-FFF2-40B4-BE49-F238E27FC236}">
                    <a16:creationId xmlns:a16="http://schemas.microsoft.com/office/drawing/2014/main" id="{902C2D94-59E6-1795-E302-755C37C19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1974"/>
                <a:ext cx="22" cy="16"/>
              </a:xfrm>
              <a:custGeom>
                <a:avLst/>
                <a:gdLst>
                  <a:gd name="T0" fmla="*/ 17 w 22"/>
                  <a:gd name="T1" fmla="*/ 2 h 16"/>
                  <a:gd name="T2" fmla="*/ 12 w 22"/>
                  <a:gd name="T3" fmla="*/ 0 h 16"/>
                  <a:gd name="T4" fmla="*/ 8 w 22"/>
                  <a:gd name="T5" fmla="*/ 2 h 16"/>
                  <a:gd name="T6" fmla="*/ 8 w 22"/>
                  <a:gd name="T7" fmla="*/ 5 h 16"/>
                  <a:gd name="T8" fmla="*/ 8 w 22"/>
                  <a:gd name="T9" fmla="*/ 5 h 16"/>
                  <a:gd name="T10" fmla="*/ 3 w 22"/>
                  <a:gd name="T11" fmla="*/ 2 h 16"/>
                  <a:gd name="T12" fmla="*/ 0 w 22"/>
                  <a:gd name="T13" fmla="*/ 2 h 16"/>
                  <a:gd name="T14" fmla="*/ 17 w 22"/>
                  <a:gd name="T15" fmla="*/ 16 h 16"/>
                  <a:gd name="T16" fmla="*/ 17 w 22"/>
                  <a:gd name="T17" fmla="*/ 13 h 16"/>
                  <a:gd name="T18" fmla="*/ 12 w 22"/>
                  <a:gd name="T19" fmla="*/ 9 h 16"/>
                  <a:gd name="T20" fmla="*/ 10 w 22"/>
                  <a:gd name="T21" fmla="*/ 6 h 16"/>
                  <a:gd name="T22" fmla="*/ 8 w 22"/>
                  <a:gd name="T23" fmla="*/ 5 h 16"/>
                  <a:gd name="T24" fmla="*/ 10 w 22"/>
                  <a:gd name="T25" fmla="*/ 3 h 16"/>
                  <a:gd name="T26" fmla="*/ 12 w 22"/>
                  <a:gd name="T27" fmla="*/ 2 h 16"/>
                  <a:gd name="T28" fmla="*/ 13 w 22"/>
                  <a:gd name="T29" fmla="*/ 3 h 16"/>
                  <a:gd name="T30" fmla="*/ 17 w 22"/>
                  <a:gd name="T31" fmla="*/ 5 h 16"/>
                  <a:gd name="T32" fmla="*/ 22 w 22"/>
                  <a:gd name="T33" fmla="*/ 9 h 16"/>
                  <a:gd name="T34" fmla="*/ 20 w 22"/>
                  <a:gd name="T35" fmla="*/ 8 h 16"/>
                  <a:gd name="T36" fmla="*/ 17 w 22"/>
                  <a:gd name="T37" fmla="*/ 2 h 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16">
                    <a:moveTo>
                      <a:pt x="17" y="2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2" y="9"/>
                    </a:lnTo>
                    <a:lnTo>
                      <a:pt x="10" y="6"/>
                    </a:lnTo>
                    <a:lnTo>
                      <a:pt x="8" y="5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22" y="9"/>
                    </a:lnTo>
                    <a:lnTo>
                      <a:pt x="20" y="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4" name="Freeform 2409">
                <a:extLst>
                  <a:ext uri="{FF2B5EF4-FFF2-40B4-BE49-F238E27FC236}">
                    <a16:creationId xmlns:a16="http://schemas.microsoft.com/office/drawing/2014/main" id="{800137A0-F59A-DD86-4A38-C0C5BC511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1974"/>
                <a:ext cx="22" cy="16"/>
              </a:xfrm>
              <a:custGeom>
                <a:avLst/>
                <a:gdLst>
                  <a:gd name="T0" fmla="*/ 17 w 22"/>
                  <a:gd name="T1" fmla="*/ 2 h 16"/>
                  <a:gd name="T2" fmla="*/ 12 w 22"/>
                  <a:gd name="T3" fmla="*/ 0 h 16"/>
                  <a:gd name="T4" fmla="*/ 8 w 22"/>
                  <a:gd name="T5" fmla="*/ 2 h 16"/>
                  <a:gd name="T6" fmla="*/ 8 w 22"/>
                  <a:gd name="T7" fmla="*/ 5 h 16"/>
                  <a:gd name="T8" fmla="*/ 8 w 22"/>
                  <a:gd name="T9" fmla="*/ 5 h 16"/>
                  <a:gd name="T10" fmla="*/ 8 w 22"/>
                  <a:gd name="T11" fmla="*/ 5 h 16"/>
                  <a:gd name="T12" fmla="*/ 3 w 22"/>
                  <a:gd name="T13" fmla="*/ 2 h 16"/>
                  <a:gd name="T14" fmla="*/ 0 w 22"/>
                  <a:gd name="T15" fmla="*/ 2 h 16"/>
                  <a:gd name="T16" fmla="*/ 17 w 22"/>
                  <a:gd name="T17" fmla="*/ 16 h 16"/>
                  <a:gd name="T18" fmla="*/ 17 w 22"/>
                  <a:gd name="T19" fmla="*/ 13 h 16"/>
                  <a:gd name="T20" fmla="*/ 12 w 22"/>
                  <a:gd name="T21" fmla="*/ 9 h 16"/>
                  <a:gd name="T22" fmla="*/ 10 w 22"/>
                  <a:gd name="T23" fmla="*/ 6 h 16"/>
                  <a:gd name="T24" fmla="*/ 8 w 22"/>
                  <a:gd name="T25" fmla="*/ 5 h 16"/>
                  <a:gd name="T26" fmla="*/ 10 w 22"/>
                  <a:gd name="T27" fmla="*/ 3 h 16"/>
                  <a:gd name="T28" fmla="*/ 12 w 22"/>
                  <a:gd name="T29" fmla="*/ 2 h 16"/>
                  <a:gd name="T30" fmla="*/ 13 w 22"/>
                  <a:gd name="T31" fmla="*/ 3 h 16"/>
                  <a:gd name="T32" fmla="*/ 17 w 22"/>
                  <a:gd name="T33" fmla="*/ 5 h 16"/>
                  <a:gd name="T34" fmla="*/ 22 w 22"/>
                  <a:gd name="T35" fmla="*/ 9 h 16"/>
                  <a:gd name="T36" fmla="*/ 22 w 22"/>
                  <a:gd name="T37" fmla="*/ 9 h 16"/>
                  <a:gd name="T38" fmla="*/ 20 w 22"/>
                  <a:gd name="T39" fmla="*/ 8 h 16"/>
                  <a:gd name="T40" fmla="*/ 17 w 22"/>
                  <a:gd name="T41" fmla="*/ 2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" h="16">
                    <a:moveTo>
                      <a:pt x="17" y="2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7" y="16"/>
                    </a:lnTo>
                    <a:lnTo>
                      <a:pt x="17" y="13"/>
                    </a:lnTo>
                    <a:lnTo>
                      <a:pt x="12" y="9"/>
                    </a:lnTo>
                    <a:lnTo>
                      <a:pt x="10" y="6"/>
                    </a:lnTo>
                    <a:lnTo>
                      <a:pt x="8" y="5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22" y="9"/>
                    </a:lnTo>
                    <a:lnTo>
                      <a:pt x="20" y="8"/>
                    </a:lnTo>
                    <a:lnTo>
                      <a:pt x="17" y="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5" name="Freeform 2410">
                <a:extLst>
                  <a:ext uri="{FF2B5EF4-FFF2-40B4-BE49-F238E27FC236}">
                    <a16:creationId xmlns:a16="http://schemas.microsoft.com/office/drawing/2014/main" id="{AF87EBEF-2B8D-06A3-3A89-EB4B54324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1965"/>
                <a:ext cx="14" cy="11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5 w 14"/>
                  <a:gd name="T5" fmla="*/ 2 h 14"/>
                  <a:gd name="T6" fmla="*/ 9 w 14"/>
                  <a:gd name="T7" fmla="*/ 2 h 14"/>
                  <a:gd name="T8" fmla="*/ 12 w 14"/>
                  <a:gd name="T9" fmla="*/ 2 h 14"/>
                  <a:gd name="T10" fmla="*/ 14 w 14"/>
                  <a:gd name="T11" fmla="*/ 2 h 14"/>
                  <a:gd name="T12" fmla="*/ 12 w 14"/>
                  <a:gd name="T13" fmla="*/ 2 h 14"/>
                  <a:gd name="T14" fmla="*/ 5 w 14"/>
                  <a:gd name="T15" fmla="*/ 0 h 14"/>
                  <a:gd name="T16" fmla="*/ 4 w 14"/>
                  <a:gd name="T17" fmla="*/ 2 h 14"/>
                  <a:gd name="T18" fmla="*/ 0 w 14"/>
                  <a:gd name="T19" fmla="*/ 2 h 14"/>
                  <a:gd name="T20" fmla="*/ 0 w 14"/>
                  <a:gd name="T21" fmla="*/ 2 h 14"/>
                  <a:gd name="T22" fmla="*/ 0 w 14"/>
                  <a:gd name="T23" fmla="*/ 2 h 14"/>
                  <a:gd name="T24" fmla="*/ 4 w 14"/>
                  <a:gd name="T25" fmla="*/ 2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14">
                    <a:moveTo>
                      <a:pt x="4" y="11"/>
                    </a:moveTo>
                    <a:lnTo>
                      <a:pt x="4" y="12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4" y="8"/>
                    </a:lnTo>
                    <a:lnTo>
                      <a:pt x="12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6" name="Freeform 2411">
                <a:extLst>
                  <a:ext uri="{FF2B5EF4-FFF2-40B4-BE49-F238E27FC236}">
                    <a16:creationId xmlns:a16="http://schemas.microsoft.com/office/drawing/2014/main" id="{0DE4A7EE-11F9-87F9-E9B0-75971D159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1965"/>
                <a:ext cx="14" cy="11"/>
              </a:xfrm>
              <a:custGeom>
                <a:avLst/>
                <a:gdLst>
                  <a:gd name="T0" fmla="*/ 4 w 14"/>
                  <a:gd name="T1" fmla="*/ 2 h 14"/>
                  <a:gd name="T2" fmla="*/ 4 w 14"/>
                  <a:gd name="T3" fmla="*/ 2 h 14"/>
                  <a:gd name="T4" fmla="*/ 5 w 14"/>
                  <a:gd name="T5" fmla="*/ 2 h 14"/>
                  <a:gd name="T6" fmla="*/ 9 w 14"/>
                  <a:gd name="T7" fmla="*/ 2 h 14"/>
                  <a:gd name="T8" fmla="*/ 12 w 14"/>
                  <a:gd name="T9" fmla="*/ 2 h 14"/>
                  <a:gd name="T10" fmla="*/ 14 w 14"/>
                  <a:gd name="T11" fmla="*/ 2 h 14"/>
                  <a:gd name="T12" fmla="*/ 12 w 14"/>
                  <a:gd name="T13" fmla="*/ 2 h 14"/>
                  <a:gd name="T14" fmla="*/ 5 w 14"/>
                  <a:gd name="T15" fmla="*/ 0 h 14"/>
                  <a:gd name="T16" fmla="*/ 4 w 14"/>
                  <a:gd name="T17" fmla="*/ 2 h 14"/>
                  <a:gd name="T18" fmla="*/ 0 w 14"/>
                  <a:gd name="T19" fmla="*/ 2 h 14"/>
                  <a:gd name="T20" fmla="*/ 0 w 14"/>
                  <a:gd name="T21" fmla="*/ 2 h 14"/>
                  <a:gd name="T22" fmla="*/ 0 w 14"/>
                  <a:gd name="T23" fmla="*/ 2 h 14"/>
                  <a:gd name="T24" fmla="*/ 4 w 14"/>
                  <a:gd name="T25" fmla="*/ 2 h 14"/>
                  <a:gd name="T26" fmla="*/ 4 w 14"/>
                  <a:gd name="T27" fmla="*/ 2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14">
                    <a:moveTo>
                      <a:pt x="4" y="11"/>
                    </a:moveTo>
                    <a:lnTo>
                      <a:pt x="4" y="12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4" y="8"/>
                    </a:lnTo>
                    <a:lnTo>
                      <a:pt x="12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4" y="11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7" name="Freeform 2412">
                <a:extLst>
                  <a:ext uri="{FF2B5EF4-FFF2-40B4-BE49-F238E27FC236}">
                    <a16:creationId xmlns:a16="http://schemas.microsoft.com/office/drawing/2014/main" id="{F7225822-1913-7B69-F5C6-F460539A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" y="1967"/>
                <a:ext cx="10" cy="10"/>
              </a:xfrm>
              <a:custGeom>
                <a:avLst/>
                <a:gdLst>
                  <a:gd name="T0" fmla="*/ 2 w 10"/>
                  <a:gd name="T1" fmla="*/ 9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3 h 10"/>
                  <a:gd name="T8" fmla="*/ 2 w 10"/>
                  <a:gd name="T9" fmla="*/ 0 h 10"/>
                  <a:gd name="T10" fmla="*/ 3 w 10"/>
                  <a:gd name="T11" fmla="*/ 1 h 10"/>
                  <a:gd name="T12" fmla="*/ 5 w 10"/>
                  <a:gd name="T13" fmla="*/ 4 h 10"/>
                  <a:gd name="T14" fmla="*/ 10 w 10"/>
                  <a:gd name="T15" fmla="*/ 6 h 10"/>
                  <a:gd name="T16" fmla="*/ 10 w 10"/>
                  <a:gd name="T17" fmla="*/ 9 h 10"/>
                  <a:gd name="T18" fmla="*/ 7 w 10"/>
                  <a:gd name="T19" fmla="*/ 10 h 10"/>
                  <a:gd name="T20" fmla="*/ 3 w 10"/>
                  <a:gd name="T21" fmla="*/ 10 h 10"/>
                  <a:gd name="T22" fmla="*/ 2 w 10"/>
                  <a:gd name="T23" fmla="*/ 9 h 10"/>
                  <a:gd name="T24" fmla="*/ 2 w 10"/>
                  <a:gd name="T25" fmla="*/ 9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2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7" y="10"/>
                    </a:lnTo>
                    <a:lnTo>
                      <a:pt x="3" y="1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8" name="Freeform 2413">
                <a:extLst>
                  <a:ext uri="{FF2B5EF4-FFF2-40B4-BE49-F238E27FC236}">
                    <a16:creationId xmlns:a16="http://schemas.microsoft.com/office/drawing/2014/main" id="{0530EEFF-BC10-0F31-596C-323EEAC81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" y="1967"/>
                <a:ext cx="10" cy="10"/>
              </a:xfrm>
              <a:custGeom>
                <a:avLst/>
                <a:gdLst>
                  <a:gd name="T0" fmla="*/ 2 w 10"/>
                  <a:gd name="T1" fmla="*/ 9 h 10"/>
                  <a:gd name="T2" fmla="*/ 0 w 10"/>
                  <a:gd name="T3" fmla="*/ 6 h 10"/>
                  <a:gd name="T4" fmla="*/ 0 w 10"/>
                  <a:gd name="T5" fmla="*/ 4 h 10"/>
                  <a:gd name="T6" fmla="*/ 0 w 10"/>
                  <a:gd name="T7" fmla="*/ 3 h 10"/>
                  <a:gd name="T8" fmla="*/ 2 w 10"/>
                  <a:gd name="T9" fmla="*/ 0 h 10"/>
                  <a:gd name="T10" fmla="*/ 3 w 10"/>
                  <a:gd name="T11" fmla="*/ 1 h 10"/>
                  <a:gd name="T12" fmla="*/ 5 w 10"/>
                  <a:gd name="T13" fmla="*/ 4 h 10"/>
                  <a:gd name="T14" fmla="*/ 10 w 10"/>
                  <a:gd name="T15" fmla="*/ 6 h 10"/>
                  <a:gd name="T16" fmla="*/ 10 w 10"/>
                  <a:gd name="T17" fmla="*/ 9 h 10"/>
                  <a:gd name="T18" fmla="*/ 7 w 10"/>
                  <a:gd name="T19" fmla="*/ 10 h 10"/>
                  <a:gd name="T20" fmla="*/ 3 w 10"/>
                  <a:gd name="T21" fmla="*/ 10 h 10"/>
                  <a:gd name="T22" fmla="*/ 2 w 10"/>
                  <a:gd name="T23" fmla="*/ 9 h 10"/>
                  <a:gd name="T24" fmla="*/ 2 w 10"/>
                  <a:gd name="T25" fmla="*/ 9 h 10"/>
                  <a:gd name="T26" fmla="*/ 2 w 10"/>
                  <a:gd name="T27" fmla="*/ 9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10">
                    <a:moveTo>
                      <a:pt x="2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7" y="10"/>
                    </a:lnTo>
                    <a:lnTo>
                      <a:pt x="3" y="10"/>
                    </a:lnTo>
                    <a:lnTo>
                      <a:pt x="2" y="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" name="Freeform 2414">
                <a:extLst>
                  <a:ext uri="{FF2B5EF4-FFF2-40B4-BE49-F238E27FC236}">
                    <a16:creationId xmlns:a16="http://schemas.microsoft.com/office/drawing/2014/main" id="{F9201D73-572E-F880-EF2C-9FAE15923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1956"/>
                <a:ext cx="16" cy="14"/>
              </a:xfrm>
              <a:custGeom>
                <a:avLst/>
                <a:gdLst>
                  <a:gd name="T0" fmla="*/ 8 w 16"/>
                  <a:gd name="T1" fmla="*/ 3 h 14"/>
                  <a:gd name="T2" fmla="*/ 8 w 16"/>
                  <a:gd name="T3" fmla="*/ 2 h 14"/>
                  <a:gd name="T4" fmla="*/ 6 w 16"/>
                  <a:gd name="T5" fmla="*/ 0 h 14"/>
                  <a:gd name="T6" fmla="*/ 5 w 16"/>
                  <a:gd name="T7" fmla="*/ 2 h 14"/>
                  <a:gd name="T8" fmla="*/ 3 w 16"/>
                  <a:gd name="T9" fmla="*/ 3 h 14"/>
                  <a:gd name="T10" fmla="*/ 1 w 16"/>
                  <a:gd name="T11" fmla="*/ 3 h 14"/>
                  <a:gd name="T12" fmla="*/ 0 w 16"/>
                  <a:gd name="T13" fmla="*/ 5 h 14"/>
                  <a:gd name="T14" fmla="*/ 1 w 16"/>
                  <a:gd name="T15" fmla="*/ 6 h 14"/>
                  <a:gd name="T16" fmla="*/ 3 w 16"/>
                  <a:gd name="T17" fmla="*/ 8 h 14"/>
                  <a:gd name="T18" fmla="*/ 8 w 16"/>
                  <a:gd name="T19" fmla="*/ 8 h 14"/>
                  <a:gd name="T20" fmla="*/ 11 w 16"/>
                  <a:gd name="T21" fmla="*/ 8 h 14"/>
                  <a:gd name="T22" fmla="*/ 13 w 16"/>
                  <a:gd name="T23" fmla="*/ 8 h 14"/>
                  <a:gd name="T24" fmla="*/ 11 w 16"/>
                  <a:gd name="T25" fmla="*/ 11 h 14"/>
                  <a:gd name="T26" fmla="*/ 8 w 16"/>
                  <a:gd name="T27" fmla="*/ 11 h 14"/>
                  <a:gd name="T28" fmla="*/ 8 w 16"/>
                  <a:gd name="T29" fmla="*/ 14 h 14"/>
                  <a:gd name="T30" fmla="*/ 10 w 16"/>
                  <a:gd name="T31" fmla="*/ 14 h 14"/>
                  <a:gd name="T32" fmla="*/ 13 w 16"/>
                  <a:gd name="T33" fmla="*/ 14 h 14"/>
                  <a:gd name="T34" fmla="*/ 16 w 16"/>
                  <a:gd name="T35" fmla="*/ 11 h 14"/>
                  <a:gd name="T36" fmla="*/ 16 w 16"/>
                  <a:gd name="T37" fmla="*/ 9 h 14"/>
                  <a:gd name="T38" fmla="*/ 11 w 16"/>
                  <a:gd name="T39" fmla="*/ 3 h 14"/>
                  <a:gd name="T40" fmla="*/ 11 w 16"/>
                  <a:gd name="T41" fmla="*/ 3 h 14"/>
                  <a:gd name="T42" fmla="*/ 8 w 16"/>
                  <a:gd name="T43" fmla="*/ 8 h 14"/>
                  <a:gd name="T44" fmla="*/ 3 w 16"/>
                  <a:gd name="T45" fmla="*/ 8 h 14"/>
                  <a:gd name="T46" fmla="*/ 3 w 16"/>
                  <a:gd name="T47" fmla="*/ 8 h 14"/>
                  <a:gd name="T48" fmla="*/ 3 w 16"/>
                  <a:gd name="T49" fmla="*/ 3 h 14"/>
                  <a:gd name="T50" fmla="*/ 8 w 16"/>
                  <a:gd name="T51" fmla="*/ 3 h 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" h="14">
                    <a:moveTo>
                      <a:pt x="8" y="3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8" y="8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1" y="3"/>
                    </a:lnTo>
                    <a:lnTo>
                      <a:pt x="8" y="8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0" name="Freeform 2415">
                <a:extLst>
                  <a:ext uri="{FF2B5EF4-FFF2-40B4-BE49-F238E27FC236}">
                    <a16:creationId xmlns:a16="http://schemas.microsoft.com/office/drawing/2014/main" id="{CC9D308D-FC8C-15B9-8E4A-DB25B0B61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1956"/>
                <a:ext cx="16" cy="14"/>
              </a:xfrm>
              <a:custGeom>
                <a:avLst/>
                <a:gdLst>
                  <a:gd name="T0" fmla="*/ 8 w 16"/>
                  <a:gd name="T1" fmla="*/ 3 h 14"/>
                  <a:gd name="T2" fmla="*/ 8 w 16"/>
                  <a:gd name="T3" fmla="*/ 2 h 14"/>
                  <a:gd name="T4" fmla="*/ 6 w 16"/>
                  <a:gd name="T5" fmla="*/ 0 h 14"/>
                  <a:gd name="T6" fmla="*/ 5 w 16"/>
                  <a:gd name="T7" fmla="*/ 2 h 14"/>
                  <a:gd name="T8" fmla="*/ 3 w 16"/>
                  <a:gd name="T9" fmla="*/ 3 h 14"/>
                  <a:gd name="T10" fmla="*/ 1 w 16"/>
                  <a:gd name="T11" fmla="*/ 3 h 14"/>
                  <a:gd name="T12" fmla="*/ 0 w 16"/>
                  <a:gd name="T13" fmla="*/ 5 h 14"/>
                  <a:gd name="T14" fmla="*/ 1 w 16"/>
                  <a:gd name="T15" fmla="*/ 6 h 14"/>
                  <a:gd name="T16" fmla="*/ 3 w 16"/>
                  <a:gd name="T17" fmla="*/ 8 h 14"/>
                  <a:gd name="T18" fmla="*/ 8 w 16"/>
                  <a:gd name="T19" fmla="*/ 8 h 14"/>
                  <a:gd name="T20" fmla="*/ 11 w 16"/>
                  <a:gd name="T21" fmla="*/ 8 h 14"/>
                  <a:gd name="T22" fmla="*/ 11 w 16"/>
                  <a:gd name="T23" fmla="*/ 8 h 14"/>
                  <a:gd name="T24" fmla="*/ 13 w 16"/>
                  <a:gd name="T25" fmla="*/ 8 h 14"/>
                  <a:gd name="T26" fmla="*/ 11 w 16"/>
                  <a:gd name="T27" fmla="*/ 11 h 14"/>
                  <a:gd name="T28" fmla="*/ 8 w 16"/>
                  <a:gd name="T29" fmla="*/ 11 h 14"/>
                  <a:gd name="T30" fmla="*/ 8 w 16"/>
                  <a:gd name="T31" fmla="*/ 11 h 14"/>
                  <a:gd name="T32" fmla="*/ 8 w 16"/>
                  <a:gd name="T33" fmla="*/ 14 h 14"/>
                  <a:gd name="T34" fmla="*/ 10 w 16"/>
                  <a:gd name="T35" fmla="*/ 14 h 14"/>
                  <a:gd name="T36" fmla="*/ 13 w 16"/>
                  <a:gd name="T37" fmla="*/ 14 h 14"/>
                  <a:gd name="T38" fmla="*/ 16 w 16"/>
                  <a:gd name="T39" fmla="*/ 11 h 14"/>
                  <a:gd name="T40" fmla="*/ 16 w 16"/>
                  <a:gd name="T41" fmla="*/ 9 h 14"/>
                  <a:gd name="T42" fmla="*/ 11 w 16"/>
                  <a:gd name="T43" fmla="*/ 3 h 14"/>
                  <a:gd name="T44" fmla="*/ 11 w 16"/>
                  <a:gd name="T45" fmla="*/ 3 h 14"/>
                  <a:gd name="T46" fmla="*/ 8 w 16"/>
                  <a:gd name="T47" fmla="*/ 8 h 14"/>
                  <a:gd name="T48" fmla="*/ 8 w 16"/>
                  <a:gd name="T49" fmla="*/ 8 h 14"/>
                  <a:gd name="T50" fmla="*/ 3 w 16"/>
                  <a:gd name="T51" fmla="*/ 8 h 14"/>
                  <a:gd name="T52" fmla="*/ 3 w 16"/>
                  <a:gd name="T53" fmla="*/ 8 h 14"/>
                  <a:gd name="T54" fmla="*/ 3 w 16"/>
                  <a:gd name="T55" fmla="*/ 3 h 14"/>
                  <a:gd name="T56" fmla="*/ 8 w 16"/>
                  <a:gd name="T57" fmla="*/ 3 h 14"/>
                  <a:gd name="T58" fmla="*/ 8 w 16"/>
                  <a:gd name="T59" fmla="*/ 3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6" h="14">
                    <a:moveTo>
                      <a:pt x="8" y="3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8" y="8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1" y="3"/>
                    </a:lnTo>
                    <a:lnTo>
                      <a:pt x="8" y="8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8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1" name="Freeform 2416">
                <a:extLst>
                  <a:ext uri="{FF2B5EF4-FFF2-40B4-BE49-F238E27FC236}">
                    <a16:creationId xmlns:a16="http://schemas.microsoft.com/office/drawing/2014/main" id="{D6028CF2-39D3-A926-CEEC-731050400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1946"/>
                <a:ext cx="14" cy="10"/>
              </a:xfrm>
              <a:custGeom>
                <a:avLst/>
                <a:gdLst>
                  <a:gd name="T0" fmla="*/ 11 w 14"/>
                  <a:gd name="T1" fmla="*/ 2 h 13"/>
                  <a:gd name="T2" fmla="*/ 14 w 14"/>
                  <a:gd name="T3" fmla="*/ 2 h 13"/>
                  <a:gd name="T4" fmla="*/ 14 w 14"/>
                  <a:gd name="T5" fmla="*/ 2 h 13"/>
                  <a:gd name="T6" fmla="*/ 9 w 14"/>
                  <a:gd name="T7" fmla="*/ 2 h 13"/>
                  <a:gd name="T8" fmla="*/ 5 w 14"/>
                  <a:gd name="T9" fmla="*/ 2 h 13"/>
                  <a:gd name="T10" fmla="*/ 11 w 14"/>
                  <a:gd name="T11" fmla="*/ 1 h 13"/>
                  <a:gd name="T12" fmla="*/ 7 w 14"/>
                  <a:gd name="T13" fmla="*/ 0 h 13"/>
                  <a:gd name="T14" fmla="*/ 0 w 14"/>
                  <a:gd name="T15" fmla="*/ 1 h 13"/>
                  <a:gd name="T16" fmla="*/ 2 w 14"/>
                  <a:gd name="T17" fmla="*/ 2 h 13"/>
                  <a:gd name="T18" fmla="*/ 5 w 14"/>
                  <a:gd name="T19" fmla="*/ 2 h 13"/>
                  <a:gd name="T20" fmla="*/ 5 w 14"/>
                  <a:gd name="T21" fmla="*/ 2 h 13"/>
                  <a:gd name="T22" fmla="*/ 9 w 14"/>
                  <a:gd name="T23" fmla="*/ 2 h 13"/>
                  <a:gd name="T24" fmla="*/ 11 w 14"/>
                  <a:gd name="T25" fmla="*/ 2 h 13"/>
                  <a:gd name="T26" fmla="*/ 14 w 14"/>
                  <a:gd name="T27" fmla="*/ 2 h 13"/>
                  <a:gd name="T28" fmla="*/ 14 w 14"/>
                  <a:gd name="T29" fmla="*/ 2 h 13"/>
                  <a:gd name="T30" fmla="*/ 14 w 14"/>
                  <a:gd name="T31" fmla="*/ 2 h 13"/>
                  <a:gd name="T32" fmla="*/ 14 w 14"/>
                  <a:gd name="T33" fmla="*/ 2 h 13"/>
                  <a:gd name="T34" fmla="*/ 14 w 14"/>
                  <a:gd name="T35" fmla="*/ 2 h 13"/>
                  <a:gd name="T36" fmla="*/ 14 w 14"/>
                  <a:gd name="T37" fmla="*/ 2 h 13"/>
                  <a:gd name="T38" fmla="*/ 11 w 14"/>
                  <a:gd name="T39" fmla="*/ 2 h 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13">
                    <a:moveTo>
                      <a:pt x="11" y="6"/>
                    </a:moveTo>
                    <a:lnTo>
                      <a:pt x="14" y="7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2" name="Freeform 2417">
                <a:extLst>
                  <a:ext uri="{FF2B5EF4-FFF2-40B4-BE49-F238E27FC236}">
                    <a16:creationId xmlns:a16="http://schemas.microsoft.com/office/drawing/2014/main" id="{9FD5F714-A825-F2D8-82FF-40CC4CF78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1946"/>
                <a:ext cx="14" cy="10"/>
              </a:xfrm>
              <a:custGeom>
                <a:avLst/>
                <a:gdLst>
                  <a:gd name="T0" fmla="*/ 11 w 14"/>
                  <a:gd name="T1" fmla="*/ 2 h 13"/>
                  <a:gd name="T2" fmla="*/ 14 w 14"/>
                  <a:gd name="T3" fmla="*/ 2 h 13"/>
                  <a:gd name="T4" fmla="*/ 14 w 14"/>
                  <a:gd name="T5" fmla="*/ 2 h 13"/>
                  <a:gd name="T6" fmla="*/ 9 w 14"/>
                  <a:gd name="T7" fmla="*/ 2 h 13"/>
                  <a:gd name="T8" fmla="*/ 5 w 14"/>
                  <a:gd name="T9" fmla="*/ 2 h 13"/>
                  <a:gd name="T10" fmla="*/ 11 w 14"/>
                  <a:gd name="T11" fmla="*/ 1 h 13"/>
                  <a:gd name="T12" fmla="*/ 7 w 14"/>
                  <a:gd name="T13" fmla="*/ 0 h 13"/>
                  <a:gd name="T14" fmla="*/ 0 w 14"/>
                  <a:gd name="T15" fmla="*/ 1 h 13"/>
                  <a:gd name="T16" fmla="*/ 2 w 14"/>
                  <a:gd name="T17" fmla="*/ 2 h 13"/>
                  <a:gd name="T18" fmla="*/ 5 w 14"/>
                  <a:gd name="T19" fmla="*/ 2 h 13"/>
                  <a:gd name="T20" fmla="*/ 5 w 14"/>
                  <a:gd name="T21" fmla="*/ 2 h 13"/>
                  <a:gd name="T22" fmla="*/ 9 w 14"/>
                  <a:gd name="T23" fmla="*/ 2 h 13"/>
                  <a:gd name="T24" fmla="*/ 11 w 14"/>
                  <a:gd name="T25" fmla="*/ 2 h 13"/>
                  <a:gd name="T26" fmla="*/ 14 w 14"/>
                  <a:gd name="T27" fmla="*/ 2 h 13"/>
                  <a:gd name="T28" fmla="*/ 14 w 14"/>
                  <a:gd name="T29" fmla="*/ 2 h 13"/>
                  <a:gd name="T30" fmla="*/ 14 w 14"/>
                  <a:gd name="T31" fmla="*/ 2 h 13"/>
                  <a:gd name="T32" fmla="*/ 14 w 14"/>
                  <a:gd name="T33" fmla="*/ 2 h 13"/>
                  <a:gd name="T34" fmla="*/ 14 w 14"/>
                  <a:gd name="T35" fmla="*/ 2 h 13"/>
                  <a:gd name="T36" fmla="*/ 14 w 14"/>
                  <a:gd name="T37" fmla="*/ 2 h 13"/>
                  <a:gd name="T38" fmla="*/ 11 w 14"/>
                  <a:gd name="T39" fmla="*/ 2 h 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13">
                    <a:moveTo>
                      <a:pt x="11" y="6"/>
                    </a:moveTo>
                    <a:lnTo>
                      <a:pt x="14" y="7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1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3" name="Freeform 2418">
                <a:extLst>
                  <a:ext uri="{FF2B5EF4-FFF2-40B4-BE49-F238E27FC236}">
                    <a16:creationId xmlns:a16="http://schemas.microsoft.com/office/drawing/2014/main" id="{B37A4491-7698-D8AA-887A-D3929A9A0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947"/>
                <a:ext cx="9" cy="8"/>
              </a:xfrm>
              <a:custGeom>
                <a:avLst/>
                <a:gdLst>
                  <a:gd name="T0" fmla="*/ 3 w 9"/>
                  <a:gd name="T1" fmla="*/ 8 h 8"/>
                  <a:gd name="T2" fmla="*/ 0 w 9"/>
                  <a:gd name="T3" fmla="*/ 6 h 8"/>
                  <a:gd name="T4" fmla="*/ 0 w 9"/>
                  <a:gd name="T5" fmla="*/ 5 h 8"/>
                  <a:gd name="T6" fmla="*/ 0 w 9"/>
                  <a:gd name="T7" fmla="*/ 3 h 8"/>
                  <a:gd name="T8" fmla="*/ 3 w 9"/>
                  <a:gd name="T9" fmla="*/ 0 h 8"/>
                  <a:gd name="T10" fmla="*/ 3 w 9"/>
                  <a:gd name="T11" fmla="*/ 0 h 8"/>
                  <a:gd name="T12" fmla="*/ 9 w 9"/>
                  <a:gd name="T13" fmla="*/ 0 h 8"/>
                  <a:gd name="T14" fmla="*/ 7 w 9"/>
                  <a:gd name="T15" fmla="*/ 2 h 8"/>
                  <a:gd name="T16" fmla="*/ 3 w 9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3" y="8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4" name="Freeform 2419">
                <a:extLst>
                  <a:ext uri="{FF2B5EF4-FFF2-40B4-BE49-F238E27FC236}">
                    <a16:creationId xmlns:a16="http://schemas.microsoft.com/office/drawing/2014/main" id="{2AC7B61F-4610-6498-ED80-3A6D8D3E4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947"/>
                <a:ext cx="9" cy="8"/>
              </a:xfrm>
              <a:custGeom>
                <a:avLst/>
                <a:gdLst>
                  <a:gd name="T0" fmla="*/ 3 w 9"/>
                  <a:gd name="T1" fmla="*/ 8 h 8"/>
                  <a:gd name="T2" fmla="*/ 0 w 9"/>
                  <a:gd name="T3" fmla="*/ 6 h 8"/>
                  <a:gd name="T4" fmla="*/ 0 w 9"/>
                  <a:gd name="T5" fmla="*/ 5 h 8"/>
                  <a:gd name="T6" fmla="*/ 0 w 9"/>
                  <a:gd name="T7" fmla="*/ 3 h 8"/>
                  <a:gd name="T8" fmla="*/ 3 w 9"/>
                  <a:gd name="T9" fmla="*/ 0 h 8"/>
                  <a:gd name="T10" fmla="*/ 3 w 9"/>
                  <a:gd name="T11" fmla="*/ 0 h 8"/>
                  <a:gd name="T12" fmla="*/ 9 w 9"/>
                  <a:gd name="T13" fmla="*/ 0 h 8"/>
                  <a:gd name="T14" fmla="*/ 7 w 9"/>
                  <a:gd name="T15" fmla="*/ 2 h 8"/>
                  <a:gd name="T16" fmla="*/ 3 w 9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8">
                    <a:moveTo>
                      <a:pt x="3" y="8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3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5" name="Freeform 2420">
                <a:extLst>
                  <a:ext uri="{FF2B5EF4-FFF2-40B4-BE49-F238E27FC236}">
                    <a16:creationId xmlns:a16="http://schemas.microsoft.com/office/drawing/2014/main" id="{1608A637-CAAD-163D-352C-D20C32042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929"/>
                <a:ext cx="21" cy="14"/>
              </a:xfrm>
              <a:custGeom>
                <a:avLst/>
                <a:gdLst>
                  <a:gd name="T0" fmla="*/ 163 w 18"/>
                  <a:gd name="T1" fmla="*/ 6 h 14"/>
                  <a:gd name="T2" fmla="*/ 120 w 18"/>
                  <a:gd name="T3" fmla="*/ 6 h 14"/>
                  <a:gd name="T4" fmla="*/ 163 w 18"/>
                  <a:gd name="T5" fmla="*/ 6 h 14"/>
                  <a:gd name="T6" fmla="*/ 163 w 18"/>
                  <a:gd name="T7" fmla="*/ 5 h 14"/>
                  <a:gd name="T8" fmla="*/ 163 w 18"/>
                  <a:gd name="T9" fmla="*/ 3 h 14"/>
                  <a:gd name="T10" fmla="*/ 222 w 18"/>
                  <a:gd name="T11" fmla="*/ 2 h 14"/>
                  <a:gd name="T12" fmla="*/ 307 w 18"/>
                  <a:gd name="T13" fmla="*/ 2 h 14"/>
                  <a:gd name="T14" fmla="*/ 307 w 18"/>
                  <a:gd name="T15" fmla="*/ 6 h 14"/>
                  <a:gd name="T16" fmla="*/ 307 w 18"/>
                  <a:gd name="T17" fmla="*/ 6 h 14"/>
                  <a:gd name="T18" fmla="*/ 163 w 18"/>
                  <a:gd name="T19" fmla="*/ 6 h 14"/>
                  <a:gd name="T20" fmla="*/ 163 w 18"/>
                  <a:gd name="T21" fmla="*/ 12 h 14"/>
                  <a:gd name="T22" fmla="*/ 163 w 18"/>
                  <a:gd name="T23" fmla="*/ 14 h 14"/>
                  <a:gd name="T24" fmla="*/ 358 w 18"/>
                  <a:gd name="T25" fmla="*/ 14 h 14"/>
                  <a:gd name="T26" fmla="*/ 411 w 18"/>
                  <a:gd name="T27" fmla="*/ 14 h 14"/>
                  <a:gd name="T28" fmla="*/ 411 w 18"/>
                  <a:gd name="T29" fmla="*/ 11 h 14"/>
                  <a:gd name="T30" fmla="*/ 411 w 18"/>
                  <a:gd name="T31" fmla="*/ 11 h 14"/>
                  <a:gd name="T32" fmla="*/ 560 w 18"/>
                  <a:gd name="T33" fmla="*/ 11 h 14"/>
                  <a:gd name="T34" fmla="*/ 560 w 18"/>
                  <a:gd name="T35" fmla="*/ 9 h 14"/>
                  <a:gd name="T36" fmla="*/ 560 w 18"/>
                  <a:gd name="T37" fmla="*/ 6 h 14"/>
                  <a:gd name="T38" fmla="*/ 501 w 18"/>
                  <a:gd name="T39" fmla="*/ 6 h 14"/>
                  <a:gd name="T40" fmla="*/ 411 w 18"/>
                  <a:gd name="T41" fmla="*/ 6 h 14"/>
                  <a:gd name="T42" fmla="*/ 307 w 18"/>
                  <a:gd name="T43" fmla="*/ 2 h 14"/>
                  <a:gd name="T44" fmla="*/ 163 w 18"/>
                  <a:gd name="T45" fmla="*/ 0 h 14"/>
                  <a:gd name="T46" fmla="*/ 163 w 18"/>
                  <a:gd name="T47" fmla="*/ 2 h 14"/>
                  <a:gd name="T48" fmla="*/ 2 w 18"/>
                  <a:gd name="T49" fmla="*/ 3 h 14"/>
                  <a:gd name="T50" fmla="*/ 2 w 18"/>
                  <a:gd name="T51" fmla="*/ 5 h 14"/>
                  <a:gd name="T52" fmla="*/ 0 w 18"/>
                  <a:gd name="T53" fmla="*/ 8 h 14"/>
                  <a:gd name="T54" fmla="*/ 0 w 18"/>
                  <a:gd name="T55" fmla="*/ 11 h 14"/>
                  <a:gd name="T56" fmla="*/ 2 w 18"/>
                  <a:gd name="T57" fmla="*/ 9 h 14"/>
                  <a:gd name="T58" fmla="*/ 163 w 18"/>
                  <a:gd name="T59" fmla="*/ 6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" h="14">
                    <a:moveTo>
                      <a:pt x="5" y="6"/>
                    </a:moveTo>
                    <a:lnTo>
                      <a:pt x="3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5" y="6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3" y="6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6" name="Freeform 2421">
                <a:extLst>
                  <a:ext uri="{FF2B5EF4-FFF2-40B4-BE49-F238E27FC236}">
                    <a16:creationId xmlns:a16="http://schemas.microsoft.com/office/drawing/2014/main" id="{DD0C10C4-BAF5-30C6-A1C2-B017CA3A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929"/>
                <a:ext cx="21" cy="14"/>
              </a:xfrm>
              <a:custGeom>
                <a:avLst/>
                <a:gdLst>
                  <a:gd name="T0" fmla="*/ 163 w 18"/>
                  <a:gd name="T1" fmla="*/ 6 h 14"/>
                  <a:gd name="T2" fmla="*/ 120 w 18"/>
                  <a:gd name="T3" fmla="*/ 6 h 14"/>
                  <a:gd name="T4" fmla="*/ 163 w 18"/>
                  <a:gd name="T5" fmla="*/ 6 h 14"/>
                  <a:gd name="T6" fmla="*/ 163 w 18"/>
                  <a:gd name="T7" fmla="*/ 5 h 14"/>
                  <a:gd name="T8" fmla="*/ 163 w 18"/>
                  <a:gd name="T9" fmla="*/ 3 h 14"/>
                  <a:gd name="T10" fmla="*/ 222 w 18"/>
                  <a:gd name="T11" fmla="*/ 2 h 14"/>
                  <a:gd name="T12" fmla="*/ 307 w 18"/>
                  <a:gd name="T13" fmla="*/ 2 h 14"/>
                  <a:gd name="T14" fmla="*/ 307 w 18"/>
                  <a:gd name="T15" fmla="*/ 6 h 14"/>
                  <a:gd name="T16" fmla="*/ 307 w 18"/>
                  <a:gd name="T17" fmla="*/ 6 h 14"/>
                  <a:gd name="T18" fmla="*/ 163 w 18"/>
                  <a:gd name="T19" fmla="*/ 6 h 14"/>
                  <a:gd name="T20" fmla="*/ 163 w 18"/>
                  <a:gd name="T21" fmla="*/ 12 h 14"/>
                  <a:gd name="T22" fmla="*/ 163 w 18"/>
                  <a:gd name="T23" fmla="*/ 14 h 14"/>
                  <a:gd name="T24" fmla="*/ 358 w 18"/>
                  <a:gd name="T25" fmla="*/ 14 h 14"/>
                  <a:gd name="T26" fmla="*/ 411 w 18"/>
                  <a:gd name="T27" fmla="*/ 14 h 14"/>
                  <a:gd name="T28" fmla="*/ 411 w 18"/>
                  <a:gd name="T29" fmla="*/ 11 h 14"/>
                  <a:gd name="T30" fmla="*/ 411 w 18"/>
                  <a:gd name="T31" fmla="*/ 11 h 14"/>
                  <a:gd name="T32" fmla="*/ 560 w 18"/>
                  <a:gd name="T33" fmla="*/ 11 h 14"/>
                  <a:gd name="T34" fmla="*/ 560 w 18"/>
                  <a:gd name="T35" fmla="*/ 9 h 14"/>
                  <a:gd name="T36" fmla="*/ 560 w 18"/>
                  <a:gd name="T37" fmla="*/ 6 h 14"/>
                  <a:gd name="T38" fmla="*/ 560 w 18"/>
                  <a:gd name="T39" fmla="*/ 6 h 14"/>
                  <a:gd name="T40" fmla="*/ 560 w 18"/>
                  <a:gd name="T41" fmla="*/ 6 h 14"/>
                  <a:gd name="T42" fmla="*/ 501 w 18"/>
                  <a:gd name="T43" fmla="*/ 6 h 14"/>
                  <a:gd name="T44" fmla="*/ 411 w 18"/>
                  <a:gd name="T45" fmla="*/ 6 h 14"/>
                  <a:gd name="T46" fmla="*/ 307 w 18"/>
                  <a:gd name="T47" fmla="*/ 2 h 14"/>
                  <a:gd name="T48" fmla="*/ 163 w 18"/>
                  <a:gd name="T49" fmla="*/ 0 h 14"/>
                  <a:gd name="T50" fmla="*/ 163 w 18"/>
                  <a:gd name="T51" fmla="*/ 2 h 14"/>
                  <a:gd name="T52" fmla="*/ 2 w 18"/>
                  <a:gd name="T53" fmla="*/ 3 h 14"/>
                  <a:gd name="T54" fmla="*/ 2 w 18"/>
                  <a:gd name="T55" fmla="*/ 5 h 14"/>
                  <a:gd name="T56" fmla="*/ 0 w 18"/>
                  <a:gd name="T57" fmla="*/ 8 h 14"/>
                  <a:gd name="T58" fmla="*/ 0 w 18"/>
                  <a:gd name="T59" fmla="*/ 11 h 14"/>
                  <a:gd name="T60" fmla="*/ 2 w 18"/>
                  <a:gd name="T61" fmla="*/ 9 h 14"/>
                  <a:gd name="T62" fmla="*/ 163 w 18"/>
                  <a:gd name="T63" fmla="*/ 6 h 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" h="14">
                    <a:moveTo>
                      <a:pt x="5" y="6"/>
                    </a:moveTo>
                    <a:lnTo>
                      <a:pt x="3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5" y="6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3" y="6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7" name="Freeform 2422">
                <a:extLst>
                  <a:ext uri="{FF2B5EF4-FFF2-40B4-BE49-F238E27FC236}">
                    <a16:creationId xmlns:a16="http://schemas.microsoft.com/office/drawing/2014/main" id="{E3B51EB3-050E-33CE-868C-B14357E84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35"/>
                <a:ext cx="9" cy="5"/>
              </a:xfrm>
              <a:custGeom>
                <a:avLst/>
                <a:gdLst>
                  <a:gd name="T0" fmla="*/ 47426 w 6"/>
                  <a:gd name="T1" fmla="*/ 0 h 5"/>
                  <a:gd name="T2" fmla="*/ 47426 w 6"/>
                  <a:gd name="T3" fmla="*/ 2 h 5"/>
                  <a:gd name="T4" fmla="*/ 27309 w 6"/>
                  <a:gd name="T5" fmla="*/ 5 h 5"/>
                  <a:gd name="T6" fmla="*/ 0 w 6"/>
                  <a:gd name="T7" fmla="*/ 5 h 5"/>
                  <a:gd name="T8" fmla="*/ 12137 w 6"/>
                  <a:gd name="T9" fmla="*/ 3 h 5"/>
                  <a:gd name="T10" fmla="*/ 12137 w 6"/>
                  <a:gd name="T11" fmla="*/ 3 h 5"/>
                  <a:gd name="T12" fmla="*/ 27309 w 6"/>
                  <a:gd name="T13" fmla="*/ 0 h 5"/>
                  <a:gd name="T14" fmla="*/ 27309 w 6"/>
                  <a:gd name="T15" fmla="*/ 0 h 5"/>
                  <a:gd name="T16" fmla="*/ 47426 w 6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6" y="2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8" name="Freeform 2423">
                <a:extLst>
                  <a:ext uri="{FF2B5EF4-FFF2-40B4-BE49-F238E27FC236}">
                    <a16:creationId xmlns:a16="http://schemas.microsoft.com/office/drawing/2014/main" id="{BD161FCB-A2A9-2517-FC15-1F4C785E4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35"/>
                <a:ext cx="9" cy="5"/>
              </a:xfrm>
              <a:custGeom>
                <a:avLst/>
                <a:gdLst>
                  <a:gd name="T0" fmla="*/ 47426 w 6"/>
                  <a:gd name="T1" fmla="*/ 0 h 5"/>
                  <a:gd name="T2" fmla="*/ 47426 w 6"/>
                  <a:gd name="T3" fmla="*/ 2 h 5"/>
                  <a:gd name="T4" fmla="*/ 27309 w 6"/>
                  <a:gd name="T5" fmla="*/ 5 h 5"/>
                  <a:gd name="T6" fmla="*/ 27309 w 6"/>
                  <a:gd name="T7" fmla="*/ 5 h 5"/>
                  <a:gd name="T8" fmla="*/ 0 w 6"/>
                  <a:gd name="T9" fmla="*/ 5 h 5"/>
                  <a:gd name="T10" fmla="*/ 12137 w 6"/>
                  <a:gd name="T11" fmla="*/ 3 h 5"/>
                  <a:gd name="T12" fmla="*/ 12137 w 6"/>
                  <a:gd name="T13" fmla="*/ 3 h 5"/>
                  <a:gd name="T14" fmla="*/ 27309 w 6"/>
                  <a:gd name="T15" fmla="*/ 0 h 5"/>
                  <a:gd name="T16" fmla="*/ 27309 w 6"/>
                  <a:gd name="T17" fmla="*/ 0 h 5"/>
                  <a:gd name="T18" fmla="*/ 27309 w 6"/>
                  <a:gd name="T19" fmla="*/ 0 h 5"/>
                  <a:gd name="T20" fmla="*/ 47426 w 6"/>
                  <a:gd name="T21" fmla="*/ 0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6" y="2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6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9" name="Freeform 2424">
                <a:extLst>
                  <a:ext uri="{FF2B5EF4-FFF2-40B4-BE49-F238E27FC236}">
                    <a16:creationId xmlns:a16="http://schemas.microsoft.com/office/drawing/2014/main" id="{34689749-8F70-4C69-771D-D6BCE6E82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" y="1920"/>
                <a:ext cx="12" cy="15"/>
              </a:xfrm>
              <a:custGeom>
                <a:avLst/>
                <a:gdLst>
                  <a:gd name="T0" fmla="*/ 3 w 12"/>
                  <a:gd name="T1" fmla="*/ 8 h 15"/>
                  <a:gd name="T2" fmla="*/ 3 w 12"/>
                  <a:gd name="T3" fmla="*/ 3 h 15"/>
                  <a:gd name="T4" fmla="*/ 3 w 12"/>
                  <a:gd name="T5" fmla="*/ 0 h 15"/>
                  <a:gd name="T6" fmla="*/ 3 w 12"/>
                  <a:gd name="T7" fmla="*/ 3 h 15"/>
                  <a:gd name="T8" fmla="*/ 3 w 12"/>
                  <a:gd name="T9" fmla="*/ 3 h 15"/>
                  <a:gd name="T10" fmla="*/ 0 w 12"/>
                  <a:gd name="T11" fmla="*/ 3 h 15"/>
                  <a:gd name="T12" fmla="*/ 3 w 12"/>
                  <a:gd name="T13" fmla="*/ 3 h 15"/>
                  <a:gd name="T14" fmla="*/ 0 w 12"/>
                  <a:gd name="T15" fmla="*/ 3 h 15"/>
                  <a:gd name="T16" fmla="*/ 0 w 12"/>
                  <a:gd name="T17" fmla="*/ 8 h 15"/>
                  <a:gd name="T18" fmla="*/ 12 w 12"/>
                  <a:gd name="T19" fmla="*/ 15 h 15"/>
                  <a:gd name="T20" fmla="*/ 12 w 12"/>
                  <a:gd name="T21" fmla="*/ 11 h 15"/>
                  <a:gd name="T22" fmla="*/ 12 w 12"/>
                  <a:gd name="T23" fmla="*/ 11 h 15"/>
                  <a:gd name="T24" fmla="*/ 3 w 12"/>
                  <a:gd name="T25" fmla="*/ 8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3" y="8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12" y="15"/>
                    </a:lnTo>
                    <a:lnTo>
                      <a:pt x="12" y="11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0" name="Freeform 2425">
                <a:extLst>
                  <a:ext uri="{FF2B5EF4-FFF2-40B4-BE49-F238E27FC236}">
                    <a16:creationId xmlns:a16="http://schemas.microsoft.com/office/drawing/2014/main" id="{07337866-9607-283E-B4F9-0A7367DD9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5" y="1920"/>
                <a:ext cx="12" cy="15"/>
              </a:xfrm>
              <a:custGeom>
                <a:avLst/>
                <a:gdLst>
                  <a:gd name="T0" fmla="*/ 3 w 12"/>
                  <a:gd name="T1" fmla="*/ 8 h 15"/>
                  <a:gd name="T2" fmla="*/ 3 w 12"/>
                  <a:gd name="T3" fmla="*/ 3 h 15"/>
                  <a:gd name="T4" fmla="*/ 3 w 12"/>
                  <a:gd name="T5" fmla="*/ 3 h 15"/>
                  <a:gd name="T6" fmla="*/ 3 w 12"/>
                  <a:gd name="T7" fmla="*/ 0 h 15"/>
                  <a:gd name="T8" fmla="*/ 3 w 12"/>
                  <a:gd name="T9" fmla="*/ 3 h 15"/>
                  <a:gd name="T10" fmla="*/ 3 w 12"/>
                  <a:gd name="T11" fmla="*/ 3 h 15"/>
                  <a:gd name="T12" fmla="*/ 0 w 12"/>
                  <a:gd name="T13" fmla="*/ 3 h 15"/>
                  <a:gd name="T14" fmla="*/ 3 w 12"/>
                  <a:gd name="T15" fmla="*/ 3 h 15"/>
                  <a:gd name="T16" fmla="*/ 3 w 12"/>
                  <a:gd name="T17" fmla="*/ 3 h 15"/>
                  <a:gd name="T18" fmla="*/ 0 w 12"/>
                  <a:gd name="T19" fmla="*/ 3 h 15"/>
                  <a:gd name="T20" fmla="*/ 0 w 12"/>
                  <a:gd name="T21" fmla="*/ 8 h 15"/>
                  <a:gd name="T22" fmla="*/ 12 w 12"/>
                  <a:gd name="T23" fmla="*/ 15 h 15"/>
                  <a:gd name="T24" fmla="*/ 12 w 12"/>
                  <a:gd name="T25" fmla="*/ 11 h 15"/>
                  <a:gd name="T26" fmla="*/ 12 w 12"/>
                  <a:gd name="T27" fmla="*/ 11 h 15"/>
                  <a:gd name="T28" fmla="*/ 3 w 12"/>
                  <a:gd name="T29" fmla="*/ 8 h 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" h="15">
                    <a:moveTo>
                      <a:pt x="3" y="8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12" y="15"/>
                    </a:lnTo>
                    <a:lnTo>
                      <a:pt x="12" y="11"/>
                    </a:lnTo>
                    <a:lnTo>
                      <a:pt x="3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1" name="Freeform 2426">
                <a:extLst>
                  <a:ext uri="{FF2B5EF4-FFF2-40B4-BE49-F238E27FC236}">
                    <a16:creationId xmlns:a16="http://schemas.microsoft.com/office/drawing/2014/main" id="{7145EED4-E105-666F-2907-971B69A13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914"/>
                <a:ext cx="17" cy="12"/>
              </a:xfrm>
              <a:custGeom>
                <a:avLst/>
                <a:gdLst>
                  <a:gd name="T0" fmla="*/ 12 w 17"/>
                  <a:gd name="T1" fmla="*/ 6 h 12"/>
                  <a:gd name="T2" fmla="*/ 13 w 17"/>
                  <a:gd name="T3" fmla="*/ 8 h 12"/>
                  <a:gd name="T4" fmla="*/ 12 w 17"/>
                  <a:gd name="T5" fmla="*/ 9 h 12"/>
                  <a:gd name="T6" fmla="*/ 7 w 17"/>
                  <a:gd name="T7" fmla="*/ 9 h 12"/>
                  <a:gd name="T8" fmla="*/ 12 w 17"/>
                  <a:gd name="T9" fmla="*/ 2 h 12"/>
                  <a:gd name="T10" fmla="*/ 5 w 17"/>
                  <a:gd name="T11" fmla="*/ 0 h 12"/>
                  <a:gd name="T12" fmla="*/ 3 w 17"/>
                  <a:gd name="T13" fmla="*/ 2 h 12"/>
                  <a:gd name="T14" fmla="*/ 0 w 17"/>
                  <a:gd name="T15" fmla="*/ 5 h 12"/>
                  <a:gd name="T16" fmla="*/ 0 w 17"/>
                  <a:gd name="T17" fmla="*/ 8 h 12"/>
                  <a:gd name="T18" fmla="*/ 0 w 17"/>
                  <a:gd name="T19" fmla="*/ 9 h 12"/>
                  <a:gd name="T20" fmla="*/ 3 w 17"/>
                  <a:gd name="T21" fmla="*/ 9 h 12"/>
                  <a:gd name="T22" fmla="*/ 7 w 17"/>
                  <a:gd name="T23" fmla="*/ 12 h 12"/>
                  <a:gd name="T24" fmla="*/ 10 w 17"/>
                  <a:gd name="T25" fmla="*/ 12 h 12"/>
                  <a:gd name="T26" fmla="*/ 13 w 17"/>
                  <a:gd name="T27" fmla="*/ 12 h 12"/>
                  <a:gd name="T28" fmla="*/ 17 w 17"/>
                  <a:gd name="T29" fmla="*/ 9 h 12"/>
                  <a:gd name="T30" fmla="*/ 17 w 17"/>
                  <a:gd name="T31" fmla="*/ 8 h 12"/>
                  <a:gd name="T32" fmla="*/ 15 w 17"/>
                  <a:gd name="T33" fmla="*/ 6 h 12"/>
                  <a:gd name="T34" fmla="*/ 15 w 17"/>
                  <a:gd name="T35" fmla="*/ 6 h 12"/>
                  <a:gd name="T36" fmla="*/ 12 w 17"/>
                  <a:gd name="T37" fmla="*/ 6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2">
                    <a:moveTo>
                      <a:pt x="12" y="6"/>
                    </a:moveTo>
                    <a:lnTo>
                      <a:pt x="13" y="8"/>
                    </a:lnTo>
                    <a:lnTo>
                      <a:pt x="12" y="9"/>
                    </a:lnTo>
                    <a:lnTo>
                      <a:pt x="7" y="9"/>
                    </a:lnTo>
                    <a:lnTo>
                      <a:pt x="12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5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2" name="Freeform 2427">
                <a:extLst>
                  <a:ext uri="{FF2B5EF4-FFF2-40B4-BE49-F238E27FC236}">
                    <a16:creationId xmlns:a16="http://schemas.microsoft.com/office/drawing/2014/main" id="{347C4F74-761C-47FC-E976-E0FE3C933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914"/>
                <a:ext cx="17" cy="12"/>
              </a:xfrm>
              <a:custGeom>
                <a:avLst/>
                <a:gdLst>
                  <a:gd name="T0" fmla="*/ 12 w 17"/>
                  <a:gd name="T1" fmla="*/ 6 h 12"/>
                  <a:gd name="T2" fmla="*/ 13 w 17"/>
                  <a:gd name="T3" fmla="*/ 8 h 12"/>
                  <a:gd name="T4" fmla="*/ 12 w 17"/>
                  <a:gd name="T5" fmla="*/ 9 h 12"/>
                  <a:gd name="T6" fmla="*/ 7 w 17"/>
                  <a:gd name="T7" fmla="*/ 9 h 12"/>
                  <a:gd name="T8" fmla="*/ 12 w 17"/>
                  <a:gd name="T9" fmla="*/ 2 h 12"/>
                  <a:gd name="T10" fmla="*/ 5 w 17"/>
                  <a:gd name="T11" fmla="*/ 0 h 12"/>
                  <a:gd name="T12" fmla="*/ 3 w 17"/>
                  <a:gd name="T13" fmla="*/ 2 h 12"/>
                  <a:gd name="T14" fmla="*/ 0 w 17"/>
                  <a:gd name="T15" fmla="*/ 5 h 12"/>
                  <a:gd name="T16" fmla="*/ 0 w 17"/>
                  <a:gd name="T17" fmla="*/ 8 h 12"/>
                  <a:gd name="T18" fmla="*/ 0 w 17"/>
                  <a:gd name="T19" fmla="*/ 9 h 12"/>
                  <a:gd name="T20" fmla="*/ 3 w 17"/>
                  <a:gd name="T21" fmla="*/ 9 h 12"/>
                  <a:gd name="T22" fmla="*/ 7 w 17"/>
                  <a:gd name="T23" fmla="*/ 12 h 12"/>
                  <a:gd name="T24" fmla="*/ 10 w 17"/>
                  <a:gd name="T25" fmla="*/ 12 h 12"/>
                  <a:gd name="T26" fmla="*/ 13 w 17"/>
                  <a:gd name="T27" fmla="*/ 12 h 12"/>
                  <a:gd name="T28" fmla="*/ 17 w 17"/>
                  <a:gd name="T29" fmla="*/ 9 h 12"/>
                  <a:gd name="T30" fmla="*/ 17 w 17"/>
                  <a:gd name="T31" fmla="*/ 9 h 12"/>
                  <a:gd name="T32" fmla="*/ 17 w 17"/>
                  <a:gd name="T33" fmla="*/ 8 h 12"/>
                  <a:gd name="T34" fmla="*/ 15 w 17"/>
                  <a:gd name="T35" fmla="*/ 6 h 12"/>
                  <a:gd name="T36" fmla="*/ 15 w 17"/>
                  <a:gd name="T37" fmla="*/ 6 h 12"/>
                  <a:gd name="T38" fmla="*/ 12 w 17"/>
                  <a:gd name="T39" fmla="*/ 6 h 12"/>
                  <a:gd name="T40" fmla="*/ 12 w 17"/>
                  <a:gd name="T41" fmla="*/ 6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" h="12">
                    <a:moveTo>
                      <a:pt x="12" y="6"/>
                    </a:moveTo>
                    <a:lnTo>
                      <a:pt x="13" y="8"/>
                    </a:lnTo>
                    <a:lnTo>
                      <a:pt x="12" y="9"/>
                    </a:lnTo>
                    <a:lnTo>
                      <a:pt x="7" y="9"/>
                    </a:lnTo>
                    <a:lnTo>
                      <a:pt x="12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5" y="6"/>
                    </a:lnTo>
                    <a:lnTo>
                      <a:pt x="12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3" name="Freeform 2428">
                <a:extLst>
                  <a:ext uri="{FF2B5EF4-FFF2-40B4-BE49-F238E27FC236}">
                    <a16:creationId xmlns:a16="http://schemas.microsoft.com/office/drawing/2014/main" id="{ABFA9F8F-9E11-51F4-BFE2-9B0A3C08B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1916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0 w 9"/>
                  <a:gd name="T3" fmla="*/ 4 h 7"/>
                  <a:gd name="T4" fmla="*/ 0 w 9"/>
                  <a:gd name="T5" fmla="*/ 4 h 7"/>
                  <a:gd name="T6" fmla="*/ 4 w 9"/>
                  <a:gd name="T7" fmla="*/ 0 h 7"/>
                  <a:gd name="T8" fmla="*/ 9 w 9"/>
                  <a:gd name="T9" fmla="*/ 0 h 7"/>
                  <a:gd name="T10" fmla="*/ 7 w 9"/>
                  <a:gd name="T11" fmla="*/ 1 h 7"/>
                  <a:gd name="T12" fmla="*/ 0 w 9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4" name="Freeform 2429">
                <a:extLst>
                  <a:ext uri="{FF2B5EF4-FFF2-40B4-BE49-F238E27FC236}">
                    <a16:creationId xmlns:a16="http://schemas.microsoft.com/office/drawing/2014/main" id="{0770415A-1C3A-FC54-B8DF-E670CE25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1916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0 w 9"/>
                  <a:gd name="T3" fmla="*/ 4 h 7"/>
                  <a:gd name="T4" fmla="*/ 0 w 9"/>
                  <a:gd name="T5" fmla="*/ 4 h 7"/>
                  <a:gd name="T6" fmla="*/ 4 w 9"/>
                  <a:gd name="T7" fmla="*/ 0 h 7"/>
                  <a:gd name="T8" fmla="*/ 9 w 9"/>
                  <a:gd name="T9" fmla="*/ 0 h 7"/>
                  <a:gd name="T10" fmla="*/ 7 w 9"/>
                  <a:gd name="T11" fmla="*/ 1 h 7"/>
                  <a:gd name="T12" fmla="*/ 0 w 9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5" name="Freeform 2430">
                <a:extLst>
                  <a:ext uri="{FF2B5EF4-FFF2-40B4-BE49-F238E27FC236}">
                    <a16:creationId xmlns:a16="http://schemas.microsoft.com/office/drawing/2014/main" id="{6E401D72-AD70-A2F2-5EC8-90BE33E79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1902"/>
                <a:ext cx="18" cy="14"/>
              </a:xfrm>
              <a:custGeom>
                <a:avLst/>
                <a:gdLst>
                  <a:gd name="T0" fmla="*/ 5 w 18"/>
                  <a:gd name="T1" fmla="*/ 6 h 14"/>
                  <a:gd name="T2" fmla="*/ 0 w 18"/>
                  <a:gd name="T3" fmla="*/ 6 h 14"/>
                  <a:gd name="T4" fmla="*/ 0 w 18"/>
                  <a:gd name="T5" fmla="*/ 6 h 14"/>
                  <a:gd name="T6" fmla="*/ 3 w 18"/>
                  <a:gd name="T7" fmla="*/ 2 h 14"/>
                  <a:gd name="T8" fmla="*/ 5 w 18"/>
                  <a:gd name="T9" fmla="*/ 2 h 14"/>
                  <a:gd name="T10" fmla="*/ 6 w 18"/>
                  <a:gd name="T11" fmla="*/ 5 h 14"/>
                  <a:gd name="T12" fmla="*/ 5 w 18"/>
                  <a:gd name="T13" fmla="*/ 6 h 14"/>
                  <a:gd name="T14" fmla="*/ 5 w 18"/>
                  <a:gd name="T15" fmla="*/ 9 h 14"/>
                  <a:gd name="T16" fmla="*/ 5 w 18"/>
                  <a:gd name="T17" fmla="*/ 14 h 14"/>
                  <a:gd name="T18" fmla="*/ 10 w 18"/>
                  <a:gd name="T19" fmla="*/ 14 h 14"/>
                  <a:gd name="T20" fmla="*/ 13 w 18"/>
                  <a:gd name="T21" fmla="*/ 14 h 14"/>
                  <a:gd name="T22" fmla="*/ 13 w 18"/>
                  <a:gd name="T23" fmla="*/ 11 h 14"/>
                  <a:gd name="T24" fmla="*/ 13 w 18"/>
                  <a:gd name="T25" fmla="*/ 9 h 14"/>
                  <a:gd name="T26" fmla="*/ 13 w 18"/>
                  <a:gd name="T27" fmla="*/ 9 h 14"/>
                  <a:gd name="T28" fmla="*/ 18 w 18"/>
                  <a:gd name="T29" fmla="*/ 6 h 14"/>
                  <a:gd name="T30" fmla="*/ 13 w 18"/>
                  <a:gd name="T31" fmla="*/ 6 h 14"/>
                  <a:gd name="T32" fmla="*/ 5 w 18"/>
                  <a:gd name="T33" fmla="*/ 2 h 14"/>
                  <a:gd name="T34" fmla="*/ 1 w 18"/>
                  <a:gd name="T35" fmla="*/ 0 h 14"/>
                  <a:gd name="T36" fmla="*/ 0 w 18"/>
                  <a:gd name="T37" fmla="*/ 2 h 14"/>
                  <a:gd name="T38" fmla="*/ 0 w 18"/>
                  <a:gd name="T39" fmla="*/ 6 h 14"/>
                  <a:gd name="T40" fmla="*/ 0 w 18"/>
                  <a:gd name="T41" fmla="*/ 9 h 14"/>
                  <a:gd name="T42" fmla="*/ 0 w 18"/>
                  <a:gd name="T43" fmla="*/ 9 h 14"/>
                  <a:gd name="T44" fmla="*/ 5 w 18"/>
                  <a:gd name="T45" fmla="*/ 6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" h="14">
                    <a:moveTo>
                      <a:pt x="5" y="6"/>
                    </a:moveTo>
                    <a:lnTo>
                      <a:pt x="0" y="6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8" y="6"/>
                    </a:lnTo>
                    <a:lnTo>
                      <a:pt x="13" y="6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6" name="Freeform 2431">
                <a:extLst>
                  <a:ext uri="{FF2B5EF4-FFF2-40B4-BE49-F238E27FC236}">
                    <a16:creationId xmlns:a16="http://schemas.microsoft.com/office/drawing/2014/main" id="{D75902FC-7613-A14F-2301-C55C26FAD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1902"/>
                <a:ext cx="18" cy="14"/>
              </a:xfrm>
              <a:custGeom>
                <a:avLst/>
                <a:gdLst>
                  <a:gd name="T0" fmla="*/ 5 w 18"/>
                  <a:gd name="T1" fmla="*/ 6 h 14"/>
                  <a:gd name="T2" fmla="*/ 0 w 18"/>
                  <a:gd name="T3" fmla="*/ 6 h 14"/>
                  <a:gd name="T4" fmla="*/ 0 w 18"/>
                  <a:gd name="T5" fmla="*/ 6 h 14"/>
                  <a:gd name="T6" fmla="*/ 3 w 18"/>
                  <a:gd name="T7" fmla="*/ 2 h 14"/>
                  <a:gd name="T8" fmla="*/ 5 w 18"/>
                  <a:gd name="T9" fmla="*/ 2 h 14"/>
                  <a:gd name="T10" fmla="*/ 6 w 18"/>
                  <a:gd name="T11" fmla="*/ 5 h 14"/>
                  <a:gd name="T12" fmla="*/ 5 w 18"/>
                  <a:gd name="T13" fmla="*/ 6 h 14"/>
                  <a:gd name="T14" fmla="*/ 5 w 18"/>
                  <a:gd name="T15" fmla="*/ 9 h 14"/>
                  <a:gd name="T16" fmla="*/ 5 w 18"/>
                  <a:gd name="T17" fmla="*/ 14 h 14"/>
                  <a:gd name="T18" fmla="*/ 10 w 18"/>
                  <a:gd name="T19" fmla="*/ 14 h 14"/>
                  <a:gd name="T20" fmla="*/ 13 w 18"/>
                  <a:gd name="T21" fmla="*/ 14 h 14"/>
                  <a:gd name="T22" fmla="*/ 13 w 18"/>
                  <a:gd name="T23" fmla="*/ 11 h 14"/>
                  <a:gd name="T24" fmla="*/ 13 w 18"/>
                  <a:gd name="T25" fmla="*/ 9 h 14"/>
                  <a:gd name="T26" fmla="*/ 13 w 18"/>
                  <a:gd name="T27" fmla="*/ 9 h 14"/>
                  <a:gd name="T28" fmla="*/ 18 w 18"/>
                  <a:gd name="T29" fmla="*/ 6 h 14"/>
                  <a:gd name="T30" fmla="*/ 18 w 18"/>
                  <a:gd name="T31" fmla="*/ 6 h 14"/>
                  <a:gd name="T32" fmla="*/ 13 w 18"/>
                  <a:gd name="T33" fmla="*/ 6 h 14"/>
                  <a:gd name="T34" fmla="*/ 13 w 18"/>
                  <a:gd name="T35" fmla="*/ 6 h 14"/>
                  <a:gd name="T36" fmla="*/ 13 w 18"/>
                  <a:gd name="T37" fmla="*/ 6 h 14"/>
                  <a:gd name="T38" fmla="*/ 5 w 18"/>
                  <a:gd name="T39" fmla="*/ 2 h 14"/>
                  <a:gd name="T40" fmla="*/ 1 w 18"/>
                  <a:gd name="T41" fmla="*/ 0 h 14"/>
                  <a:gd name="T42" fmla="*/ 0 w 18"/>
                  <a:gd name="T43" fmla="*/ 2 h 14"/>
                  <a:gd name="T44" fmla="*/ 0 w 18"/>
                  <a:gd name="T45" fmla="*/ 6 h 14"/>
                  <a:gd name="T46" fmla="*/ 0 w 18"/>
                  <a:gd name="T47" fmla="*/ 9 h 14"/>
                  <a:gd name="T48" fmla="*/ 0 w 18"/>
                  <a:gd name="T49" fmla="*/ 9 h 14"/>
                  <a:gd name="T50" fmla="*/ 5 w 18"/>
                  <a:gd name="T51" fmla="*/ 6 h 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8" h="14">
                    <a:moveTo>
                      <a:pt x="5" y="6"/>
                    </a:moveTo>
                    <a:lnTo>
                      <a:pt x="0" y="6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8" y="6"/>
                    </a:lnTo>
                    <a:lnTo>
                      <a:pt x="13" y="6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7" name="Freeform 2432">
                <a:extLst>
                  <a:ext uri="{FF2B5EF4-FFF2-40B4-BE49-F238E27FC236}">
                    <a16:creationId xmlns:a16="http://schemas.microsoft.com/office/drawing/2014/main" id="{11800433-16B8-0F8B-8483-03487434B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1908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6 w 6"/>
                  <a:gd name="T3" fmla="*/ 0 h 6"/>
                  <a:gd name="T4" fmla="*/ 6 w 6"/>
                  <a:gd name="T5" fmla="*/ 2 h 6"/>
                  <a:gd name="T6" fmla="*/ 6 w 6"/>
                  <a:gd name="T7" fmla="*/ 3 h 6"/>
                  <a:gd name="T8" fmla="*/ 3 w 6"/>
                  <a:gd name="T9" fmla="*/ 3 h 6"/>
                  <a:gd name="T10" fmla="*/ 3 w 6"/>
                  <a:gd name="T11" fmla="*/ 6 h 6"/>
                  <a:gd name="T12" fmla="*/ 3 w 6"/>
                  <a:gd name="T13" fmla="*/ 3 h 6"/>
                  <a:gd name="T14" fmla="*/ 1 w 6"/>
                  <a:gd name="T15" fmla="*/ 3 h 6"/>
                  <a:gd name="T16" fmla="*/ 0 w 6"/>
                  <a:gd name="T17" fmla="*/ 3 h 6"/>
                  <a:gd name="T18" fmla="*/ 3 w 6"/>
                  <a:gd name="T19" fmla="*/ 0 h 6"/>
                  <a:gd name="T20" fmla="*/ 3 w 6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8" name="Freeform 2433">
                <a:extLst>
                  <a:ext uri="{FF2B5EF4-FFF2-40B4-BE49-F238E27FC236}">
                    <a16:creationId xmlns:a16="http://schemas.microsoft.com/office/drawing/2014/main" id="{19197DED-6627-9E6E-4BEE-972AEAA17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1908"/>
                <a:ext cx="6" cy="6"/>
              </a:xfrm>
              <a:custGeom>
                <a:avLst/>
                <a:gdLst>
                  <a:gd name="T0" fmla="*/ 3 w 6"/>
                  <a:gd name="T1" fmla="*/ 0 h 6"/>
                  <a:gd name="T2" fmla="*/ 6 w 6"/>
                  <a:gd name="T3" fmla="*/ 0 h 6"/>
                  <a:gd name="T4" fmla="*/ 6 w 6"/>
                  <a:gd name="T5" fmla="*/ 2 h 6"/>
                  <a:gd name="T6" fmla="*/ 6 w 6"/>
                  <a:gd name="T7" fmla="*/ 3 h 6"/>
                  <a:gd name="T8" fmla="*/ 3 w 6"/>
                  <a:gd name="T9" fmla="*/ 3 h 6"/>
                  <a:gd name="T10" fmla="*/ 3 w 6"/>
                  <a:gd name="T11" fmla="*/ 6 h 6"/>
                  <a:gd name="T12" fmla="*/ 3 w 6"/>
                  <a:gd name="T13" fmla="*/ 3 h 6"/>
                  <a:gd name="T14" fmla="*/ 1 w 6"/>
                  <a:gd name="T15" fmla="*/ 3 h 6"/>
                  <a:gd name="T16" fmla="*/ 0 w 6"/>
                  <a:gd name="T17" fmla="*/ 3 h 6"/>
                  <a:gd name="T18" fmla="*/ 3 w 6"/>
                  <a:gd name="T19" fmla="*/ 0 h 6"/>
                  <a:gd name="T20" fmla="*/ 3 w 6"/>
                  <a:gd name="T21" fmla="*/ 0 h 6"/>
                  <a:gd name="T22" fmla="*/ 3 w 6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9" name="Freeform 2434">
                <a:extLst>
                  <a:ext uri="{FF2B5EF4-FFF2-40B4-BE49-F238E27FC236}">
                    <a16:creationId xmlns:a16="http://schemas.microsoft.com/office/drawing/2014/main" id="{EBAC51AD-0C8A-71DF-4057-40463D862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892"/>
                <a:ext cx="13" cy="12"/>
              </a:xfrm>
              <a:custGeom>
                <a:avLst/>
                <a:gdLst>
                  <a:gd name="T0" fmla="*/ 5 w 13"/>
                  <a:gd name="T1" fmla="*/ 0 h 12"/>
                  <a:gd name="T2" fmla="*/ 5 w 13"/>
                  <a:gd name="T3" fmla="*/ 0 h 12"/>
                  <a:gd name="T4" fmla="*/ 0 w 13"/>
                  <a:gd name="T5" fmla="*/ 0 h 12"/>
                  <a:gd name="T6" fmla="*/ 0 w 13"/>
                  <a:gd name="T7" fmla="*/ 4 h 12"/>
                  <a:gd name="T8" fmla="*/ 0 w 13"/>
                  <a:gd name="T9" fmla="*/ 7 h 12"/>
                  <a:gd name="T10" fmla="*/ 5 w 13"/>
                  <a:gd name="T11" fmla="*/ 7 h 12"/>
                  <a:gd name="T12" fmla="*/ 5 w 13"/>
                  <a:gd name="T13" fmla="*/ 7 h 12"/>
                  <a:gd name="T14" fmla="*/ 10 w 13"/>
                  <a:gd name="T15" fmla="*/ 7 h 12"/>
                  <a:gd name="T16" fmla="*/ 10 w 13"/>
                  <a:gd name="T17" fmla="*/ 4 h 12"/>
                  <a:gd name="T18" fmla="*/ 10 w 13"/>
                  <a:gd name="T19" fmla="*/ 4 h 12"/>
                  <a:gd name="T20" fmla="*/ 12 w 13"/>
                  <a:gd name="T21" fmla="*/ 6 h 12"/>
                  <a:gd name="T22" fmla="*/ 13 w 13"/>
                  <a:gd name="T23" fmla="*/ 7 h 12"/>
                  <a:gd name="T24" fmla="*/ 12 w 13"/>
                  <a:gd name="T25" fmla="*/ 7 h 12"/>
                  <a:gd name="T26" fmla="*/ 10 w 13"/>
                  <a:gd name="T27" fmla="*/ 7 h 12"/>
                  <a:gd name="T28" fmla="*/ 10 w 13"/>
                  <a:gd name="T29" fmla="*/ 10 h 12"/>
                  <a:gd name="T30" fmla="*/ 8 w 13"/>
                  <a:gd name="T31" fmla="*/ 12 h 12"/>
                  <a:gd name="T32" fmla="*/ 8 w 13"/>
                  <a:gd name="T33" fmla="*/ 12 h 12"/>
                  <a:gd name="T34" fmla="*/ 5 w 13"/>
                  <a:gd name="T35" fmla="*/ 12 h 12"/>
                  <a:gd name="T36" fmla="*/ 8 w 13"/>
                  <a:gd name="T37" fmla="*/ 12 h 12"/>
                  <a:gd name="T38" fmla="*/ 13 w 13"/>
                  <a:gd name="T39" fmla="*/ 12 h 12"/>
                  <a:gd name="T40" fmla="*/ 13 w 13"/>
                  <a:gd name="T41" fmla="*/ 7 h 12"/>
                  <a:gd name="T42" fmla="*/ 10 w 13"/>
                  <a:gd name="T43" fmla="*/ 4 h 12"/>
                  <a:gd name="T44" fmla="*/ 8 w 13"/>
                  <a:gd name="T45" fmla="*/ 4 h 12"/>
                  <a:gd name="T46" fmla="*/ 5 w 13"/>
                  <a:gd name="T47" fmla="*/ 4 h 12"/>
                  <a:gd name="T48" fmla="*/ 5 w 13"/>
                  <a:gd name="T49" fmla="*/ 7 h 12"/>
                  <a:gd name="T50" fmla="*/ 5 w 13"/>
                  <a:gd name="T51" fmla="*/ 7 h 12"/>
                  <a:gd name="T52" fmla="*/ 0 w 13"/>
                  <a:gd name="T53" fmla="*/ 7 h 12"/>
                  <a:gd name="T54" fmla="*/ 0 w 13"/>
                  <a:gd name="T55" fmla="*/ 4 h 12"/>
                  <a:gd name="T56" fmla="*/ 0 w 13"/>
                  <a:gd name="T57" fmla="*/ 0 h 12"/>
                  <a:gd name="T58" fmla="*/ 3 w 13"/>
                  <a:gd name="T59" fmla="*/ 0 h 12"/>
                  <a:gd name="T60" fmla="*/ 5 w 13"/>
                  <a:gd name="T61" fmla="*/ 0 h 12"/>
                  <a:gd name="T62" fmla="*/ 5 w 13"/>
                  <a:gd name="T63" fmla="*/ 1 h 12"/>
                  <a:gd name="T64" fmla="*/ 5 w 13"/>
                  <a:gd name="T65" fmla="*/ 4 h 12"/>
                  <a:gd name="T66" fmla="*/ 5 w 13"/>
                  <a:gd name="T67" fmla="*/ 3 h 12"/>
                  <a:gd name="T68" fmla="*/ 5 w 13"/>
                  <a:gd name="T69" fmla="*/ 0 h 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0" name="Freeform 2435">
                <a:extLst>
                  <a:ext uri="{FF2B5EF4-FFF2-40B4-BE49-F238E27FC236}">
                    <a16:creationId xmlns:a16="http://schemas.microsoft.com/office/drawing/2014/main" id="{1EDAE3B5-5592-F066-00B1-D6521DD0E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892"/>
                <a:ext cx="13" cy="12"/>
              </a:xfrm>
              <a:custGeom>
                <a:avLst/>
                <a:gdLst>
                  <a:gd name="T0" fmla="*/ 5 w 13"/>
                  <a:gd name="T1" fmla="*/ 0 h 12"/>
                  <a:gd name="T2" fmla="*/ 5 w 13"/>
                  <a:gd name="T3" fmla="*/ 0 h 12"/>
                  <a:gd name="T4" fmla="*/ 0 w 13"/>
                  <a:gd name="T5" fmla="*/ 0 h 12"/>
                  <a:gd name="T6" fmla="*/ 0 w 13"/>
                  <a:gd name="T7" fmla="*/ 4 h 12"/>
                  <a:gd name="T8" fmla="*/ 0 w 13"/>
                  <a:gd name="T9" fmla="*/ 7 h 12"/>
                  <a:gd name="T10" fmla="*/ 5 w 13"/>
                  <a:gd name="T11" fmla="*/ 7 h 12"/>
                  <a:gd name="T12" fmla="*/ 5 w 13"/>
                  <a:gd name="T13" fmla="*/ 7 h 12"/>
                  <a:gd name="T14" fmla="*/ 10 w 13"/>
                  <a:gd name="T15" fmla="*/ 7 h 12"/>
                  <a:gd name="T16" fmla="*/ 10 w 13"/>
                  <a:gd name="T17" fmla="*/ 4 h 12"/>
                  <a:gd name="T18" fmla="*/ 10 w 13"/>
                  <a:gd name="T19" fmla="*/ 4 h 12"/>
                  <a:gd name="T20" fmla="*/ 12 w 13"/>
                  <a:gd name="T21" fmla="*/ 6 h 12"/>
                  <a:gd name="T22" fmla="*/ 13 w 13"/>
                  <a:gd name="T23" fmla="*/ 7 h 12"/>
                  <a:gd name="T24" fmla="*/ 12 w 13"/>
                  <a:gd name="T25" fmla="*/ 7 h 12"/>
                  <a:gd name="T26" fmla="*/ 10 w 13"/>
                  <a:gd name="T27" fmla="*/ 7 h 12"/>
                  <a:gd name="T28" fmla="*/ 10 w 13"/>
                  <a:gd name="T29" fmla="*/ 10 h 12"/>
                  <a:gd name="T30" fmla="*/ 8 w 13"/>
                  <a:gd name="T31" fmla="*/ 12 h 12"/>
                  <a:gd name="T32" fmla="*/ 8 w 13"/>
                  <a:gd name="T33" fmla="*/ 12 h 12"/>
                  <a:gd name="T34" fmla="*/ 5 w 13"/>
                  <a:gd name="T35" fmla="*/ 12 h 12"/>
                  <a:gd name="T36" fmla="*/ 5 w 13"/>
                  <a:gd name="T37" fmla="*/ 12 h 12"/>
                  <a:gd name="T38" fmla="*/ 8 w 13"/>
                  <a:gd name="T39" fmla="*/ 12 h 12"/>
                  <a:gd name="T40" fmla="*/ 13 w 13"/>
                  <a:gd name="T41" fmla="*/ 12 h 12"/>
                  <a:gd name="T42" fmla="*/ 13 w 13"/>
                  <a:gd name="T43" fmla="*/ 7 h 12"/>
                  <a:gd name="T44" fmla="*/ 10 w 13"/>
                  <a:gd name="T45" fmla="*/ 4 h 12"/>
                  <a:gd name="T46" fmla="*/ 8 w 13"/>
                  <a:gd name="T47" fmla="*/ 4 h 12"/>
                  <a:gd name="T48" fmla="*/ 5 w 13"/>
                  <a:gd name="T49" fmla="*/ 4 h 12"/>
                  <a:gd name="T50" fmla="*/ 5 w 13"/>
                  <a:gd name="T51" fmla="*/ 7 h 12"/>
                  <a:gd name="T52" fmla="*/ 5 w 13"/>
                  <a:gd name="T53" fmla="*/ 7 h 12"/>
                  <a:gd name="T54" fmla="*/ 0 w 13"/>
                  <a:gd name="T55" fmla="*/ 7 h 12"/>
                  <a:gd name="T56" fmla="*/ 0 w 13"/>
                  <a:gd name="T57" fmla="*/ 4 h 12"/>
                  <a:gd name="T58" fmla="*/ 0 w 13"/>
                  <a:gd name="T59" fmla="*/ 0 h 12"/>
                  <a:gd name="T60" fmla="*/ 3 w 13"/>
                  <a:gd name="T61" fmla="*/ 0 h 12"/>
                  <a:gd name="T62" fmla="*/ 5 w 13"/>
                  <a:gd name="T63" fmla="*/ 0 h 12"/>
                  <a:gd name="T64" fmla="*/ 5 w 13"/>
                  <a:gd name="T65" fmla="*/ 1 h 12"/>
                  <a:gd name="T66" fmla="*/ 5 w 13"/>
                  <a:gd name="T67" fmla="*/ 4 h 12"/>
                  <a:gd name="T68" fmla="*/ 5 w 13"/>
                  <a:gd name="T69" fmla="*/ 3 h 12"/>
                  <a:gd name="T70" fmla="*/ 5 w 13"/>
                  <a:gd name="T71" fmla="*/ 0 h 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" h="12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1" name="Freeform 2436">
                <a:extLst>
                  <a:ext uri="{FF2B5EF4-FFF2-40B4-BE49-F238E27FC236}">
                    <a16:creationId xmlns:a16="http://schemas.microsoft.com/office/drawing/2014/main" id="{3141EACC-8570-C3F8-9B81-9C4E78ADB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1868"/>
                <a:ext cx="22" cy="19"/>
              </a:xfrm>
              <a:custGeom>
                <a:avLst/>
                <a:gdLst>
                  <a:gd name="T0" fmla="*/ 8 w 22"/>
                  <a:gd name="T1" fmla="*/ 9 h 19"/>
                  <a:gd name="T2" fmla="*/ 17 w 22"/>
                  <a:gd name="T3" fmla="*/ 12 h 19"/>
                  <a:gd name="T4" fmla="*/ 22 w 22"/>
                  <a:gd name="T5" fmla="*/ 12 h 19"/>
                  <a:gd name="T6" fmla="*/ 8 w 22"/>
                  <a:gd name="T7" fmla="*/ 0 h 19"/>
                  <a:gd name="T8" fmla="*/ 8 w 22"/>
                  <a:gd name="T9" fmla="*/ 4 h 19"/>
                  <a:gd name="T10" fmla="*/ 17 w 22"/>
                  <a:gd name="T11" fmla="*/ 12 h 19"/>
                  <a:gd name="T12" fmla="*/ 3 w 22"/>
                  <a:gd name="T13" fmla="*/ 9 h 19"/>
                  <a:gd name="T14" fmla="*/ 13 w 22"/>
                  <a:gd name="T15" fmla="*/ 16 h 19"/>
                  <a:gd name="T16" fmla="*/ 0 w 22"/>
                  <a:gd name="T17" fmla="*/ 12 h 19"/>
                  <a:gd name="T18" fmla="*/ 17 w 22"/>
                  <a:gd name="T19" fmla="*/ 19 h 19"/>
                  <a:gd name="T20" fmla="*/ 17 w 22"/>
                  <a:gd name="T21" fmla="*/ 16 h 19"/>
                  <a:gd name="T22" fmla="*/ 17 w 22"/>
                  <a:gd name="T23" fmla="*/ 15 h 19"/>
                  <a:gd name="T24" fmla="*/ 8 w 22"/>
                  <a:gd name="T25" fmla="*/ 9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" h="19">
                    <a:moveTo>
                      <a:pt x="8" y="9"/>
                    </a:moveTo>
                    <a:lnTo>
                      <a:pt x="17" y="12"/>
                    </a:lnTo>
                    <a:lnTo>
                      <a:pt x="22" y="12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7" y="12"/>
                    </a:lnTo>
                    <a:lnTo>
                      <a:pt x="3" y="9"/>
                    </a:lnTo>
                    <a:lnTo>
                      <a:pt x="13" y="16"/>
                    </a:lnTo>
                    <a:lnTo>
                      <a:pt x="0" y="12"/>
                    </a:lnTo>
                    <a:lnTo>
                      <a:pt x="17" y="19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2" name="Freeform 2437">
                <a:extLst>
                  <a:ext uri="{FF2B5EF4-FFF2-40B4-BE49-F238E27FC236}">
                    <a16:creationId xmlns:a16="http://schemas.microsoft.com/office/drawing/2014/main" id="{DB228DBF-0438-8182-C1E2-049500AD9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" y="1868"/>
                <a:ext cx="22" cy="19"/>
              </a:xfrm>
              <a:custGeom>
                <a:avLst/>
                <a:gdLst>
                  <a:gd name="T0" fmla="*/ 8 w 22"/>
                  <a:gd name="T1" fmla="*/ 9 h 19"/>
                  <a:gd name="T2" fmla="*/ 8 w 22"/>
                  <a:gd name="T3" fmla="*/ 9 h 19"/>
                  <a:gd name="T4" fmla="*/ 17 w 22"/>
                  <a:gd name="T5" fmla="*/ 12 h 19"/>
                  <a:gd name="T6" fmla="*/ 22 w 22"/>
                  <a:gd name="T7" fmla="*/ 12 h 19"/>
                  <a:gd name="T8" fmla="*/ 8 w 22"/>
                  <a:gd name="T9" fmla="*/ 0 h 19"/>
                  <a:gd name="T10" fmla="*/ 8 w 22"/>
                  <a:gd name="T11" fmla="*/ 4 h 19"/>
                  <a:gd name="T12" fmla="*/ 17 w 22"/>
                  <a:gd name="T13" fmla="*/ 12 h 19"/>
                  <a:gd name="T14" fmla="*/ 17 w 22"/>
                  <a:gd name="T15" fmla="*/ 12 h 19"/>
                  <a:gd name="T16" fmla="*/ 3 w 22"/>
                  <a:gd name="T17" fmla="*/ 9 h 19"/>
                  <a:gd name="T18" fmla="*/ 3 w 22"/>
                  <a:gd name="T19" fmla="*/ 9 h 19"/>
                  <a:gd name="T20" fmla="*/ 13 w 22"/>
                  <a:gd name="T21" fmla="*/ 16 h 19"/>
                  <a:gd name="T22" fmla="*/ 13 w 22"/>
                  <a:gd name="T23" fmla="*/ 16 h 19"/>
                  <a:gd name="T24" fmla="*/ 0 w 22"/>
                  <a:gd name="T25" fmla="*/ 12 h 19"/>
                  <a:gd name="T26" fmla="*/ 0 w 22"/>
                  <a:gd name="T27" fmla="*/ 12 h 19"/>
                  <a:gd name="T28" fmla="*/ 17 w 22"/>
                  <a:gd name="T29" fmla="*/ 19 h 19"/>
                  <a:gd name="T30" fmla="*/ 17 w 22"/>
                  <a:gd name="T31" fmla="*/ 16 h 19"/>
                  <a:gd name="T32" fmla="*/ 17 w 22"/>
                  <a:gd name="T33" fmla="*/ 15 h 19"/>
                  <a:gd name="T34" fmla="*/ 8 w 22"/>
                  <a:gd name="T35" fmla="*/ 9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" h="19">
                    <a:moveTo>
                      <a:pt x="8" y="9"/>
                    </a:moveTo>
                    <a:lnTo>
                      <a:pt x="8" y="9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7" y="12"/>
                    </a:lnTo>
                    <a:lnTo>
                      <a:pt x="3" y="9"/>
                    </a:lnTo>
                    <a:lnTo>
                      <a:pt x="13" y="16"/>
                    </a:lnTo>
                    <a:lnTo>
                      <a:pt x="0" y="12"/>
                    </a:lnTo>
                    <a:lnTo>
                      <a:pt x="17" y="19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8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3" name="Freeform 2438">
                <a:extLst>
                  <a:ext uri="{FF2B5EF4-FFF2-40B4-BE49-F238E27FC236}">
                    <a16:creationId xmlns:a16="http://schemas.microsoft.com/office/drawing/2014/main" id="{526A441C-0DEF-1F07-49D8-4A3D6EE7D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860"/>
                <a:ext cx="22" cy="12"/>
              </a:xfrm>
              <a:custGeom>
                <a:avLst/>
                <a:gdLst>
                  <a:gd name="T0" fmla="*/ 14 w 22"/>
                  <a:gd name="T1" fmla="*/ 0 h 12"/>
                  <a:gd name="T2" fmla="*/ 9 w 22"/>
                  <a:gd name="T3" fmla="*/ 0 h 12"/>
                  <a:gd name="T4" fmla="*/ 5 w 22"/>
                  <a:gd name="T5" fmla="*/ 0 h 12"/>
                  <a:gd name="T6" fmla="*/ 5 w 22"/>
                  <a:gd name="T7" fmla="*/ 3 h 12"/>
                  <a:gd name="T8" fmla="*/ 5 w 22"/>
                  <a:gd name="T9" fmla="*/ 5 h 12"/>
                  <a:gd name="T10" fmla="*/ 0 w 22"/>
                  <a:gd name="T11" fmla="*/ 5 h 12"/>
                  <a:gd name="T12" fmla="*/ 17 w 22"/>
                  <a:gd name="T13" fmla="*/ 12 h 12"/>
                  <a:gd name="T14" fmla="*/ 9 w 22"/>
                  <a:gd name="T15" fmla="*/ 8 h 12"/>
                  <a:gd name="T16" fmla="*/ 9 w 22"/>
                  <a:gd name="T17" fmla="*/ 5 h 12"/>
                  <a:gd name="T18" fmla="*/ 9 w 22"/>
                  <a:gd name="T19" fmla="*/ 2 h 12"/>
                  <a:gd name="T20" fmla="*/ 10 w 22"/>
                  <a:gd name="T21" fmla="*/ 2 h 12"/>
                  <a:gd name="T22" fmla="*/ 10 w 22"/>
                  <a:gd name="T23" fmla="*/ 2 h 12"/>
                  <a:gd name="T24" fmla="*/ 14 w 22"/>
                  <a:gd name="T25" fmla="*/ 5 h 12"/>
                  <a:gd name="T26" fmla="*/ 22 w 22"/>
                  <a:gd name="T27" fmla="*/ 8 h 12"/>
                  <a:gd name="T28" fmla="*/ 22 w 22"/>
                  <a:gd name="T29" fmla="*/ 5 h 12"/>
                  <a:gd name="T30" fmla="*/ 20 w 22"/>
                  <a:gd name="T31" fmla="*/ 3 h 12"/>
                  <a:gd name="T32" fmla="*/ 14 w 22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12">
                    <a:moveTo>
                      <a:pt x="14" y="0"/>
                    </a:moveTo>
                    <a:lnTo>
                      <a:pt x="9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7" y="12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4" y="5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0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4" name="Freeform 2439">
                <a:extLst>
                  <a:ext uri="{FF2B5EF4-FFF2-40B4-BE49-F238E27FC236}">
                    <a16:creationId xmlns:a16="http://schemas.microsoft.com/office/drawing/2014/main" id="{745586EC-55A7-B38A-6031-B9D18C54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860"/>
                <a:ext cx="22" cy="12"/>
              </a:xfrm>
              <a:custGeom>
                <a:avLst/>
                <a:gdLst>
                  <a:gd name="T0" fmla="*/ 14 w 22"/>
                  <a:gd name="T1" fmla="*/ 0 h 12"/>
                  <a:gd name="T2" fmla="*/ 9 w 22"/>
                  <a:gd name="T3" fmla="*/ 0 h 12"/>
                  <a:gd name="T4" fmla="*/ 5 w 22"/>
                  <a:gd name="T5" fmla="*/ 0 h 12"/>
                  <a:gd name="T6" fmla="*/ 5 w 22"/>
                  <a:gd name="T7" fmla="*/ 3 h 12"/>
                  <a:gd name="T8" fmla="*/ 5 w 22"/>
                  <a:gd name="T9" fmla="*/ 5 h 12"/>
                  <a:gd name="T10" fmla="*/ 5 w 22"/>
                  <a:gd name="T11" fmla="*/ 5 h 12"/>
                  <a:gd name="T12" fmla="*/ 0 w 22"/>
                  <a:gd name="T13" fmla="*/ 5 h 12"/>
                  <a:gd name="T14" fmla="*/ 0 w 22"/>
                  <a:gd name="T15" fmla="*/ 5 h 12"/>
                  <a:gd name="T16" fmla="*/ 17 w 22"/>
                  <a:gd name="T17" fmla="*/ 12 h 12"/>
                  <a:gd name="T18" fmla="*/ 17 w 22"/>
                  <a:gd name="T19" fmla="*/ 12 h 12"/>
                  <a:gd name="T20" fmla="*/ 9 w 22"/>
                  <a:gd name="T21" fmla="*/ 8 h 12"/>
                  <a:gd name="T22" fmla="*/ 9 w 22"/>
                  <a:gd name="T23" fmla="*/ 5 h 12"/>
                  <a:gd name="T24" fmla="*/ 9 w 22"/>
                  <a:gd name="T25" fmla="*/ 2 h 12"/>
                  <a:gd name="T26" fmla="*/ 10 w 22"/>
                  <a:gd name="T27" fmla="*/ 2 h 12"/>
                  <a:gd name="T28" fmla="*/ 10 w 22"/>
                  <a:gd name="T29" fmla="*/ 2 h 12"/>
                  <a:gd name="T30" fmla="*/ 14 w 22"/>
                  <a:gd name="T31" fmla="*/ 5 h 12"/>
                  <a:gd name="T32" fmla="*/ 22 w 22"/>
                  <a:gd name="T33" fmla="*/ 8 h 12"/>
                  <a:gd name="T34" fmla="*/ 22 w 22"/>
                  <a:gd name="T35" fmla="*/ 5 h 12"/>
                  <a:gd name="T36" fmla="*/ 20 w 22"/>
                  <a:gd name="T37" fmla="*/ 3 h 12"/>
                  <a:gd name="T38" fmla="*/ 14 w 22"/>
                  <a:gd name="T39" fmla="*/ 0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12">
                    <a:moveTo>
                      <a:pt x="14" y="0"/>
                    </a:moveTo>
                    <a:lnTo>
                      <a:pt x="9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7" y="12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4" y="5"/>
                    </a:lnTo>
                    <a:lnTo>
                      <a:pt x="22" y="8"/>
                    </a:lnTo>
                    <a:lnTo>
                      <a:pt x="22" y="5"/>
                    </a:lnTo>
                    <a:lnTo>
                      <a:pt x="20" y="3"/>
                    </a:lnTo>
                    <a:lnTo>
                      <a:pt x="14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5" name="Freeform 2440">
                <a:extLst>
                  <a:ext uri="{FF2B5EF4-FFF2-40B4-BE49-F238E27FC236}">
                    <a16:creationId xmlns:a16="http://schemas.microsoft.com/office/drawing/2014/main" id="{C0BC0A17-B86B-0E26-EB79-9238BA9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850"/>
                <a:ext cx="16" cy="10"/>
              </a:xfrm>
              <a:custGeom>
                <a:avLst/>
                <a:gdLst>
                  <a:gd name="T0" fmla="*/ 754 w 13"/>
                  <a:gd name="T1" fmla="*/ 3 h 10"/>
                  <a:gd name="T2" fmla="*/ 1294 w 13"/>
                  <a:gd name="T3" fmla="*/ 6 h 10"/>
                  <a:gd name="T4" fmla="*/ 928 w 13"/>
                  <a:gd name="T5" fmla="*/ 9 h 10"/>
                  <a:gd name="T6" fmla="*/ 754 w 13"/>
                  <a:gd name="T7" fmla="*/ 9 h 10"/>
                  <a:gd name="T8" fmla="*/ 588 w 13"/>
                  <a:gd name="T9" fmla="*/ 9 h 10"/>
                  <a:gd name="T10" fmla="*/ 315 w 13"/>
                  <a:gd name="T11" fmla="*/ 6 h 10"/>
                  <a:gd name="T12" fmla="*/ 754 w 13"/>
                  <a:gd name="T13" fmla="*/ 3 h 10"/>
                  <a:gd name="T14" fmla="*/ 478 w 13"/>
                  <a:gd name="T15" fmla="*/ 0 h 10"/>
                  <a:gd name="T16" fmla="*/ 1 w 13"/>
                  <a:gd name="T17" fmla="*/ 0 h 10"/>
                  <a:gd name="T18" fmla="*/ 0 w 13"/>
                  <a:gd name="T19" fmla="*/ 0 h 10"/>
                  <a:gd name="T20" fmla="*/ 0 w 13"/>
                  <a:gd name="T21" fmla="*/ 3 h 10"/>
                  <a:gd name="T22" fmla="*/ 0 w 13"/>
                  <a:gd name="T23" fmla="*/ 6 h 10"/>
                  <a:gd name="T24" fmla="*/ 315 w 13"/>
                  <a:gd name="T25" fmla="*/ 10 h 10"/>
                  <a:gd name="T26" fmla="*/ 928 w 13"/>
                  <a:gd name="T27" fmla="*/ 10 h 10"/>
                  <a:gd name="T28" fmla="*/ 1294 w 13"/>
                  <a:gd name="T29" fmla="*/ 10 h 10"/>
                  <a:gd name="T30" fmla="*/ 1294 w 13"/>
                  <a:gd name="T31" fmla="*/ 7 h 10"/>
                  <a:gd name="T32" fmla="*/ 1294 w 13"/>
                  <a:gd name="T33" fmla="*/ 6 h 10"/>
                  <a:gd name="T34" fmla="*/ 1294 w 13"/>
                  <a:gd name="T35" fmla="*/ 4 h 10"/>
                  <a:gd name="T36" fmla="*/ 1097 w 13"/>
                  <a:gd name="T37" fmla="*/ 3 h 10"/>
                  <a:gd name="T38" fmla="*/ 1097 w 13"/>
                  <a:gd name="T39" fmla="*/ 3 h 10"/>
                  <a:gd name="T40" fmla="*/ 754 w 13"/>
                  <a:gd name="T41" fmla="*/ 3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" h="10">
                    <a:moveTo>
                      <a:pt x="8" y="3"/>
                    </a:moveTo>
                    <a:lnTo>
                      <a:pt x="13" y="6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3" y="6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6" name="Freeform 2441">
                <a:extLst>
                  <a:ext uri="{FF2B5EF4-FFF2-40B4-BE49-F238E27FC236}">
                    <a16:creationId xmlns:a16="http://schemas.microsoft.com/office/drawing/2014/main" id="{F1005004-3538-5D84-88E0-3FE5904B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850"/>
                <a:ext cx="16" cy="10"/>
              </a:xfrm>
              <a:custGeom>
                <a:avLst/>
                <a:gdLst>
                  <a:gd name="T0" fmla="*/ 754 w 13"/>
                  <a:gd name="T1" fmla="*/ 3 h 10"/>
                  <a:gd name="T2" fmla="*/ 1294 w 13"/>
                  <a:gd name="T3" fmla="*/ 6 h 10"/>
                  <a:gd name="T4" fmla="*/ 928 w 13"/>
                  <a:gd name="T5" fmla="*/ 9 h 10"/>
                  <a:gd name="T6" fmla="*/ 754 w 13"/>
                  <a:gd name="T7" fmla="*/ 9 h 10"/>
                  <a:gd name="T8" fmla="*/ 588 w 13"/>
                  <a:gd name="T9" fmla="*/ 9 h 10"/>
                  <a:gd name="T10" fmla="*/ 315 w 13"/>
                  <a:gd name="T11" fmla="*/ 6 h 10"/>
                  <a:gd name="T12" fmla="*/ 754 w 13"/>
                  <a:gd name="T13" fmla="*/ 3 h 10"/>
                  <a:gd name="T14" fmla="*/ 478 w 13"/>
                  <a:gd name="T15" fmla="*/ 0 h 10"/>
                  <a:gd name="T16" fmla="*/ 1 w 13"/>
                  <a:gd name="T17" fmla="*/ 0 h 10"/>
                  <a:gd name="T18" fmla="*/ 0 w 13"/>
                  <a:gd name="T19" fmla="*/ 0 h 10"/>
                  <a:gd name="T20" fmla="*/ 0 w 13"/>
                  <a:gd name="T21" fmla="*/ 3 h 10"/>
                  <a:gd name="T22" fmla="*/ 0 w 13"/>
                  <a:gd name="T23" fmla="*/ 6 h 10"/>
                  <a:gd name="T24" fmla="*/ 315 w 13"/>
                  <a:gd name="T25" fmla="*/ 10 h 10"/>
                  <a:gd name="T26" fmla="*/ 928 w 13"/>
                  <a:gd name="T27" fmla="*/ 10 h 10"/>
                  <a:gd name="T28" fmla="*/ 1294 w 13"/>
                  <a:gd name="T29" fmla="*/ 10 h 10"/>
                  <a:gd name="T30" fmla="*/ 1294 w 13"/>
                  <a:gd name="T31" fmla="*/ 7 h 10"/>
                  <a:gd name="T32" fmla="*/ 1294 w 13"/>
                  <a:gd name="T33" fmla="*/ 6 h 10"/>
                  <a:gd name="T34" fmla="*/ 1294 w 13"/>
                  <a:gd name="T35" fmla="*/ 4 h 10"/>
                  <a:gd name="T36" fmla="*/ 1097 w 13"/>
                  <a:gd name="T37" fmla="*/ 3 h 10"/>
                  <a:gd name="T38" fmla="*/ 1097 w 13"/>
                  <a:gd name="T39" fmla="*/ 3 h 10"/>
                  <a:gd name="T40" fmla="*/ 754 w 13"/>
                  <a:gd name="T41" fmla="*/ 3 h 10"/>
                  <a:gd name="T42" fmla="*/ 754 w 13"/>
                  <a:gd name="T43" fmla="*/ 3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3" h="10">
                    <a:moveTo>
                      <a:pt x="8" y="3"/>
                    </a:moveTo>
                    <a:lnTo>
                      <a:pt x="13" y="6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3" y="6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8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7" name="Freeform 2442">
                <a:extLst>
                  <a:ext uri="{FF2B5EF4-FFF2-40B4-BE49-F238E27FC236}">
                    <a16:creationId xmlns:a16="http://schemas.microsoft.com/office/drawing/2014/main" id="{660E47A9-11AC-0259-5A36-0FE86D1FF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851"/>
                <a:ext cx="8" cy="5"/>
              </a:xfrm>
              <a:custGeom>
                <a:avLst/>
                <a:gdLst>
                  <a:gd name="T0" fmla="*/ 3 w 8"/>
                  <a:gd name="T1" fmla="*/ 5 h 5"/>
                  <a:gd name="T2" fmla="*/ 0 w 8"/>
                  <a:gd name="T3" fmla="*/ 3 h 5"/>
                  <a:gd name="T4" fmla="*/ 0 w 8"/>
                  <a:gd name="T5" fmla="*/ 2 h 5"/>
                  <a:gd name="T6" fmla="*/ 3 w 8"/>
                  <a:gd name="T7" fmla="*/ 0 h 5"/>
                  <a:gd name="T8" fmla="*/ 8 w 8"/>
                  <a:gd name="T9" fmla="*/ 2 h 5"/>
                  <a:gd name="T10" fmla="*/ 8 w 8"/>
                  <a:gd name="T11" fmla="*/ 2 h 5"/>
                  <a:gd name="T12" fmla="*/ 3 w 8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3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" y="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8" name="Freeform 2443">
                <a:extLst>
                  <a:ext uri="{FF2B5EF4-FFF2-40B4-BE49-F238E27FC236}">
                    <a16:creationId xmlns:a16="http://schemas.microsoft.com/office/drawing/2014/main" id="{E1BF8BE1-AF55-3E91-ECA8-6BCD5E806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851"/>
                <a:ext cx="8" cy="5"/>
              </a:xfrm>
              <a:custGeom>
                <a:avLst/>
                <a:gdLst>
                  <a:gd name="T0" fmla="*/ 3 w 8"/>
                  <a:gd name="T1" fmla="*/ 5 h 5"/>
                  <a:gd name="T2" fmla="*/ 0 w 8"/>
                  <a:gd name="T3" fmla="*/ 3 h 5"/>
                  <a:gd name="T4" fmla="*/ 0 w 8"/>
                  <a:gd name="T5" fmla="*/ 2 h 5"/>
                  <a:gd name="T6" fmla="*/ 3 w 8"/>
                  <a:gd name="T7" fmla="*/ 0 h 5"/>
                  <a:gd name="T8" fmla="*/ 8 w 8"/>
                  <a:gd name="T9" fmla="*/ 2 h 5"/>
                  <a:gd name="T10" fmla="*/ 8 w 8"/>
                  <a:gd name="T11" fmla="*/ 2 h 5"/>
                  <a:gd name="T12" fmla="*/ 3 w 8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3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" y="2"/>
                    </a:lnTo>
                    <a:lnTo>
                      <a:pt x="3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9" name="Freeform 2444">
                <a:extLst>
                  <a:ext uri="{FF2B5EF4-FFF2-40B4-BE49-F238E27FC236}">
                    <a16:creationId xmlns:a16="http://schemas.microsoft.com/office/drawing/2014/main" id="{F5D764AA-49FA-E759-7E23-B42FAA476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836"/>
                <a:ext cx="16" cy="12"/>
              </a:xfrm>
              <a:custGeom>
                <a:avLst/>
                <a:gdLst>
                  <a:gd name="T0" fmla="*/ 928 w 13"/>
                  <a:gd name="T1" fmla="*/ 8 h 12"/>
                  <a:gd name="T2" fmla="*/ 478 w 13"/>
                  <a:gd name="T3" fmla="*/ 5 h 12"/>
                  <a:gd name="T4" fmla="*/ 478 w 13"/>
                  <a:gd name="T5" fmla="*/ 0 h 12"/>
                  <a:gd name="T6" fmla="*/ 2 w 13"/>
                  <a:gd name="T7" fmla="*/ 0 h 12"/>
                  <a:gd name="T8" fmla="*/ 0 w 13"/>
                  <a:gd name="T9" fmla="*/ 0 h 12"/>
                  <a:gd name="T10" fmla="*/ 315 w 13"/>
                  <a:gd name="T11" fmla="*/ 3 h 12"/>
                  <a:gd name="T12" fmla="*/ 478 w 13"/>
                  <a:gd name="T13" fmla="*/ 5 h 12"/>
                  <a:gd name="T14" fmla="*/ 0 w 13"/>
                  <a:gd name="T15" fmla="*/ 5 h 12"/>
                  <a:gd name="T16" fmla="*/ 1294 w 13"/>
                  <a:gd name="T17" fmla="*/ 12 h 12"/>
                  <a:gd name="T18" fmla="*/ 1294 w 13"/>
                  <a:gd name="T19" fmla="*/ 12 h 12"/>
                  <a:gd name="T20" fmla="*/ 928 w 13"/>
                  <a:gd name="T21" fmla="*/ 8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10" y="8"/>
                    </a:moveTo>
                    <a:lnTo>
                      <a:pt x="5" y="5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0" name="Freeform 2445">
                <a:extLst>
                  <a:ext uri="{FF2B5EF4-FFF2-40B4-BE49-F238E27FC236}">
                    <a16:creationId xmlns:a16="http://schemas.microsoft.com/office/drawing/2014/main" id="{B5CF552A-E30C-F2A3-5B57-B452FD159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836"/>
                <a:ext cx="16" cy="12"/>
              </a:xfrm>
              <a:custGeom>
                <a:avLst/>
                <a:gdLst>
                  <a:gd name="T0" fmla="*/ 928 w 13"/>
                  <a:gd name="T1" fmla="*/ 8 h 12"/>
                  <a:gd name="T2" fmla="*/ 478 w 13"/>
                  <a:gd name="T3" fmla="*/ 5 h 12"/>
                  <a:gd name="T4" fmla="*/ 478 w 13"/>
                  <a:gd name="T5" fmla="*/ 0 h 12"/>
                  <a:gd name="T6" fmla="*/ 478 w 13"/>
                  <a:gd name="T7" fmla="*/ 0 h 12"/>
                  <a:gd name="T8" fmla="*/ 478 w 13"/>
                  <a:gd name="T9" fmla="*/ 0 h 12"/>
                  <a:gd name="T10" fmla="*/ 2 w 13"/>
                  <a:gd name="T11" fmla="*/ 0 h 12"/>
                  <a:gd name="T12" fmla="*/ 0 w 13"/>
                  <a:gd name="T13" fmla="*/ 0 h 12"/>
                  <a:gd name="T14" fmla="*/ 315 w 13"/>
                  <a:gd name="T15" fmla="*/ 3 h 12"/>
                  <a:gd name="T16" fmla="*/ 478 w 13"/>
                  <a:gd name="T17" fmla="*/ 5 h 12"/>
                  <a:gd name="T18" fmla="*/ 478 w 13"/>
                  <a:gd name="T19" fmla="*/ 5 h 12"/>
                  <a:gd name="T20" fmla="*/ 0 w 13"/>
                  <a:gd name="T21" fmla="*/ 5 h 12"/>
                  <a:gd name="T22" fmla="*/ 0 w 13"/>
                  <a:gd name="T23" fmla="*/ 5 h 12"/>
                  <a:gd name="T24" fmla="*/ 1294 w 13"/>
                  <a:gd name="T25" fmla="*/ 12 h 12"/>
                  <a:gd name="T26" fmla="*/ 1294 w 13"/>
                  <a:gd name="T27" fmla="*/ 12 h 12"/>
                  <a:gd name="T28" fmla="*/ 1294 w 13"/>
                  <a:gd name="T29" fmla="*/ 12 h 12"/>
                  <a:gd name="T30" fmla="*/ 928 w 13"/>
                  <a:gd name="T31" fmla="*/ 8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" h="12">
                    <a:moveTo>
                      <a:pt x="10" y="8"/>
                    </a:moveTo>
                    <a:lnTo>
                      <a:pt x="5" y="5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1" name="Freeform 2446">
                <a:extLst>
                  <a:ext uri="{FF2B5EF4-FFF2-40B4-BE49-F238E27FC236}">
                    <a16:creationId xmlns:a16="http://schemas.microsoft.com/office/drawing/2014/main" id="{F6100E47-8148-3091-26DD-29D2DF18A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0" y="1829"/>
                <a:ext cx="18" cy="10"/>
              </a:xfrm>
              <a:custGeom>
                <a:avLst/>
                <a:gdLst>
                  <a:gd name="T0" fmla="*/ 446 w 15"/>
                  <a:gd name="T1" fmla="*/ 3 h 12"/>
                  <a:gd name="T2" fmla="*/ 750 w 15"/>
                  <a:gd name="T3" fmla="*/ 3 h 12"/>
                  <a:gd name="T4" fmla="*/ 750 w 15"/>
                  <a:gd name="T5" fmla="*/ 3 h 12"/>
                  <a:gd name="T6" fmla="*/ 750 w 15"/>
                  <a:gd name="T7" fmla="*/ 3 h 12"/>
                  <a:gd name="T8" fmla="*/ 535 w 15"/>
                  <a:gd name="T9" fmla="*/ 3 h 12"/>
                  <a:gd name="T10" fmla="*/ 446 w 15"/>
                  <a:gd name="T11" fmla="*/ 3 h 12"/>
                  <a:gd name="T12" fmla="*/ 258 w 15"/>
                  <a:gd name="T13" fmla="*/ 3 h 12"/>
                  <a:gd name="T14" fmla="*/ 446 w 15"/>
                  <a:gd name="T15" fmla="*/ 0 h 12"/>
                  <a:gd name="T16" fmla="*/ 372 w 15"/>
                  <a:gd name="T17" fmla="*/ 0 h 12"/>
                  <a:gd name="T18" fmla="*/ 179 w 15"/>
                  <a:gd name="T19" fmla="*/ 0 h 12"/>
                  <a:gd name="T20" fmla="*/ 2 w 15"/>
                  <a:gd name="T21" fmla="*/ 1 h 12"/>
                  <a:gd name="T22" fmla="*/ 0 w 15"/>
                  <a:gd name="T23" fmla="*/ 3 h 12"/>
                  <a:gd name="T24" fmla="*/ 0 w 15"/>
                  <a:gd name="T25" fmla="*/ 3 h 12"/>
                  <a:gd name="T26" fmla="*/ 0 w 15"/>
                  <a:gd name="T27" fmla="*/ 3 h 12"/>
                  <a:gd name="T28" fmla="*/ 2 w 15"/>
                  <a:gd name="T29" fmla="*/ 3 h 12"/>
                  <a:gd name="T30" fmla="*/ 258 w 15"/>
                  <a:gd name="T31" fmla="*/ 3 h 12"/>
                  <a:gd name="T32" fmla="*/ 446 w 15"/>
                  <a:gd name="T33" fmla="*/ 3 h 12"/>
                  <a:gd name="T34" fmla="*/ 535 w 15"/>
                  <a:gd name="T35" fmla="*/ 3 h 12"/>
                  <a:gd name="T36" fmla="*/ 750 w 15"/>
                  <a:gd name="T37" fmla="*/ 3 h 12"/>
                  <a:gd name="T38" fmla="*/ 750 w 15"/>
                  <a:gd name="T39" fmla="*/ 3 h 12"/>
                  <a:gd name="T40" fmla="*/ 820 w 15"/>
                  <a:gd name="T41" fmla="*/ 3 h 12"/>
                  <a:gd name="T42" fmla="*/ 750 w 15"/>
                  <a:gd name="T43" fmla="*/ 3 h 12"/>
                  <a:gd name="T44" fmla="*/ 750 w 15"/>
                  <a:gd name="T45" fmla="*/ 3 h 12"/>
                  <a:gd name="T46" fmla="*/ 750 w 15"/>
                  <a:gd name="T47" fmla="*/ 3 h 12"/>
                  <a:gd name="T48" fmla="*/ 642 w 15"/>
                  <a:gd name="T49" fmla="*/ 3 h 12"/>
                  <a:gd name="T50" fmla="*/ 446 w 15"/>
                  <a:gd name="T51" fmla="*/ 3 h 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5" h="12">
                    <a:moveTo>
                      <a:pt x="8" y="3"/>
                    </a:moveTo>
                    <a:lnTo>
                      <a:pt x="13" y="6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2" name="Freeform 2447">
                <a:extLst>
                  <a:ext uri="{FF2B5EF4-FFF2-40B4-BE49-F238E27FC236}">
                    <a16:creationId xmlns:a16="http://schemas.microsoft.com/office/drawing/2014/main" id="{62DC977A-6E28-69F1-CFB0-7DF0AB9F3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0" y="1829"/>
                <a:ext cx="18" cy="10"/>
              </a:xfrm>
              <a:custGeom>
                <a:avLst/>
                <a:gdLst>
                  <a:gd name="T0" fmla="*/ 446 w 15"/>
                  <a:gd name="T1" fmla="*/ 3 h 12"/>
                  <a:gd name="T2" fmla="*/ 750 w 15"/>
                  <a:gd name="T3" fmla="*/ 3 h 12"/>
                  <a:gd name="T4" fmla="*/ 750 w 15"/>
                  <a:gd name="T5" fmla="*/ 3 h 12"/>
                  <a:gd name="T6" fmla="*/ 750 w 15"/>
                  <a:gd name="T7" fmla="*/ 3 h 12"/>
                  <a:gd name="T8" fmla="*/ 535 w 15"/>
                  <a:gd name="T9" fmla="*/ 3 h 12"/>
                  <a:gd name="T10" fmla="*/ 446 w 15"/>
                  <a:gd name="T11" fmla="*/ 3 h 12"/>
                  <a:gd name="T12" fmla="*/ 258 w 15"/>
                  <a:gd name="T13" fmla="*/ 3 h 12"/>
                  <a:gd name="T14" fmla="*/ 446 w 15"/>
                  <a:gd name="T15" fmla="*/ 0 h 12"/>
                  <a:gd name="T16" fmla="*/ 372 w 15"/>
                  <a:gd name="T17" fmla="*/ 0 h 12"/>
                  <a:gd name="T18" fmla="*/ 179 w 15"/>
                  <a:gd name="T19" fmla="*/ 0 h 12"/>
                  <a:gd name="T20" fmla="*/ 2 w 15"/>
                  <a:gd name="T21" fmla="*/ 1 h 12"/>
                  <a:gd name="T22" fmla="*/ 0 w 15"/>
                  <a:gd name="T23" fmla="*/ 3 h 12"/>
                  <a:gd name="T24" fmla="*/ 0 w 15"/>
                  <a:gd name="T25" fmla="*/ 3 h 12"/>
                  <a:gd name="T26" fmla="*/ 0 w 15"/>
                  <a:gd name="T27" fmla="*/ 3 h 12"/>
                  <a:gd name="T28" fmla="*/ 2 w 15"/>
                  <a:gd name="T29" fmla="*/ 3 h 12"/>
                  <a:gd name="T30" fmla="*/ 258 w 15"/>
                  <a:gd name="T31" fmla="*/ 3 h 12"/>
                  <a:gd name="T32" fmla="*/ 446 w 15"/>
                  <a:gd name="T33" fmla="*/ 3 h 12"/>
                  <a:gd name="T34" fmla="*/ 535 w 15"/>
                  <a:gd name="T35" fmla="*/ 3 h 12"/>
                  <a:gd name="T36" fmla="*/ 750 w 15"/>
                  <a:gd name="T37" fmla="*/ 3 h 12"/>
                  <a:gd name="T38" fmla="*/ 750 w 15"/>
                  <a:gd name="T39" fmla="*/ 3 h 12"/>
                  <a:gd name="T40" fmla="*/ 820 w 15"/>
                  <a:gd name="T41" fmla="*/ 3 h 12"/>
                  <a:gd name="T42" fmla="*/ 750 w 15"/>
                  <a:gd name="T43" fmla="*/ 3 h 12"/>
                  <a:gd name="T44" fmla="*/ 750 w 15"/>
                  <a:gd name="T45" fmla="*/ 3 h 12"/>
                  <a:gd name="T46" fmla="*/ 750 w 15"/>
                  <a:gd name="T47" fmla="*/ 3 h 12"/>
                  <a:gd name="T48" fmla="*/ 642 w 15"/>
                  <a:gd name="T49" fmla="*/ 3 h 12"/>
                  <a:gd name="T50" fmla="*/ 446 w 15"/>
                  <a:gd name="T51" fmla="*/ 3 h 12"/>
                  <a:gd name="T52" fmla="*/ 446 w 15"/>
                  <a:gd name="T53" fmla="*/ 3 h 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5" h="12">
                    <a:moveTo>
                      <a:pt x="8" y="3"/>
                    </a:moveTo>
                    <a:lnTo>
                      <a:pt x="13" y="6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8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3" name="Freeform 2448">
                <a:extLst>
                  <a:ext uri="{FF2B5EF4-FFF2-40B4-BE49-F238E27FC236}">
                    <a16:creationId xmlns:a16="http://schemas.microsoft.com/office/drawing/2014/main" id="{10C3FCDA-5181-065C-990C-57F854C9B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829"/>
                <a:ext cx="3" cy="7"/>
              </a:xfrm>
              <a:custGeom>
                <a:avLst/>
                <a:gdLst>
                  <a:gd name="T0" fmla="*/ 0 w 3"/>
                  <a:gd name="T1" fmla="*/ 7 h 7"/>
                  <a:gd name="T2" fmla="*/ 0 w 3"/>
                  <a:gd name="T3" fmla="*/ 7 h 7"/>
                  <a:gd name="T4" fmla="*/ 0 w 3"/>
                  <a:gd name="T5" fmla="*/ 3 h 7"/>
                  <a:gd name="T6" fmla="*/ 0 w 3"/>
                  <a:gd name="T7" fmla="*/ 1 h 7"/>
                  <a:gd name="T8" fmla="*/ 3 w 3"/>
                  <a:gd name="T9" fmla="*/ 0 h 7"/>
                  <a:gd name="T10" fmla="*/ 3 w 3"/>
                  <a:gd name="T11" fmla="*/ 0 h 7"/>
                  <a:gd name="T12" fmla="*/ 0 w 3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4" name="Freeform 2449">
                <a:extLst>
                  <a:ext uri="{FF2B5EF4-FFF2-40B4-BE49-F238E27FC236}">
                    <a16:creationId xmlns:a16="http://schemas.microsoft.com/office/drawing/2014/main" id="{59E5CB8C-BC9D-D119-90C6-8D9726695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829"/>
                <a:ext cx="3" cy="7"/>
              </a:xfrm>
              <a:custGeom>
                <a:avLst/>
                <a:gdLst>
                  <a:gd name="T0" fmla="*/ 0 w 3"/>
                  <a:gd name="T1" fmla="*/ 7 h 7"/>
                  <a:gd name="T2" fmla="*/ 0 w 3"/>
                  <a:gd name="T3" fmla="*/ 7 h 7"/>
                  <a:gd name="T4" fmla="*/ 0 w 3"/>
                  <a:gd name="T5" fmla="*/ 3 h 7"/>
                  <a:gd name="T6" fmla="*/ 0 w 3"/>
                  <a:gd name="T7" fmla="*/ 1 h 7"/>
                  <a:gd name="T8" fmla="*/ 3 w 3"/>
                  <a:gd name="T9" fmla="*/ 0 h 7"/>
                  <a:gd name="T10" fmla="*/ 3 w 3"/>
                  <a:gd name="T11" fmla="*/ 0 h 7"/>
                  <a:gd name="T12" fmla="*/ 0 w 3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5" name="Freeform 2450">
                <a:extLst>
                  <a:ext uri="{FF2B5EF4-FFF2-40B4-BE49-F238E27FC236}">
                    <a16:creationId xmlns:a16="http://schemas.microsoft.com/office/drawing/2014/main" id="{E96ED980-75A0-15A7-86C0-A1402C6CC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812"/>
                <a:ext cx="19" cy="10"/>
              </a:xfrm>
              <a:custGeom>
                <a:avLst/>
                <a:gdLst>
                  <a:gd name="T0" fmla="*/ 5 w 19"/>
                  <a:gd name="T1" fmla="*/ 3 h 12"/>
                  <a:gd name="T2" fmla="*/ 2 w 19"/>
                  <a:gd name="T3" fmla="*/ 3 h 12"/>
                  <a:gd name="T4" fmla="*/ 0 w 19"/>
                  <a:gd name="T5" fmla="*/ 3 h 12"/>
                  <a:gd name="T6" fmla="*/ 4 w 19"/>
                  <a:gd name="T7" fmla="*/ 2 h 12"/>
                  <a:gd name="T8" fmla="*/ 5 w 19"/>
                  <a:gd name="T9" fmla="*/ 0 h 12"/>
                  <a:gd name="T10" fmla="*/ 5 w 19"/>
                  <a:gd name="T11" fmla="*/ 3 h 12"/>
                  <a:gd name="T12" fmla="*/ 7 w 19"/>
                  <a:gd name="T13" fmla="*/ 3 h 12"/>
                  <a:gd name="T14" fmla="*/ 10 w 19"/>
                  <a:gd name="T15" fmla="*/ 3 h 12"/>
                  <a:gd name="T16" fmla="*/ 14 w 19"/>
                  <a:gd name="T17" fmla="*/ 3 h 12"/>
                  <a:gd name="T18" fmla="*/ 14 w 19"/>
                  <a:gd name="T19" fmla="*/ 3 h 12"/>
                  <a:gd name="T20" fmla="*/ 15 w 19"/>
                  <a:gd name="T21" fmla="*/ 3 h 12"/>
                  <a:gd name="T22" fmla="*/ 14 w 19"/>
                  <a:gd name="T23" fmla="*/ 3 h 12"/>
                  <a:gd name="T24" fmla="*/ 19 w 19"/>
                  <a:gd name="T25" fmla="*/ 3 h 12"/>
                  <a:gd name="T26" fmla="*/ 19 w 19"/>
                  <a:gd name="T27" fmla="*/ 3 h 12"/>
                  <a:gd name="T28" fmla="*/ 19 w 19"/>
                  <a:gd name="T29" fmla="*/ 3 h 12"/>
                  <a:gd name="T30" fmla="*/ 19 w 19"/>
                  <a:gd name="T31" fmla="*/ 0 h 12"/>
                  <a:gd name="T32" fmla="*/ 14 w 19"/>
                  <a:gd name="T33" fmla="*/ 0 h 12"/>
                  <a:gd name="T34" fmla="*/ 14 w 19"/>
                  <a:gd name="T35" fmla="*/ 3 h 12"/>
                  <a:gd name="T36" fmla="*/ 14 w 19"/>
                  <a:gd name="T37" fmla="*/ 3 h 12"/>
                  <a:gd name="T38" fmla="*/ 14 w 19"/>
                  <a:gd name="T39" fmla="*/ 0 h 12"/>
                  <a:gd name="T40" fmla="*/ 5 w 19"/>
                  <a:gd name="T41" fmla="*/ 0 h 12"/>
                  <a:gd name="T42" fmla="*/ 2 w 19"/>
                  <a:gd name="T43" fmla="*/ 3 h 12"/>
                  <a:gd name="T44" fmla="*/ 0 w 19"/>
                  <a:gd name="T45" fmla="*/ 3 h 12"/>
                  <a:gd name="T46" fmla="*/ 2 w 19"/>
                  <a:gd name="T47" fmla="*/ 3 h 12"/>
                  <a:gd name="T48" fmla="*/ 5 w 19"/>
                  <a:gd name="T49" fmla="*/ 3 h 1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" h="12">
                    <a:moveTo>
                      <a:pt x="5" y="9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7" y="11"/>
                    </a:lnTo>
                    <a:lnTo>
                      <a:pt x="10" y="12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6" name="Freeform 2451">
                <a:extLst>
                  <a:ext uri="{FF2B5EF4-FFF2-40B4-BE49-F238E27FC236}">
                    <a16:creationId xmlns:a16="http://schemas.microsoft.com/office/drawing/2014/main" id="{1C018D31-80C2-3753-132E-12739CA44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812"/>
                <a:ext cx="19" cy="10"/>
              </a:xfrm>
              <a:custGeom>
                <a:avLst/>
                <a:gdLst>
                  <a:gd name="T0" fmla="*/ 5 w 19"/>
                  <a:gd name="T1" fmla="*/ 3 h 12"/>
                  <a:gd name="T2" fmla="*/ 2 w 19"/>
                  <a:gd name="T3" fmla="*/ 3 h 12"/>
                  <a:gd name="T4" fmla="*/ 0 w 19"/>
                  <a:gd name="T5" fmla="*/ 3 h 12"/>
                  <a:gd name="T6" fmla="*/ 4 w 19"/>
                  <a:gd name="T7" fmla="*/ 2 h 12"/>
                  <a:gd name="T8" fmla="*/ 5 w 19"/>
                  <a:gd name="T9" fmla="*/ 0 h 12"/>
                  <a:gd name="T10" fmla="*/ 5 w 19"/>
                  <a:gd name="T11" fmla="*/ 3 h 12"/>
                  <a:gd name="T12" fmla="*/ 5 w 19"/>
                  <a:gd name="T13" fmla="*/ 3 h 12"/>
                  <a:gd name="T14" fmla="*/ 7 w 19"/>
                  <a:gd name="T15" fmla="*/ 3 h 12"/>
                  <a:gd name="T16" fmla="*/ 10 w 19"/>
                  <a:gd name="T17" fmla="*/ 3 h 12"/>
                  <a:gd name="T18" fmla="*/ 14 w 19"/>
                  <a:gd name="T19" fmla="*/ 3 h 12"/>
                  <a:gd name="T20" fmla="*/ 14 w 19"/>
                  <a:gd name="T21" fmla="*/ 3 h 12"/>
                  <a:gd name="T22" fmla="*/ 15 w 19"/>
                  <a:gd name="T23" fmla="*/ 3 h 12"/>
                  <a:gd name="T24" fmla="*/ 14 w 19"/>
                  <a:gd name="T25" fmla="*/ 3 h 12"/>
                  <a:gd name="T26" fmla="*/ 19 w 19"/>
                  <a:gd name="T27" fmla="*/ 3 h 12"/>
                  <a:gd name="T28" fmla="*/ 19 w 19"/>
                  <a:gd name="T29" fmla="*/ 3 h 12"/>
                  <a:gd name="T30" fmla="*/ 19 w 19"/>
                  <a:gd name="T31" fmla="*/ 3 h 12"/>
                  <a:gd name="T32" fmla="*/ 19 w 19"/>
                  <a:gd name="T33" fmla="*/ 0 h 12"/>
                  <a:gd name="T34" fmla="*/ 14 w 19"/>
                  <a:gd name="T35" fmla="*/ 0 h 12"/>
                  <a:gd name="T36" fmla="*/ 14 w 19"/>
                  <a:gd name="T37" fmla="*/ 3 h 12"/>
                  <a:gd name="T38" fmla="*/ 14 w 19"/>
                  <a:gd name="T39" fmla="*/ 3 h 12"/>
                  <a:gd name="T40" fmla="*/ 14 w 19"/>
                  <a:gd name="T41" fmla="*/ 0 h 12"/>
                  <a:gd name="T42" fmla="*/ 5 w 19"/>
                  <a:gd name="T43" fmla="*/ 0 h 12"/>
                  <a:gd name="T44" fmla="*/ 2 w 19"/>
                  <a:gd name="T45" fmla="*/ 3 h 12"/>
                  <a:gd name="T46" fmla="*/ 0 w 19"/>
                  <a:gd name="T47" fmla="*/ 3 h 12"/>
                  <a:gd name="T48" fmla="*/ 2 w 19"/>
                  <a:gd name="T49" fmla="*/ 3 h 12"/>
                  <a:gd name="T50" fmla="*/ 5 w 19"/>
                  <a:gd name="T51" fmla="*/ 3 h 12"/>
                  <a:gd name="T52" fmla="*/ 5 w 19"/>
                  <a:gd name="T53" fmla="*/ 3 h 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" h="12">
                    <a:moveTo>
                      <a:pt x="5" y="9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7" y="11"/>
                    </a:lnTo>
                    <a:lnTo>
                      <a:pt x="10" y="12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9" y="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5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7" name="Freeform 2452">
                <a:extLst>
                  <a:ext uri="{FF2B5EF4-FFF2-40B4-BE49-F238E27FC236}">
                    <a16:creationId xmlns:a16="http://schemas.microsoft.com/office/drawing/2014/main" id="{225F371B-D6CC-5638-0D9E-731998AAD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12"/>
                <a:ext cx="9" cy="9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5 h 9"/>
                  <a:gd name="T4" fmla="*/ 9 w 9"/>
                  <a:gd name="T5" fmla="*/ 9 h 9"/>
                  <a:gd name="T6" fmla="*/ 9 w 9"/>
                  <a:gd name="T7" fmla="*/ 9 h 9"/>
                  <a:gd name="T8" fmla="*/ 5 w 9"/>
                  <a:gd name="T9" fmla="*/ 9 h 9"/>
                  <a:gd name="T10" fmla="*/ 4 w 9"/>
                  <a:gd name="T11" fmla="*/ 8 h 9"/>
                  <a:gd name="T12" fmla="*/ 0 w 9"/>
                  <a:gd name="T13" fmla="*/ 5 h 9"/>
                  <a:gd name="T14" fmla="*/ 4 w 9"/>
                  <a:gd name="T15" fmla="*/ 5 h 9"/>
                  <a:gd name="T16" fmla="*/ 4 w 9"/>
                  <a:gd name="T17" fmla="*/ 5 h 9"/>
                  <a:gd name="T18" fmla="*/ 5 w 9"/>
                  <a:gd name="T19" fmla="*/ 3 h 9"/>
                  <a:gd name="T20" fmla="*/ 5 w 9"/>
                  <a:gd name="T21" fmla="*/ 0 h 9"/>
                  <a:gd name="T22" fmla="*/ 5 w 9"/>
                  <a:gd name="T23" fmla="*/ 2 h 9"/>
                  <a:gd name="T24" fmla="*/ 9 w 9"/>
                  <a:gd name="T25" fmla="*/ 5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8" name="Freeform 2453">
                <a:extLst>
                  <a:ext uri="{FF2B5EF4-FFF2-40B4-BE49-F238E27FC236}">
                    <a16:creationId xmlns:a16="http://schemas.microsoft.com/office/drawing/2014/main" id="{5D1C16BA-113A-760D-CC16-ED2064FD1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12"/>
                <a:ext cx="9" cy="9"/>
              </a:xfrm>
              <a:custGeom>
                <a:avLst/>
                <a:gdLst>
                  <a:gd name="T0" fmla="*/ 9 w 9"/>
                  <a:gd name="T1" fmla="*/ 5 h 9"/>
                  <a:gd name="T2" fmla="*/ 9 w 9"/>
                  <a:gd name="T3" fmla="*/ 5 h 9"/>
                  <a:gd name="T4" fmla="*/ 9 w 9"/>
                  <a:gd name="T5" fmla="*/ 9 h 9"/>
                  <a:gd name="T6" fmla="*/ 9 w 9"/>
                  <a:gd name="T7" fmla="*/ 9 h 9"/>
                  <a:gd name="T8" fmla="*/ 5 w 9"/>
                  <a:gd name="T9" fmla="*/ 9 h 9"/>
                  <a:gd name="T10" fmla="*/ 4 w 9"/>
                  <a:gd name="T11" fmla="*/ 8 h 9"/>
                  <a:gd name="T12" fmla="*/ 0 w 9"/>
                  <a:gd name="T13" fmla="*/ 5 h 9"/>
                  <a:gd name="T14" fmla="*/ 4 w 9"/>
                  <a:gd name="T15" fmla="*/ 5 h 9"/>
                  <a:gd name="T16" fmla="*/ 4 w 9"/>
                  <a:gd name="T17" fmla="*/ 5 h 9"/>
                  <a:gd name="T18" fmla="*/ 5 w 9"/>
                  <a:gd name="T19" fmla="*/ 3 h 9"/>
                  <a:gd name="T20" fmla="*/ 5 w 9"/>
                  <a:gd name="T21" fmla="*/ 0 h 9"/>
                  <a:gd name="T22" fmla="*/ 5 w 9"/>
                  <a:gd name="T23" fmla="*/ 2 h 9"/>
                  <a:gd name="T24" fmla="*/ 9 w 9"/>
                  <a:gd name="T25" fmla="*/ 5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9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9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9" name="Freeform 2454">
                <a:extLst>
                  <a:ext uri="{FF2B5EF4-FFF2-40B4-BE49-F238E27FC236}">
                    <a16:creationId xmlns:a16="http://schemas.microsoft.com/office/drawing/2014/main" id="{9B4F621A-F830-A2D7-AB50-BEEE135A8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93"/>
                <a:ext cx="19" cy="10"/>
              </a:xfrm>
              <a:custGeom>
                <a:avLst/>
                <a:gdLst>
                  <a:gd name="T0" fmla="*/ 9 w 19"/>
                  <a:gd name="T1" fmla="*/ 0 h 12"/>
                  <a:gd name="T2" fmla="*/ 5 w 19"/>
                  <a:gd name="T3" fmla="*/ 0 h 12"/>
                  <a:gd name="T4" fmla="*/ 4 w 19"/>
                  <a:gd name="T5" fmla="*/ 0 h 12"/>
                  <a:gd name="T6" fmla="*/ 2 w 19"/>
                  <a:gd name="T7" fmla="*/ 1 h 12"/>
                  <a:gd name="T8" fmla="*/ 0 w 19"/>
                  <a:gd name="T9" fmla="*/ 3 h 12"/>
                  <a:gd name="T10" fmla="*/ 0 w 19"/>
                  <a:gd name="T11" fmla="*/ 3 h 12"/>
                  <a:gd name="T12" fmla="*/ 0 w 19"/>
                  <a:gd name="T13" fmla="*/ 3 h 12"/>
                  <a:gd name="T14" fmla="*/ 2 w 19"/>
                  <a:gd name="T15" fmla="*/ 3 h 12"/>
                  <a:gd name="T16" fmla="*/ 5 w 19"/>
                  <a:gd name="T17" fmla="*/ 3 h 12"/>
                  <a:gd name="T18" fmla="*/ 9 w 19"/>
                  <a:gd name="T19" fmla="*/ 3 h 12"/>
                  <a:gd name="T20" fmla="*/ 9 w 19"/>
                  <a:gd name="T21" fmla="*/ 3 h 12"/>
                  <a:gd name="T22" fmla="*/ 14 w 19"/>
                  <a:gd name="T23" fmla="*/ 3 h 12"/>
                  <a:gd name="T24" fmla="*/ 14 w 19"/>
                  <a:gd name="T25" fmla="*/ 3 h 12"/>
                  <a:gd name="T26" fmla="*/ 15 w 19"/>
                  <a:gd name="T27" fmla="*/ 3 h 12"/>
                  <a:gd name="T28" fmla="*/ 14 w 19"/>
                  <a:gd name="T29" fmla="*/ 3 h 12"/>
                  <a:gd name="T30" fmla="*/ 9 w 19"/>
                  <a:gd name="T31" fmla="*/ 3 h 12"/>
                  <a:gd name="T32" fmla="*/ 12 w 19"/>
                  <a:gd name="T33" fmla="*/ 3 h 12"/>
                  <a:gd name="T34" fmla="*/ 15 w 19"/>
                  <a:gd name="T35" fmla="*/ 3 h 12"/>
                  <a:gd name="T36" fmla="*/ 17 w 19"/>
                  <a:gd name="T37" fmla="*/ 3 h 12"/>
                  <a:gd name="T38" fmla="*/ 19 w 19"/>
                  <a:gd name="T39" fmla="*/ 3 h 12"/>
                  <a:gd name="T40" fmla="*/ 19 w 19"/>
                  <a:gd name="T41" fmla="*/ 3 h 12"/>
                  <a:gd name="T42" fmla="*/ 17 w 19"/>
                  <a:gd name="T43" fmla="*/ 3 h 12"/>
                  <a:gd name="T44" fmla="*/ 15 w 19"/>
                  <a:gd name="T45" fmla="*/ 3 h 12"/>
                  <a:gd name="T46" fmla="*/ 14 w 19"/>
                  <a:gd name="T47" fmla="*/ 3 h 12"/>
                  <a:gd name="T48" fmla="*/ 12 w 19"/>
                  <a:gd name="T49" fmla="*/ 3 h 12"/>
                  <a:gd name="T50" fmla="*/ 9 w 19"/>
                  <a:gd name="T51" fmla="*/ 3 h 12"/>
                  <a:gd name="T52" fmla="*/ 9 w 19"/>
                  <a:gd name="T53" fmla="*/ 3 h 12"/>
                  <a:gd name="T54" fmla="*/ 5 w 19"/>
                  <a:gd name="T55" fmla="*/ 3 h 12"/>
                  <a:gd name="T56" fmla="*/ 4 w 19"/>
                  <a:gd name="T57" fmla="*/ 3 h 12"/>
                  <a:gd name="T58" fmla="*/ 4 w 19"/>
                  <a:gd name="T59" fmla="*/ 3 h 12"/>
                  <a:gd name="T60" fmla="*/ 4 w 19"/>
                  <a:gd name="T61" fmla="*/ 3 h 12"/>
                  <a:gd name="T62" fmla="*/ 5 w 19"/>
                  <a:gd name="T63" fmla="*/ 3 h 12"/>
                  <a:gd name="T64" fmla="*/ 5 w 19"/>
                  <a:gd name="T65" fmla="*/ 3 h 12"/>
                  <a:gd name="T66" fmla="*/ 9 w 19"/>
                  <a:gd name="T67" fmla="*/ 3 h 12"/>
                  <a:gd name="T68" fmla="*/ 9 w 19"/>
                  <a:gd name="T69" fmla="*/ 3 h 12"/>
                  <a:gd name="T70" fmla="*/ 9 w 19"/>
                  <a:gd name="T71" fmla="*/ 0 h 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" h="12">
                    <a:moveTo>
                      <a:pt x="9" y="0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4" y="7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0" name="Freeform 2455">
                <a:extLst>
                  <a:ext uri="{FF2B5EF4-FFF2-40B4-BE49-F238E27FC236}">
                    <a16:creationId xmlns:a16="http://schemas.microsoft.com/office/drawing/2014/main" id="{F86E3607-8E25-B32A-499A-1533E00C6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93"/>
                <a:ext cx="19" cy="10"/>
              </a:xfrm>
              <a:custGeom>
                <a:avLst/>
                <a:gdLst>
                  <a:gd name="T0" fmla="*/ 9 w 19"/>
                  <a:gd name="T1" fmla="*/ 0 h 12"/>
                  <a:gd name="T2" fmla="*/ 5 w 19"/>
                  <a:gd name="T3" fmla="*/ 0 h 12"/>
                  <a:gd name="T4" fmla="*/ 4 w 19"/>
                  <a:gd name="T5" fmla="*/ 0 h 12"/>
                  <a:gd name="T6" fmla="*/ 2 w 19"/>
                  <a:gd name="T7" fmla="*/ 1 h 12"/>
                  <a:gd name="T8" fmla="*/ 0 w 19"/>
                  <a:gd name="T9" fmla="*/ 3 h 12"/>
                  <a:gd name="T10" fmla="*/ 0 w 19"/>
                  <a:gd name="T11" fmla="*/ 3 h 12"/>
                  <a:gd name="T12" fmla="*/ 0 w 19"/>
                  <a:gd name="T13" fmla="*/ 3 h 12"/>
                  <a:gd name="T14" fmla="*/ 2 w 19"/>
                  <a:gd name="T15" fmla="*/ 3 h 12"/>
                  <a:gd name="T16" fmla="*/ 5 w 19"/>
                  <a:gd name="T17" fmla="*/ 3 h 12"/>
                  <a:gd name="T18" fmla="*/ 9 w 19"/>
                  <a:gd name="T19" fmla="*/ 3 h 12"/>
                  <a:gd name="T20" fmla="*/ 9 w 19"/>
                  <a:gd name="T21" fmla="*/ 3 h 12"/>
                  <a:gd name="T22" fmla="*/ 9 w 19"/>
                  <a:gd name="T23" fmla="*/ 3 h 12"/>
                  <a:gd name="T24" fmla="*/ 14 w 19"/>
                  <a:gd name="T25" fmla="*/ 3 h 12"/>
                  <a:gd name="T26" fmla="*/ 14 w 19"/>
                  <a:gd name="T27" fmla="*/ 3 h 12"/>
                  <a:gd name="T28" fmla="*/ 15 w 19"/>
                  <a:gd name="T29" fmla="*/ 3 h 12"/>
                  <a:gd name="T30" fmla="*/ 14 w 19"/>
                  <a:gd name="T31" fmla="*/ 3 h 12"/>
                  <a:gd name="T32" fmla="*/ 14 w 19"/>
                  <a:gd name="T33" fmla="*/ 3 h 12"/>
                  <a:gd name="T34" fmla="*/ 9 w 19"/>
                  <a:gd name="T35" fmla="*/ 3 h 12"/>
                  <a:gd name="T36" fmla="*/ 12 w 19"/>
                  <a:gd name="T37" fmla="*/ 3 h 12"/>
                  <a:gd name="T38" fmla="*/ 15 w 19"/>
                  <a:gd name="T39" fmla="*/ 3 h 12"/>
                  <a:gd name="T40" fmla="*/ 17 w 19"/>
                  <a:gd name="T41" fmla="*/ 3 h 12"/>
                  <a:gd name="T42" fmla="*/ 19 w 19"/>
                  <a:gd name="T43" fmla="*/ 3 h 12"/>
                  <a:gd name="T44" fmla="*/ 19 w 19"/>
                  <a:gd name="T45" fmla="*/ 3 h 12"/>
                  <a:gd name="T46" fmla="*/ 17 w 19"/>
                  <a:gd name="T47" fmla="*/ 3 h 12"/>
                  <a:gd name="T48" fmla="*/ 15 w 19"/>
                  <a:gd name="T49" fmla="*/ 3 h 12"/>
                  <a:gd name="T50" fmla="*/ 14 w 19"/>
                  <a:gd name="T51" fmla="*/ 3 h 12"/>
                  <a:gd name="T52" fmla="*/ 12 w 19"/>
                  <a:gd name="T53" fmla="*/ 3 h 12"/>
                  <a:gd name="T54" fmla="*/ 9 w 19"/>
                  <a:gd name="T55" fmla="*/ 3 h 12"/>
                  <a:gd name="T56" fmla="*/ 9 w 19"/>
                  <a:gd name="T57" fmla="*/ 3 h 12"/>
                  <a:gd name="T58" fmla="*/ 5 w 19"/>
                  <a:gd name="T59" fmla="*/ 3 h 12"/>
                  <a:gd name="T60" fmla="*/ 4 w 19"/>
                  <a:gd name="T61" fmla="*/ 3 h 12"/>
                  <a:gd name="T62" fmla="*/ 4 w 19"/>
                  <a:gd name="T63" fmla="*/ 3 h 12"/>
                  <a:gd name="T64" fmla="*/ 4 w 19"/>
                  <a:gd name="T65" fmla="*/ 3 h 12"/>
                  <a:gd name="T66" fmla="*/ 5 w 19"/>
                  <a:gd name="T67" fmla="*/ 3 h 12"/>
                  <a:gd name="T68" fmla="*/ 5 w 19"/>
                  <a:gd name="T69" fmla="*/ 3 h 12"/>
                  <a:gd name="T70" fmla="*/ 9 w 19"/>
                  <a:gd name="T71" fmla="*/ 3 h 12"/>
                  <a:gd name="T72" fmla="*/ 9 w 19"/>
                  <a:gd name="T73" fmla="*/ 3 h 12"/>
                  <a:gd name="T74" fmla="*/ 9 w 19"/>
                  <a:gd name="T75" fmla="*/ 0 h 1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" h="12">
                    <a:moveTo>
                      <a:pt x="9" y="0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4" y="7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1" name="Freeform 2456">
                <a:extLst>
                  <a:ext uri="{FF2B5EF4-FFF2-40B4-BE49-F238E27FC236}">
                    <a16:creationId xmlns:a16="http://schemas.microsoft.com/office/drawing/2014/main" id="{1BCFFDF0-83EE-1258-72C7-6053021AE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81"/>
                <a:ext cx="19" cy="12"/>
              </a:xfrm>
              <a:custGeom>
                <a:avLst/>
                <a:gdLst>
                  <a:gd name="T0" fmla="*/ 9 w 19"/>
                  <a:gd name="T1" fmla="*/ 12 h 12"/>
                  <a:gd name="T2" fmla="*/ 15 w 19"/>
                  <a:gd name="T3" fmla="*/ 10 h 12"/>
                  <a:gd name="T4" fmla="*/ 19 w 19"/>
                  <a:gd name="T5" fmla="*/ 7 h 12"/>
                  <a:gd name="T6" fmla="*/ 15 w 19"/>
                  <a:gd name="T7" fmla="*/ 3 h 12"/>
                  <a:gd name="T8" fmla="*/ 14 w 19"/>
                  <a:gd name="T9" fmla="*/ 0 h 12"/>
                  <a:gd name="T10" fmla="*/ 7 w 19"/>
                  <a:gd name="T11" fmla="*/ 3 h 12"/>
                  <a:gd name="T12" fmla="*/ 0 w 19"/>
                  <a:gd name="T13" fmla="*/ 7 h 12"/>
                  <a:gd name="T14" fmla="*/ 7 w 19"/>
                  <a:gd name="T15" fmla="*/ 10 h 12"/>
                  <a:gd name="T16" fmla="*/ 9 w 19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12">
                    <a:moveTo>
                      <a:pt x="9" y="12"/>
                    </a:moveTo>
                    <a:lnTo>
                      <a:pt x="15" y="10"/>
                    </a:lnTo>
                    <a:lnTo>
                      <a:pt x="19" y="7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7" y="3"/>
                    </a:lnTo>
                    <a:lnTo>
                      <a:pt x="0" y="7"/>
                    </a:lnTo>
                    <a:lnTo>
                      <a:pt x="7" y="10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2" name="Freeform 2457">
                <a:extLst>
                  <a:ext uri="{FF2B5EF4-FFF2-40B4-BE49-F238E27FC236}">
                    <a16:creationId xmlns:a16="http://schemas.microsoft.com/office/drawing/2014/main" id="{E07BFAFF-E5DB-E3D8-86F0-E5C22C8C8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81"/>
                <a:ext cx="19" cy="12"/>
              </a:xfrm>
              <a:custGeom>
                <a:avLst/>
                <a:gdLst>
                  <a:gd name="T0" fmla="*/ 9 w 19"/>
                  <a:gd name="T1" fmla="*/ 12 h 12"/>
                  <a:gd name="T2" fmla="*/ 15 w 19"/>
                  <a:gd name="T3" fmla="*/ 10 h 12"/>
                  <a:gd name="T4" fmla="*/ 19 w 19"/>
                  <a:gd name="T5" fmla="*/ 7 h 12"/>
                  <a:gd name="T6" fmla="*/ 15 w 19"/>
                  <a:gd name="T7" fmla="*/ 3 h 12"/>
                  <a:gd name="T8" fmla="*/ 14 w 19"/>
                  <a:gd name="T9" fmla="*/ 0 h 12"/>
                  <a:gd name="T10" fmla="*/ 7 w 19"/>
                  <a:gd name="T11" fmla="*/ 3 h 12"/>
                  <a:gd name="T12" fmla="*/ 0 w 19"/>
                  <a:gd name="T13" fmla="*/ 7 h 12"/>
                  <a:gd name="T14" fmla="*/ 7 w 19"/>
                  <a:gd name="T15" fmla="*/ 10 h 12"/>
                  <a:gd name="T16" fmla="*/ 9 w 19"/>
                  <a:gd name="T17" fmla="*/ 12 h 12"/>
                  <a:gd name="T18" fmla="*/ 9 w 19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" h="12">
                    <a:moveTo>
                      <a:pt x="9" y="12"/>
                    </a:moveTo>
                    <a:lnTo>
                      <a:pt x="15" y="10"/>
                    </a:lnTo>
                    <a:lnTo>
                      <a:pt x="19" y="7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7" y="3"/>
                    </a:lnTo>
                    <a:lnTo>
                      <a:pt x="0" y="7"/>
                    </a:lnTo>
                    <a:lnTo>
                      <a:pt x="7" y="10"/>
                    </a:lnTo>
                    <a:lnTo>
                      <a:pt x="9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Group 2458">
              <a:extLst>
                <a:ext uri="{FF2B5EF4-FFF2-40B4-BE49-F238E27FC236}">
                  <a16:creationId xmlns:a16="http://schemas.microsoft.com/office/drawing/2014/main" id="{B0275908-B66B-6FE9-B8D2-3209ECE3C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5" y="1636"/>
              <a:ext cx="265" cy="343"/>
              <a:chOff x="4188" y="1755"/>
              <a:chExt cx="261" cy="327"/>
            </a:xfrm>
          </p:grpSpPr>
          <p:sp>
            <p:nvSpPr>
              <p:cNvPr id="1293" name="Freeform 2459">
                <a:extLst>
                  <a:ext uri="{FF2B5EF4-FFF2-40B4-BE49-F238E27FC236}">
                    <a16:creationId xmlns:a16="http://schemas.microsoft.com/office/drawing/2014/main" id="{96B38EC9-7AE2-686A-813A-AE6564442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785"/>
                <a:ext cx="14" cy="6"/>
              </a:xfrm>
              <a:custGeom>
                <a:avLst/>
                <a:gdLst>
                  <a:gd name="T0" fmla="*/ 9 w 14"/>
                  <a:gd name="T1" fmla="*/ 12582912 h 3"/>
                  <a:gd name="T2" fmla="*/ 2 w 14"/>
                  <a:gd name="T3" fmla="*/ 12582912 h 3"/>
                  <a:gd name="T4" fmla="*/ 0 w 14"/>
                  <a:gd name="T5" fmla="*/ 12582912 h 3"/>
                  <a:gd name="T6" fmla="*/ 0 w 14"/>
                  <a:gd name="T7" fmla="*/ 8388608 h 3"/>
                  <a:gd name="T8" fmla="*/ 2 w 14"/>
                  <a:gd name="T9" fmla="*/ 0 h 3"/>
                  <a:gd name="T10" fmla="*/ 5 w 14"/>
                  <a:gd name="T11" fmla="*/ 0 h 3"/>
                  <a:gd name="T12" fmla="*/ 9 w 14"/>
                  <a:gd name="T13" fmla="*/ 0 h 3"/>
                  <a:gd name="T14" fmla="*/ 10 w 14"/>
                  <a:gd name="T15" fmla="*/ 0 h 3"/>
                  <a:gd name="T16" fmla="*/ 14 w 14"/>
                  <a:gd name="T17" fmla="*/ 12582912 h 3"/>
                  <a:gd name="T18" fmla="*/ 9 w 14"/>
                  <a:gd name="T19" fmla="*/ 12582912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3">
                    <a:moveTo>
                      <a:pt x="9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4" y="3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4" name="Freeform 2460">
                <a:extLst>
                  <a:ext uri="{FF2B5EF4-FFF2-40B4-BE49-F238E27FC236}">
                    <a16:creationId xmlns:a16="http://schemas.microsoft.com/office/drawing/2014/main" id="{4E02B107-0CAC-9B5D-F285-41C68F6A6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785"/>
                <a:ext cx="14" cy="6"/>
              </a:xfrm>
              <a:custGeom>
                <a:avLst/>
                <a:gdLst>
                  <a:gd name="T0" fmla="*/ 9 w 14"/>
                  <a:gd name="T1" fmla="*/ 12582912 h 3"/>
                  <a:gd name="T2" fmla="*/ 2 w 14"/>
                  <a:gd name="T3" fmla="*/ 12582912 h 3"/>
                  <a:gd name="T4" fmla="*/ 0 w 14"/>
                  <a:gd name="T5" fmla="*/ 12582912 h 3"/>
                  <a:gd name="T6" fmla="*/ 0 w 14"/>
                  <a:gd name="T7" fmla="*/ 8388608 h 3"/>
                  <a:gd name="T8" fmla="*/ 2 w 14"/>
                  <a:gd name="T9" fmla="*/ 0 h 3"/>
                  <a:gd name="T10" fmla="*/ 5 w 14"/>
                  <a:gd name="T11" fmla="*/ 0 h 3"/>
                  <a:gd name="T12" fmla="*/ 9 w 14"/>
                  <a:gd name="T13" fmla="*/ 0 h 3"/>
                  <a:gd name="T14" fmla="*/ 10 w 14"/>
                  <a:gd name="T15" fmla="*/ 0 h 3"/>
                  <a:gd name="T16" fmla="*/ 14 w 14"/>
                  <a:gd name="T17" fmla="*/ 12582912 h 3"/>
                  <a:gd name="T18" fmla="*/ 9 w 14"/>
                  <a:gd name="T19" fmla="*/ 12582912 h 3"/>
                  <a:gd name="T20" fmla="*/ 9 w 14"/>
                  <a:gd name="T21" fmla="*/ 12582912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3">
                    <a:moveTo>
                      <a:pt x="9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4" y="3"/>
                    </a:lnTo>
                    <a:lnTo>
                      <a:pt x="9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5" name="Freeform 2461">
                <a:extLst>
                  <a:ext uri="{FF2B5EF4-FFF2-40B4-BE49-F238E27FC236}">
                    <a16:creationId xmlns:a16="http://schemas.microsoft.com/office/drawing/2014/main" id="{325BFE8B-9A4D-8716-6FB0-267787CC6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69"/>
                <a:ext cx="19" cy="10"/>
              </a:xfrm>
              <a:custGeom>
                <a:avLst/>
                <a:gdLst>
                  <a:gd name="T0" fmla="*/ 9 w 19"/>
                  <a:gd name="T1" fmla="*/ 3 h 12"/>
                  <a:gd name="T2" fmla="*/ 5 w 19"/>
                  <a:gd name="T3" fmla="*/ 3 h 12"/>
                  <a:gd name="T4" fmla="*/ 5 w 19"/>
                  <a:gd name="T5" fmla="*/ 3 h 12"/>
                  <a:gd name="T6" fmla="*/ 5 w 19"/>
                  <a:gd name="T7" fmla="*/ 3 h 12"/>
                  <a:gd name="T8" fmla="*/ 5 w 19"/>
                  <a:gd name="T9" fmla="*/ 3 h 12"/>
                  <a:gd name="T10" fmla="*/ 9 w 19"/>
                  <a:gd name="T11" fmla="*/ 3 h 12"/>
                  <a:gd name="T12" fmla="*/ 9 w 19"/>
                  <a:gd name="T13" fmla="*/ 3 h 12"/>
                  <a:gd name="T14" fmla="*/ 9 w 19"/>
                  <a:gd name="T15" fmla="*/ 3 h 12"/>
                  <a:gd name="T16" fmla="*/ 12 w 19"/>
                  <a:gd name="T17" fmla="*/ 3 h 12"/>
                  <a:gd name="T18" fmla="*/ 14 w 19"/>
                  <a:gd name="T19" fmla="*/ 3 h 12"/>
                  <a:gd name="T20" fmla="*/ 17 w 19"/>
                  <a:gd name="T21" fmla="*/ 3 h 12"/>
                  <a:gd name="T22" fmla="*/ 19 w 19"/>
                  <a:gd name="T23" fmla="*/ 3 h 12"/>
                  <a:gd name="T24" fmla="*/ 17 w 19"/>
                  <a:gd name="T25" fmla="*/ 3 h 12"/>
                  <a:gd name="T26" fmla="*/ 14 w 19"/>
                  <a:gd name="T27" fmla="*/ 0 h 12"/>
                  <a:gd name="T28" fmla="*/ 17 w 19"/>
                  <a:gd name="T29" fmla="*/ 0 h 12"/>
                  <a:gd name="T30" fmla="*/ 19 w 19"/>
                  <a:gd name="T31" fmla="*/ 0 h 12"/>
                  <a:gd name="T32" fmla="*/ 14 w 19"/>
                  <a:gd name="T33" fmla="*/ 0 h 12"/>
                  <a:gd name="T34" fmla="*/ 19 w 19"/>
                  <a:gd name="T35" fmla="*/ 0 h 12"/>
                  <a:gd name="T36" fmla="*/ 17 w 19"/>
                  <a:gd name="T37" fmla="*/ 0 h 12"/>
                  <a:gd name="T38" fmla="*/ 14 w 19"/>
                  <a:gd name="T39" fmla="*/ 0 h 12"/>
                  <a:gd name="T40" fmla="*/ 5 w 19"/>
                  <a:gd name="T41" fmla="*/ 0 h 12"/>
                  <a:gd name="T42" fmla="*/ 2 w 19"/>
                  <a:gd name="T43" fmla="*/ 1 h 12"/>
                  <a:gd name="T44" fmla="*/ 0 w 19"/>
                  <a:gd name="T45" fmla="*/ 3 h 12"/>
                  <a:gd name="T46" fmla="*/ 0 w 19"/>
                  <a:gd name="T47" fmla="*/ 3 h 12"/>
                  <a:gd name="T48" fmla="*/ 0 w 19"/>
                  <a:gd name="T49" fmla="*/ 3 h 12"/>
                  <a:gd name="T50" fmla="*/ 4 w 19"/>
                  <a:gd name="T51" fmla="*/ 3 h 12"/>
                  <a:gd name="T52" fmla="*/ 9 w 19"/>
                  <a:gd name="T53" fmla="*/ 3 h 12"/>
                  <a:gd name="T54" fmla="*/ 9 w 19"/>
                  <a:gd name="T55" fmla="*/ 3 h 12"/>
                  <a:gd name="T56" fmla="*/ 9 w 19"/>
                  <a:gd name="T57" fmla="*/ 3 h 1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9" h="12">
                    <a:moveTo>
                      <a:pt x="9" y="7"/>
                    </a:moveTo>
                    <a:lnTo>
                      <a:pt x="5" y="7"/>
                    </a:lnTo>
                    <a:lnTo>
                      <a:pt x="5" y="4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0"/>
                    </a:lnTo>
                    <a:lnTo>
                      <a:pt x="19" y="7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12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6" name="Freeform 2462">
                <a:extLst>
                  <a:ext uri="{FF2B5EF4-FFF2-40B4-BE49-F238E27FC236}">
                    <a16:creationId xmlns:a16="http://schemas.microsoft.com/office/drawing/2014/main" id="{AD12F97F-B046-FF6C-060B-E4D6C4AAC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69"/>
                <a:ext cx="19" cy="10"/>
              </a:xfrm>
              <a:custGeom>
                <a:avLst/>
                <a:gdLst>
                  <a:gd name="T0" fmla="*/ 9 w 19"/>
                  <a:gd name="T1" fmla="*/ 3 h 12"/>
                  <a:gd name="T2" fmla="*/ 5 w 19"/>
                  <a:gd name="T3" fmla="*/ 3 h 12"/>
                  <a:gd name="T4" fmla="*/ 5 w 19"/>
                  <a:gd name="T5" fmla="*/ 3 h 12"/>
                  <a:gd name="T6" fmla="*/ 5 w 19"/>
                  <a:gd name="T7" fmla="*/ 3 h 12"/>
                  <a:gd name="T8" fmla="*/ 5 w 19"/>
                  <a:gd name="T9" fmla="*/ 3 h 12"/>
                  <a:gd name="T10" fmla="*/ 9 w 19"/>
                  <a:gd name="T11" fmla="*/ 3 h 12"/>
                  <a:gd name="T12" fmla="*/ 9 w 19"/>
                  <a:gd name="T13" fmla="*/ 3 h 12"/>
                  <a:gd name="T14" fmla="*/ 9 w 19"/>
                  <a:gd name="T15" fmla="*/ 3 h 12"/>
                  <a:gd name="T16" fmla="*/ 12 w 19"/>
                  <a:gd name="T17" fmla="*/ 3 h 12"/>
                  <a:gd name="T18" fmla="*/ 14 w 19"/>
                  <a:gd name="T19" fmla="*/ 3 h 12"/>
                  <a:gd name="T20" fmla="*/ 17 w 19"/>
                  <a:gd name="T21" fmla="*/ 3 h 12"/>
                  <a:gd name="T22" fmla="*/ 19 w 19"/>
                  <a:gd name="T23" fmla="*/ 3 h 12"/>
                  <a:gd name="T24" fmla="*/ 17 w 19"/>
                  <a:gd name="T25" fmla="*/ 3 h 12"/>
                  <a:gd name="T26" fmla="*/ 14 w 19"/>
                  <a:gd name="T27" fmla="*/ 0 h 12"/>
                  <a:gd name="T28" fmla="*/ 17 w 19"/>
                  <a:gd name="T29" fmla="*/ 0 h 12"/>
                  <a:gd name="T30" fmla="*/ 19 w 19"/>
                  <a:gd name="T31" fmla="*/ 0 h 12"/>
                  <a:gd name="T32" fmla="*/ 19 w 19"/>
                  <a:gd name="T33" fmla="*/ 0 h 12"/>
                  <a:gd name="T34" fmla="*/ 14 w 19"/>
                  <a:gd name="T35" fmla="*/ 0 h 12"/>
                  <a:gd name="T36" fmla="*/ 19 w 19"/>
                  <a:gd name="T37" fmla="*/ 0 h 12"/>
                  <a:gd name="T38" fmla="*/ 17 w 19"/>
                  <a:gd name="T39" fmla="*/ 0 h 12"/>
                  <a:gd name="T40" fmla="*/ 14 w 19"/>
                  <a:gd name="T41" fmla="*/ 0 h 12"/>
                  <a:gd name="T42" fmla="*/ 5 w 19"/>
                  <a:gd name="T43" fmla="*/ 0 h 12"/>
                  <a:gd name="T44" fmla="*/ 2 w 19"/>
                  <a:gd name="T45" fmla="*/ 1 h 12"/>
                  <a:gd name="T46" fmla="*/ 0 w 19"/>
                  <a:gd name="T47" fmla="*/ 3 h 12"/>
                  <a:gd name="T48" fmla="*/ 0 w 19"/>
                  <a:gd name="T49" fmla="*/ 3 h 12"/>
                  <a:gd name="T50" fmla="*/ 0 w 19"/>
                  <a:gd name="T51" fmla="*/ 3 h 12"/>
                  <a:gd name="T52" fmla="*/ 4 w 19"/>
                  <a:gd name="T53" fmla="*/ 3 h 12"/>
                  <a:gd name="T54" fmla="*/ 9 w 19"/>
                  <a:gd name="T55" fmla="*/ 3 h 12"/>
                  <a:gd name="T56" fmla="*/ 9 w 19"/>
                  <a:gd name="T57" fmla="*/ 3 h 12"/>
                  <a:gd name="T58" fmla="*/ 9 w 19"/>
                  <a:gd name="T59" fmla="*/ 3 h 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9" h="12">
                    <a:moveTo>
                      <a:pt x="9" y="7"/>
                    </a:moveTo>
                    <a:lnTo>
                      <a:pt x="5" y="7"/>
                    </a:lnTo>
                    <a:lnTo>
                      <a:pt x="5" y="4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0"/>
                    </a:lnTo>
                    <a:lnTo>
                      <a:pt x="19" y="7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4" y="10"/>
                    </a:lnTo>
                    <a:lnTo>
                      <a:pt x="9" y="12"/>
                    </a:lnTo>
                    <a:lnTo>
                      <a:pt x="9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7" name="Freeform 2463">
                <a:extLst>
                  <a:ext uri="{FF2B5EF4-FFF2-40B4-BE49-F238E27FC236}">
                    <a16:creationId xmlns:a16="http://schemas.microsoft.com/office/drawing/2014/main" id="{BB4EB827-E41D-EF93-48E3-FD0B7C52D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1772"/>
                <a:ext cx="10" cy="4"/>
              </a:xfrm>
              <a:custGeom>
                <a:avLst/>
                <a:gdLst>
                  <a:gd name="T0" fmla="*/ 5 w 10"/>
                  <a:gd name="T1" fmla="*/ 1 h 4"/>
                  <a:gd name="T2" fmla="*/ 5 w 10"/>
                  <a:gd name="T3" fmla="*/ 0 h 4"/>
                  <a:gd name="T4" fmla="*/ 6 w 10"/>
                  <a:gd name="T5" fmla="*/ 0 h 4"/>
                  <a:gd name="T6" fmla="*/ 8 w 10"/>
                  <a:gd name="T7" fmla="*/ 3 h 4"/>
                  <a:gd name="T8" fmla="*/ 10 w 10"/>
                  <a:gd name="T9" fmla="*/ 4 h 4"/>
                  <a:gd name="T10" fmla="*/ 8 w 10"/>
                  <a:gd name="T11" fmla="*/ 4 h 4"/>
                  <a:gd name="T12" fmla="*/ 5 w 10"/>
                  <a:gd name="T13" fmla="*/ 4 h 4"/>
                  <a:gd name="T14" fmla="*/ 5 w 10"/>
                  <a:gd name="T15" fmla="*/ 4 h 4"/>
                  <a:gd name="T16" fmla="*/ 0 w 10"/>
                  <a:gd name="T17" fmla="*/ 4 h 4"/>
                  <a:gd name="T18" fmla="*/ 0 w 10"/>
                  <a:gd name="T19" fmla="*/ 1 h 4"/>
                  <a:gd name="T20" fmla="*/ 0 w 10"/>
                  <a:gd name="T21" fmla="*/ 1 h 4"/>
                  <a:gd name="T22" fmla="*/ 1 w 10"/>
                  <a:gd name="T23" fmla="*/ 1 h 4"/>
                  <a:gd name="T24" fmla="*/ 5 w 10"/>
                  <a:gd name="T25" fmla="*/ 1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">
                    <a:moveTo>
                      <a:pt x="5" y="1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8" name="Freeform 2464">
                <a:extLst>
                  <a:ext uri="{FF2B5EF4-FFF2-40B4-BE49-F238E27FC236}">
                    <a16:creationId xmlns:a16="http://schemas.microsoft.com/office/drawing/2014/main" id="{C1DD8B13-8AE4-C213-31F7-F088044B2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1772"/>
                <a:ext cx="10" cy="4"/>
              </a:xfrm>
              <a:custGeom>
                <a:avLst/>
                <a:gdLst>
                  <a:gd name="T0" fmla="*/ 5 w 10"/>
                  <a:gd name="T1" fmla="*/ 1 h 4"/>
                  <a:gd name="T2" fmla="*/ 5 w 10"/>
                  <a:gd name="T3" fmla="*/ 0 h 4"/>
                  <a:gd name="T4" fmla="*/ 6 w 10"/>
                  <a:gd name="T5" fmla="*/ 0 h 4"/>
                  <a:gd name="T6" fmla="*/ 8 w 10"/>
                  <a:gd name="T7" fmla="*/ 3 h 4"/>
                  <a:gd name="T8" fmla="*/ 10 w 10"/>
                  <a:gd name="T9" fmla="*/ 4 h 4"/>
                  <a:gd name="T10" fmla="*/ 8 w 10"/>
                  <a:gd name="T11" fmla="*/ 4 h 4"/>
                  <a:gd name="T12" fmla="*/ 5 w 10"/>
                  <a:gd name="T13" fmla="*/ 4 h 4"/>
                  <a:gd name="T14" fmla="*/ 5 w 10"/>
                  <a:gd name="T15" fmla="*/ 4 h 4"/>
                  <a:gd name="T16" fmla="*/ 0 w 10"/>
                  <a:gd name="T17" fmla="*/ 4 h 4"/>
                  <a:gd name="T18" fmla="*/ 0 w 10"/>
                  <a:gd name="T19" fmla="*/ 1 h 4"/>
                  <a:gd name="T20" fmla="*/ 0 w 10"/>
                  <a:gd name="T21" fmla="*/ 1 h 4"/>
                  <a:gd name="T22" fmla="*/ 1 w 10"/>
                  <a:gd name="T23" fmla="*/ 1 h 4"/>
                  <a:gd name="T24" fmla="*/ 5 w 10"/>
                  <a:gd name="T25" fmla="*/ 1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">
                    <a:moveTo>
                      <a:pt x="5" y="1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5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9" name="Freeform 2465">
                <a:extLst>
                  <a:ext uri="{FF2B5EF4-FFF2-40B4-BE49-F238E27FC236}">
                    <a16:creationId xmlns:a16="http://schemas.microsoft.com/office/drawing/2014/main" id="{12170068-BD61-D4D8-E8E2-81E9CCCCD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1757"/>
                <a:ext cx="10" cy="7"/>
              </a:xfrm>
              <a:custGeom>
                <a:avLst/>
                <a:gdLst>
                  <a:gd name="T0" fmla="*/ 5 w 10"/>
                  <a:gd name="T1" fmla="*/ 4 h 7"/>
                  <a:gd name="T2" fmla="*/ 5 w 10"/>
                  <a:gd name="T3" fmla="*/ 6 h 7"/>
                  <a:gd name="T4" fmla="*/ 3 w 10"/>
                  <a:gd name="T5" fmla="*/ 7 h 7"/>
                  <a:gd name="T6" fmla="*/ 1 w 10"/>
                  <a:gd name="T7" fmla="*/ 6 h 7"/>
                  <a:gd name="T8" fmla="*/ 1 w 10"/>
                  <a:gd name="T9" fmla="*/ 4 h 7"/>
                  <a:gd name="T10" fmla="*/ 0 w 10"/>
                  <a:gd name="T11" fmla="*/ 1 h 7"/>
                  <a:gd name="T12" fmla="*/ 0 w 10"/>
                  <a:gd name="T13" fmla="*/ 0 h 7"/>
                  <a:gd name="T14" fmla="*/ 1 w 10"/>
                  <a:gd name="T15" fmla="*/ 0 h 7"/>
                  <a:gd name="T16" fmla="*/ 5 w 10"/>
                  <a:gd name="T17" fmla="*/ 0 h 7"/>
                  <a:gd name="T18" fmla="*/ 8 w 10"/>
                  <a:gd name="T19" fmla="*/ 0 h 7"/>
                  <a:gd name="T20" fmla="*/ 10 w 10"/>
                  <a:gd name="T21" fmla="*/ 0 h 7"/>
                  <a:gd name="T22" fmla="*/ 10 w 10"/>
                  <a:gd name="T23" fmla="*/ 1 h 7"/>
                  <a:gd name="T24" fmla="*/ 10 w 10"/>
                  <a:gd name="T25" fmla="*/ 4 h 7"/>
                  <a:gd name="T26" fmla="*/ 10 w 10"/>
                  <a:gd name="T27" fmla="*/ 4 h 7"/>
                  <a:gd name="T28" fmla="*/ 5 w 10"/>
                  <a:gd name="T29" fmla="*/ 4 h 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" h="7">
                    <a:moveTo>
                      <a:pt x="5" y="4"/>
                    </a:moveTo>
                    <a:lnTo>
                      <a:pt x="5" y="6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0" name="Freeform 2466">
                <a:extLst>
                  <a:ext uri="{FF2B5EF4-FFF2-40B4-BE49-F238E27FC236}">
                    <a16:creationId xmlns:a16="http://schemas.microsoft.com/office/drawing/2014/main" id="{951279CB-10EF-BF07-E8CA-43A30EB1A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1757"/>
                <a:ext cx="10" cy="7"/>
              </a:xfrm>
              <a:custGeom>
                <a:avLst/>
                <a:gdLst>
                  <a:gd name="T0" fmla="*/ 5 w 10"/>
                  <a:gd name="T1" fmla="*/ 4 h 7"/>
                  <a:gd name="T2" fmla="*/ 5 w 10"/>
                  <a:gd name="T3" fmla="*/ 6 h 7"/>
                  <a:gd name="T4" fmla="*/ 3 w 10"/>
                  <a:gd name="T5" fmla="*/ 7 h 7"/>
                  <a:gd name="T6" fmla="*/ 1 w 10"/>
                  <a:gd name="T7" fmla="*/ 6 h 7"/>
                  <a:gd name="T8" fmla="*/ 1 w 10"/>
                  <a:gd name="T9" fmla="*/ 4 h 7"/>
                  <a:gd name="T10" fmla="*/ 0 w 10"/>
                  <a:gd name="T11" fmla="*/ 1 h 7"/>
                  <a:gd name="T12" fmla="*/ 0 w 10"/>
                  <a:gd name="T13" fmla="*/ 0 h 7"/>
                  <a:gd name="T14" fmla="*/ 1 w 10"/>
                  <a:gd name="T15" fmla="*/ 0 h 7"/>
                  <a:gd name="T16" fmla="*/ 5 w 10"/>
                  <a:gd name="T17" fmla="*/ 0 h 7"/>
                  <a:gd name="T18" fmla="*/ 8 w 10"/>
                  <a:gd name="T19" fmla="*/ 0 h 7"/>
                  <a:gd name="T20" fmla="*/ 10 w 10"/>
                  <a:gd name="T21" fmla="*/ 0 h 7"/>
                  <a:gd name="T22" fmla="*/ 10 w 10"/>
                  <a:gd name="T23" fmla="*/ 1 h 7"/>
                  <a:gd name="T24" fmla="*/ 10 w 10"/>
                  <a:gd name="T25" fmla="*/ 4 h 7"/>
                  <a:gd name="T26" fmla="*/ 10 w 10"/>
                  <a:gd name="T27" fmla="*/ 4 h 7"/>
                  <a:gd name="T28" fmla="*/ 5 w 10"/>
                  <a:gd name="T29" fmla="*/ 4 h 7"/>
                  <a:gd name="T30" fmla="*/ 5 w 10"/>
                  <a:gd name="T31" fmla="*/ 4 h 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" h="7">
                    <a:moveTo>
                      <a:pt x="5" y="4"/>
                    </a:moveTo>
                    <a:lnTo>
                      <a:pt x="5" y="6"/>
                    </a:lnTo>
                    <a:lnTo>
                      <a:pt x="3" y="7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4"/>
                    </a:lnTo>
                    <a:lnTo>
                      <a:pt x="5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1" name="Freeform 2467">
                <a:extLst>
                  <a:ext uri="{FF2B5EF4-FFF2-40B4-BE49-F238E27FC236}">
                    <a16:creationId xmlns:a16="http://schemas.microsoft.com/office/drawing/2014/main" id="{4FF639B0-2E95-46BE-4BBF-C490D7F08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55"/>
                <a:ext cx="22" cy="9"/>
              </a:xfrm>
              <a:custGeom>
                <a:avLst/>
                <a:gdLst>
                  <a:gd name="T0" fmla="*/ 22 w 22"/>
                  <a:gd name="T1" fmla="*/ 9 h 9"/>
                  <a:gd name="T2" fmla="*/ 22 w 22"/>
                  <a:gd name="T3" fmla="*/ 6 h 9"/>
                  <a:gd name="T4" fmla="*/ 19 w 22"/>
                  <a:gd name="T5" fmla="*/ 6 h 9"/>
                  <a:gd name="T6" fmla="*/ 17 w 22"/>
                  <a:gd name="T7" fmla="*/ 3 h 9"/>
                  <a:gd name="T8" fmla="*/ 15 w 22"/>
                  <a:gd name="T9" fmla="*/ 2 h 9"/>
                  <a:gd name="T10" fmla="*/ 12 w 22"/>
                  <a:gd name="T11" fmla="*/ 0 h 9"/>
                  <a:gd name="T12" fmla="*/ 9 w 22"/>
                  <a:gd name="T13" fmla="*/ 2 h 9"/>
                  <a:gd name="T14" fmla="*/ 5 w 22"/>
                  <a:gd name="T15" fmla="*/ 0 h 9"/>
                  <a:gd name="T16" fmla="*/ 4 w 22"/>
                  <a:gd name="T17" fmla="*/ 2 h 9"/>
                  <a:gd name="T18" fmla="*/ 2 w 22"/>
                  <a:gd name="T19" fmla="*/ 3 h 9"/>
                  <a:gd name="T20" fmla="*/ 0 w 22"/>
                  <a:gd name="T21" fmla="*/ 6 h 9"/>
                  <a:gd name="T22" fmla="*/ 0 w 22"/>
                  <a:gd name="T23" fmla="*/ 8 h 9"/>
                  <a:gd name="T24" fmla="*/ 5 w 22"/>
                  <a:gd name="T25" fmla="*/ 9 h 9"/>
                  <a:gd name="T26" fmla="*/ 0 w 22"/>
                  <a:gd name="T27" fmla="*/ 9 h 9"/>
                  <a:gd name="T28" fmla="*/ 4 w 22"/>
                  <a:gd name="T29" fmla="*/ 9 h 9"/>
                  <a:gd name="T30" fmla="*/ 22 w 22"/>
                  <a:gd name="T31" fmla="*/ 9 h 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" h="9">
                    <a:moveTo>
                      <a:pt x="22" y="9"/>
                    </a:moveTo>
                    <a:lnTo>
                      <a:pt x="22" y="6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22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2" name="Freeform 2468">
                <a:extLst>
                  <a:ext uri="{FF2B5EF4-FFF2-40B4-BE49-F238E27FC236}">
                    <a16:creationId xmlns:a16="http://schemas.microsoft.com/office/drawing/2014/main" id="{458CF084-2D6C-ECFB-8EDA-9A84C2B46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755"/>
                <a:ext cx="22" cy="9"/>
              </a:xfrm>
              <a:custGeom>
                <a:avLst/>
                <a:gdLst>
                  <a:gd name="T0" fmla="*/ 22 w 22"/>
                  <a:gd name="T1" fmla="*/ 9 h 9"/>
                  <a:gd name="T2" fmla="*/ 22 w 22"/>
                  <a:gd name="T3" fmla="*/ 6 h 9"/>
                  <a:gd name="T4" fmla="*/ 19 w 22"/>
                  <a:gd name="T5" fmla="*/ 6 h 9"/>
                  <a:gd name="T6" fmla="*/ 19 w 22"/>
                  <a:gd name="T7" fmla="*/ 6 h 9"/>
                  <a:gd name="T8" fmla="*/ 19 w 22"/>
                  <a:gd name="T9" fmla="*/ 6 h 9"/>
                  <a:gd name="T10" fmla="*/ 17 w 22"/>
                  <a:gd name="T11" fmla="*/ 3 h 9"/>
                  <a:gd name="T12" fmla="*/ 15 w 22"/>
                  <a:gd name="T13" fmla="*/ 2 h 9"/>
                  <a:gd name="T14" fmla="*/ 12 w 22"/>
                  <a:gd name="T15" fmla="*/ 0 h 9"/>
                  <a:gd name="T16" fmla="*/ 9 w 22"/>
                  <a:gd name="T17" fmla="*/ 2 h 9"/>
                  <a:gd name="T18" fmla="*/ 5 w 22"/>
                  <a:gd name="T19" fmla="*/ 0 h 9"/>
                  <a:gd name="T20" fmla="*/ 4 w 22"/>
                  <a:gd name="T21" fmla="*/ 2 h 9"/>
                  <a:gd name="T22" fmla="*/ 2 w 22"/>
                  <a:gd name="T23" fmla="*/ 3 h 9"/>
                  <a:gd name="T24" fmla="*/ 0 w 22"/>
                  <a:gd name="T25" fmla="*/ 6 h 9"/>
                  <a:gd name="T26" fmla="*/ 0 w 22"/>
                  <a:gd name="T27" fmla="*/ 8 h 9"/>
                  <a:gd name="T28" fmla="*/ 5 w 22"/>
                  <a:gd name="T29" fmla="*/ 9 h 9"/>
                  <a:gd name="T30" fmla="*/ 5 w 22"/>
                  <a:gd name="T31" fmla="*/ 9 h 9"/>
                  <a:gd name="T32" fmla="*/ 0 w 22"/>
                  <a:gd name="T33" fmla="*/ 9 h 9"/>
                  <a:gd name="T34" fmla="*/ 0 w 22"/>
                  <a:gd name="T35" fmla="*/ 9 h 9"/>
                  <a:gd name="T36" fmla="*/ 4 w 22"/>
                  <a:gd name="T37" fmla="*/ 9 h 9"/>
                  <a:gd name="T38" fmla="*/ 22 w 22"/>
                  <a:gd name="T39" fmla="*/ 9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9">
                    <a:moveTo>
                      <a:pt x="22" y="9"/>
                    </a:moveTo>
                    <a:lnTo>
                      <a:pt x="22" y="6"/>
                    </a:lnTo>
                    <a:lnTo>
                      <a:pt x="19" y="6"/>
                    </a:lnTo>
                    <a:lnTo>
                      <a:pt x="17" y="3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22" y="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3" name="Freeform 2469">
                <a:extLst>
                  <a:ext uri="{FF2B5EF4-FFF2-40B4-BE49-F238E27FC236}">
                    <a16:creationId xmlns:a16="http://schemas.microsoft.com/office/drawing/2014/main" id="{22EF1452-5372-E27D-2CD9-CBB952E51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34"/>
                <a:ext cx="10" cy="13"/>
              </a:xfrm>
              <a:custGeom>
                <a:avLst/>
                <a:gdLst>
                  <a:gd name="T0" fmla="*/ 0 w 10"/>
                  <a:gd name="T1" fmla="*/ 2 h 16"/>
                  <a:gd name="T2" fmla="*/ 3 w 10"/>
                  <a:gd name="T3" fmla="*/ 2 h 16"/>
                  <a:gd name="T4" fmla="*/ 7 w 10"/>
                  <a:gd name="T5" fmla="*/ 2 h 16"/>
                  <a:gd name="T6" fmla="*/ 8 w 10"/>
                  <a:gd name="T7" fmla="*/ 2 h 16"/>
                  <a:gd name="T8" fmla="*/ 8 w 10"/>
                  <a:gd name="T9" fmla="*/ 2 h 16"/>
                  <a:gd name="T10" fmla="*/ 10 w 10"/>
                  <a:gd name="T11" fmla="*/ 2 h 16"/>
                  <a:gd name="T12" fmla="*/ 8 w 10"/>
                  <a:gd name="T13" fmla="*/ 2 h 16"/>
                  <a:gd name="T14" fmla="*/ 5 w 10"/>
                  <a:gd name="T15" fmla="*/ 2 h 16"/>
                  <a:gd name="T16" fmla="*/ 5 w 10"/>
                  <a:gd name="T17" fmla="*/ 0 h 16"/>
                  <a:gd name="T18" fmla="*/ 0 w 10"/>
                  <a:gd name="T19" fmla="*/ 2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16">
                    <a:moveTo>
                      <a:pt x="0" y="16"/>
                    </a:moveTo>
                    <a:lnTo>
                      <a:pt x="3" y="16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10" y="6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4" name="Freeform 2470">
                <a:extLst>
                  <a:ext uri="{FF2B5EF4-FFF2-40B4-BE49-F238E27FC236}">
                    <a16:creationId xmlns:a16="http://schemas.microsoft.com/office/drawing/2014/main" id="{51733FAF-1779-5E40-6B78-46115A49E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34"/>
                <a:ext cx="10" cy="13"/>
              </a:xfrm>
              <a:custGeom>
                <a:avLst/>
                <a:gdLst>
                  <a:gd name="T0" fmla="*/ 0 w 10"/>
                  <a:gd name="T1" fmla="*/ 2 h 16"/>
                  <a:gd name="T2" fmla="*/ 0 w 10"/>
                  <a:gd name="T3" fmla="*/ 2 h 16"/>
                  <a:gd name="T4" fmla="*/ 0 w 10"/>
                  <a:gd name="T5" fmla="*/ 2 h 16"/>
                  <a:gd name="T6" fmla="*/ 0 w 10"/>
                  <a:gd name="T7" fmla="*/ 2 h 16"/>
                  <a:gd name="T8" fmla="*/ 3 w 10"/>
                  <a:gd name="T9" fmla="*/ 2 h 16"/>
                  <a:gd name="T10" fmla="*/ 7 w 10"/>
                  <a:gd name="T11" fmla="*/ 2 h 16"/>
                  <a:gd name="T12" fmla="*/ 8 w 10"/>
                  <a:gd name="T13" fmla="*/ 2 h 16"/>
                  <a:gd name="T14" fmla="*/ 8 w 10"/>
                  <a:gd name="T15" fmla="*/ 2 h 16"/>
                  <a:gd name="T16" fmla="*/ 10 w 10"/>
                  <a:gd name="T17" fmla="*/ 2 h 16"/>
                  <a:gd name="T18" fmla="*/ 8 w 10"/>
                  <a:gd name="T19" fmla="*/ 2 h 16"/>
                  <a:gd name="T20" fmla="*/ 5 w 10"/>
                  <a:gd name="T21" fmla="*/ 2 h 16"/>
                  <a:gd name="T22" fmla="*/ 5 w 10"/>
                  <a:gd name="T23" fmla="*/ 2 h 16"/>
                  <a:gd name="T24" fmla="*/ 5 w 10"/>
                  <a:gd name="T25" fmla="*/ 0 h 16"/>
                  <a:gd name="T26" fmla="*/ 5 w 10"/>
                  <a:gd name="T27" fmla="*/ 0 h 16"/>
                  <a:gd name="T28" fmla="*/ 0 w 10"/>
                  <a:gd name="T29" fmla="*/ 2 h 16"/>
                  <a:gd name="T30" fmla="*/ 0 w 10"/>
                  <a:gd name="T31" fmla="*/ 2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" h="16">
                    <a:moveTo>
                      <a:pt x="0" y="16"/>
                    </a:moveTo>
                    <a:lnTo>
                      <a:pt x="0" y="16"/>
                    </a:lnTo>
                    <a:lnTo>
                      <a:pt x="3" y="16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10" y="6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5" name="Freeform 2471">
                <a:extLst>
                  <a:ext uri="{FF2B5EF4-FFF2-40B4-BE49-F238E27FC236}">
                    <a16:creationId xmlns:a16="http://schemas.microsoft.com/office/drawing/2014/main" id="{D472C92D-C526-AF6D-6F41-D89C0F09C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38"/>
                <a:ext cx="8" cy="10"/>
              </a:xfrm>
              <a:custGeom>
                <a:avLst/>
                <a:gdLst>
                  <a:gd name="T0" fmla="*/ 8 w 8"/>
                  <a:gd name="T1" fmla="*/ 3 h 12"/>
                  <a:gd name="T2" fmla="*/ 7 w 8"/>
                  <a:gd name="T3" fmla="*/ 3 h 12"/>
                  <a:gd name="T4" fmla="*/ 5 w 8"/>
                  <a:gd name="T5" fmla="*/ 3 h 12"/>
                  <a:gd name="T6" fmla="*/ 2 w 8"/>
                  <a:gd name="T7" fmla="*/ 3 h 12"/>
                  <a:gd name="T8" fmla="*/ 0 w 8"/>
                  <a:gd name="T9" fmla="*/ 3 h 12"/>
                  <a:gd name="T10" fmla="*/ 0 w 8"/>
                  <a:gd name="T11" fmla="*/ 3 h 12"/>
                  <a:gd name="T12" fmla="*/ 0 w 8"/>
                  <a:gd name="T13" fmla="*/ 3 h 12"/>
                  <a:gd name="T14" fmla="*/ 5 w 8"/>
                  <a:gd name="T15" fmla="*/ 2 h 12"/>
                  <a:gd name="T16" fmla="*/ 8 w 8"/>
                  <a:gd name="T17" fmla="*/ 0 h 12"/>
                  <a:gd name="T18" fmla="*/ 8 w 8"/>
                  <a:gd name="T19" fmla="*/ 3 h 12"/>
                  <a:gd name="T20" fmla="*/ 8 w 8"/>
                  <a:gd name="T21" fmla="*/ 3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12">
                    <a:moveTo>
                      <a:pt x="8" y="8"/>
                    </a:moveTo>
                    <a:lnTo>
                      <a:pt x="7" y="11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6" name="Freeform 2472">
                <a:extLst>
                  <a:ext uri="{FF2B5EF4-FFF2-40B4-BE49-F238E27FC236}">
                    <a16:creationId xmlns:a16="http://schemas.microsoft.com/office/drawing/2014/main" id="{DFA02630-352A-6999-51CF-395036478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038"/>
                <a:ext cx="8" cy="10"/>
              </a:xfrm>
              <a:custGeom>
                <a:avLst/>
                <a:gdLst>
                  <a:gd name="T0" fmla="*/ 8 w 8"/>
                  <a:gd name="T1" fmla="*/ 3 h 12"/>
                  <a:gd name="T2" fmla="*/ 7 w 8"/>
                  <a:gd name="T3" fmla="*/ 3 h 12"/>
                  <a:gd name="T4" fmla="*/ 5 w 8"/>
                  <a:gd name="T5" fmla="*/ 3 h 12"/>
                  <a:gd name="T6" fmla="*/ 2 w 8"/>
                  <a:gd name="T7" fmla="*/ 3 h 12"/>
                  <a:gd name="T8" fmla="*/ 0 w 8"/>
                  <a:gd name="T9" fmla="*/ 3 h 12"/>
                  <a:gd name="T10" fmla="*/ 0 w 8"/>
                  <a:gd name="T11" fmla="*/ 3 h 12"/>
                  <a:gd name="T12" fmla="*/ 0 w 8"/>
                  <a:gd name="T13" fmla="*/ 3 h 12"/>
                  <a:gd name="T14" fmla="*/ 5 w 8"/>
                  <a:gd name="T15" fmla="*/ 2 h 12"/>
                  <a:gd name="T16" fmla="*/ 8 w 8"/>
                  <a:gd name="T17" fmla="*/ 0 h 12"/>
                  <a:gd name="T18" fmla="*/ 8 w 8"/>
                  <a:gd name="T19" fmla="*/ 3 h 12"/>
                  <a:gd name="T20" fmla="*/ 8 w 8"/>
                  <a:gd name="T21" fmla="*/ 3 h 12"/>
                  <a:gd name="T22" fmla="*/ 8 w 8"/>
                  <a:gd name="T23" fmla="*/ 3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12">
                    <a:moveTo>
                      <a:pt x="8" y="8"/>
                    </a:moveTo>
                    <a:lnTo>
                      <a:pt x="7" y="11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8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7" name="Freeform 2473">
                <a:extLst>
                  <a:ext uri="{FF2B5EF4-FFF2-40B4-BE49-F238E27FC236}">
                    <a16:creationId xmlns:a16="http://schemas.microsoft.com/office/drawing/2014/main" id="{E51F1410-EFFE-56EC-E16C-8748BA8D1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2038"/>
                <a:ext cx="14" cy="15"/>
              </a:xfrm>
              <a:custGeom>
                <a:avLst/>
                <a:gdLst>
                  <a:gd name="T0" fmla="*/ 14 w 14"/>
                  <a:gd name="T1" fmla="*/ 12 h 15"/>
                  <a:gd name="T2" fmla="*/ 10 w 14"/>
                  <a:gd name="T3" fmla="*/ 0 h 15"/>
                  <a:gd name="T4" fmla="*/ 10 w 14"/>
                  <a:gd name="T5" fmla="*/ 8 h 15"/>
                  <a:gd name="T6" fmla="*/ 10 w 14"/>
                  <a:gd name="T7" fmla="*/ 12 h 15"/>
                  <a:gd name="T8" fmla="*/ 5 w 14"/>
                  <a:gd name="T9" fmla="*/ 12 h 15"/>
                  <a:gd name="T10" fmla="*/ 5 w 14"/>
                  <a:gd name="T11" fmla="*/ 0 h 15"/>
                  <a:gd name="T12" fmla="*/ 0 w 14"/>
                  <a:gd name="T13" fmla="*/ 0 h 15"/>
                  <a:gd name="T14" fmla="*/ 5 w 14"/>
                  <a:gd name="T15" fmla="*/ 12 h 15"/>
                  <a:gd name="T16" fmla="*/ 5 w 14"/>
                  <a:gd name="T17" fmla="*/ 14 h 15"/>
                  <a:gd name="T18" fmla="*/ 5 w 14"/>
                  <a:gd name="T19" fmla="*/ 15 h 15"/>
                  <a:gd name="T20" fmla="*/ 7 w 14"/>
                  <a:gd name="T21" fmla="*/ 15 h 15"/>
                  <a:gd name="T22" fmla="*/ 10 w 14"/>
                  <a:gd name="T23" fmla="*/ 15 h 15"/>
                  <a:gd name="T24" fmla="*/ 10 w 14"/>
                  <a:gd name="T25" fmla="*/ 14 h 15"/>
                  <a:gd name="T26" fmla="*/ 14 w 14"/>
                  <a:gd name="T27" fmla="*/ 12 h 15"/>
                  <a:gd name="T28" fmla="*/ 10 w 14"/>
                  <a:gd name="T29" fmla="*/ 12 h 15"/>
                  <a:gd name="T30" fmla="*/ 14 w 14"/>
                  <a:gd name="T31" fmla="*/ 1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" h="15">
                    <a:moveTo>
                      <a:pt x="14" y="12"/>
                    </a:moveTo>
                    <a:lnTo>
                      <a:pt x="10" y="0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5" y="1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8" name="Freeform 2474">
                <a:extLst>
                  <a:ext uri="{FF2B5EF4-FFF2-40B4-BE49-F238E27FC236}">
                    <a16:creationId xmlns:a16="http://schemas.microsoft.com/office/drawing/2014/main" id="{76478131-2A8A-8B0A-C6C3-29E8D76B0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" y="2038"/>
                <a:ext cx="14" cy="15"/>
              </a:xfrm>
              <a:custGeom>
                <a:avLst/>
                <a:gdLst>
                  <a:gd name="T0" fmla="*/ 14 w 14"/>
                  <a:gd name="T1" fmla="*/ 12 h 15"/>
                  <a:gd name="T2" fmla="*/ 10 w 14"/>
                  <a:gd name="T3" fmla="*/ 0 h 15"/>
                  <a:gd name="T4" fmla="*/ 10 w 14"/>
                  <a:gd name="T5" fmla="*/ 0 h 15"/>
                  <a:gd name="T6" fmla="*/ 10 w 14"/>
                  <a:gd name="T7" fmla="*/ 8 h 15"/>
                  <a:gd name="T8" fmla="*/ 10 w 14"/>
                  <a:gd name="T9" fmla="*/ 12 h 15"/>
                  <a:gd name="T10" fmla="*/ 5 w 14"/>
                  <a:gd name="T11" fmla="*/ 12 h 15"/>
                  <a:gd name="T12" fmla="*/ 5 w 14"/>
                  <a:gd name="T13" fmla="*/ 0 h 15"/>
                  <a:gd name="T14" fmla="*/ 0 w 14"/>
                  <a:gd name="T15" fmla="*/ 0 h 15"/>
                  <a:gd name="T16" fmla="*/ 5 w 14"/>
                  <a:gd name="T17" fmla="*/ 12 h 15"/>
                  <a:gd name="T18" fmla="*/ 5 w 14"/>
                  <a:gd name="T19" fmla="*/ 14 h 15"/>
                  <a:gd name="T20" fmla="*/ 5 w 14"/>
                  <a:gd name="T21" fmla="*/ 15 h 15"/>
                  <a:gd name="T22" fmla="*/ 7 w 14"/>
                  <a:gd name="T23" fmla="*/ 15 h 15"/>
                  <a:gd name="T24" fmla="*/ 10 w 14"/>
                  <a:gd name="T25" fmla="*/ 15 h 15"/>
                  <a:gd name="T26" fmla="*/ 10 w 14"/>
                  <a:gd name="T27" fmla="*/ 14 h 15"/>
                  <a:gd name="T28" fmla="*/ 14 w 14"/>
                  <a:gd name="T29" fmla="*/ 12 h 15"/>
                  <a:gd name="T30" fmla="*/ 10 w 14"/>
                  <a:gd name="T31" fmla="*/ 12 h 15"/>
                  <a:gd name="T32" fmla="*/ 14 w 14"/>
                  <a:gd name="T33" fmla="*/ 12 h 15"/>
                  <a:gd name="T34" fmla="*/ 14 w 14"/>
                  <a:gd name="T35" fmla="*/ 12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" h="15">
                    <a:moveTo>
                      <a:pt x="14" y="12"/>
                    </a:moveTo>
                    <a:lnTo>
                      <a:pt x="10" y="0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5" y="1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4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9" name="Freeform 2475">
                <a:extLst>
                  <a:ext uri="{FF2B5EF4-FFF2-40B4-BE49-F238E27FC236}">
                    <a16:creationId xmlns:a16="http://schemas.microsoft.com/office/drawing/2014/main" id="{C4F62490-A200-9769-0806-940CE8469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2031"/>
                <a:ext cx="16" cy="16"/>
              </a:xfrm>
              <a:custGeom>
                <a:avLst/>
                <a:gdLst>
                  <a:gd name="T0" fmla="*/ 928 w 13"/>
                  <a:gd name="T1" fmla="*/ 3 h 19"/>
                  <a:gd name="T2" fmla="*/ 928 w 13"/>
                  <a:gd name="T3" fmla="*/ 3 h 19"/>
                  <a:gd name="T4" fmla="*/ 928 w 13"/>
                  <a:gd name="T5" fmla="*/ 3 h 19"/>
                  <a:gd name="T6" fmla="*/ 928 w 13"/>
                  <a:gd name="T7" fmla="*/ 3 h 19"/>
                  <a:gd name="T8" fmla="*/ 1097 w 13"/>
                  <a:gd name="T9" fmla="*/ 3 h 19"/>
                  <a:gd name="T10" fmla="*/ 1294 w 13"/>
                  <a:gd name="T11" fmla="*/ 3 h 19"/>
                  <a:gd name="T12" fmla="*/ 1294 w 13"/>
                  <a:gd name="T13" fmla="*/ 3 h 19"/>
                  <a:gd name="T14" fmla="*/ 1294 w 13"/>
                  <a:gd name="T15" fmla="*/ 3 h 19"/>
                  <a:gd name="T16" fmla="*/ 1294 w 13"/>
                  <a:gd name="T17" fmla="*/ 3 h 19"/>
                  <a:gd name="T18" fmla="*/ 1097 w 13"/>
                  <a:gd name="T19" fmla="*/ 3 h 19"/>
                  <a:gd name="T20" fmla="*/ 754 w 13"/>
                  <a:gd name="T21" fmla="*/ 3 h 19"/>
                  <a:gd name="T22" fmla="*/ 478 w 13"/>
                  <a:gd name="T23" fmla="*/ 3 h 19"/>
                  <a:gd name="T24" fmla="*/ 478 w 13"/>
                  <a:gd name="T25" fmla="*/ 3 h 19"/>
                  <a:gd name="T26" fmla="*/ 315 w 13"/>
                  <a:gd name="T27" fmla="*/ 3 h 19"/>
                  <a:gd name="T28" fmla="*/ 315 w 13"/>
                  <a:gd name="T29" fmla="*/ 3 h 19"/>
                  <a:gd name="T30" fmla="*/ 478 w 13"/>
                  <a:gd name="T31" fmla="*/ 3 h 19"/>
                  <a:gd name="T32" fmla="*/ 0 w 13"/>
                  <a:gd name="T33" fmla="*/ 0 h 19"/>
                  <a:gd name="T34" fmla="*/ 0 w 13"/>
                  <a:gd name="T35" fmla="*/ 3 h 19"/>
                  <a:gd name="T36" fmla="*/ 478 w 13"/>
                  <a:gd name="T37" fmla="*/ 3 h 19"/>
                  <a:gd name="T38" fmla="*/ 478 w 13"/>
                  <a:gd name="T39" fmla="*/ 3 h 19"/>
                  <a:gd name="T40" fmla="*/ 928 w 13"/>
                  <a:gd name="T41" fmla="*/ 3 h 1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" h="19">
                    <a:moveTo>
                      <a:pt x="10" y="19"/>
                    </a:moveTo>
                    <a:lnTo>
                      <a:pt x="10" y="15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19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0" name="Freeform 2476">
                <a:extLst>
                  <a:ext uri="{FF2B5EF4-FFF2-40B4-BE49-F238E27FC236}">
                    <a16:creationId xmlns:a16="http://schemas.microsoft.com/office/drawing/2014/main" id="{075096C1-DE61-BD5B-5EA8-36A3E2849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2031"/>
                <a:ext cx="16" cy="16"/>
              </a:xfrm>
              <a:custGeom>
                <a:avLst/>
                <a:gdLst>
                  <a:gd name="T0" fmla="*/ 928 w 13"/>
                  <a:gd name="T1" fmla="*/ 3 h 19"/>
                  <a:gd name="T2" fmla="*/ 928 w 13"/>
                  <a:gd name="T3" fmla="*/ 3 h 19"/>
                  <a:gd name="T4" fmla="*/ 928 w 13"/>
                  <a:gd name="T5" fmla="*/ 3 h 19"/>
                  <a:gd name="T6" fmla="*/ 928 w 13"/>
                  <a:gd name="T7" fmla="*/ 3 h 19"/>
                  <a:gd name="T8" fmla="*/ 928 w 13"/>
                  <a:gd name="T9" fmla="*/ 3 h 19"/>
                  <a:gd name="T10" fmla="*/ 1097 w 13"/>
                  <a:gd name="T11" fmla="*/ 3 h 19"/>
                  <a:gd name="T12" fmla="*/ 1294 w 13"/>
                  <a:gd name="T13" fmla="*/ 3 h 19"/>
                  <a:gd name="T14" fmla="*/ 1294 w 13"/>
                  <a:gd name="T15" fmla="*/ 3 h 19"/>
                  <a:gd name="T16" fmla="*/ 1294 w 13"/>
                  <a:gd name="T17" fmla="*/ 3 h 19"/>
                  <a:gd name="T18" fmla="*/ 1294 w 13"/>
                  <a:gd name="T19" fmla="*/ 3 h 19"/>
                  <a:gd name="T20" fmla="*/ 1097 w 13"/>
                  <a:gd name="T21" fmla="*/ 3 h 19"/>
                  <a:gd name="T22" fmla="*/ 754 w 13"/>
                  <a:gd name="T23" fmla="*/ 3 h 19"/>
                  <a:gd name="T24" fmla="*/ 478 w 13"/>
                  <a:gd name="T25" fmla="*/ 3 h 19"/>
                  <a:gd name="T26" fmla="*/ 478 w 13"/>
                  <a:gd name="T27" fmla="*/ 3 h 19"/>
                  <a:gd name="T28" fmla="*/ 315 w 13"/>
                  <a:gd name="T29" fmla="*/ 3 h 19"/>
                  <a:gd name="T30" fmla="*/ 315 w 13"/>
                  <a:gd name="T31" fmla="*/ 3 h 19"/>
                  <a:gd name="T32" fmla="*/ 478 w 13"/>
                  <a:gd name="T33" fmla="*/ 3 h 19"/>
                  <a:gd name="T34" fmla="*/ 478 w 13"/>
                  <a:gd name="T35" fmla="*/ 3 h 19"/>
                  <a:gd name="T36" fmla="*/ 0 w 13"/>
                  <a:gd name="T37" fmla="*/ 0 h 19"/>
                  <a:gd name="T38" fmla="*/ 0 w 13"/>
                  <a:gd name="T39" fmla="*/ 3 h 19"/>
                  <a:gd name="T40" fmla="*/ 478 w 13"/>
                  <a:gd name="T41" fmla="*/ 3 h 19"/>
                  <a:gd name="T42" fmla="*/ 478 w 13"/>
                  <a:gd name="T43" fmla="*/ 3 h 19"/>
                  <a:gd name="T44" fmla="*/ 928 w 13"/>
                  <a:gd name="T45" fmla="*/ 3 h 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" h="19">
                    <a:moveTo>
                      <a:pt x="10" y="19"/>
                    </a:moveTo>
                    <a:lnTo>
                      <a:pt x="10" y="15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7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19"/>
                    </a:lnTo>
                    <a:lnTo>
                      <a:pt x="10" y="1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1" name="Freeform 2477">
                <a:extLst>
                  <a:ext uri="{FF2B5EF4-FFF2-40B4-BE49-F238E27FC236}">
                    <a16:creationId xmlns:a16="http://schemas.microsoft.com/office/drawing/2014/main" id="{377E311C-028D-1F85-950F-5FE98674E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2038"/>
                <a:ext cx="11" cy="8"/>
              </a:xfrm>
              <a:custGeom>
                <a:avLst/>
                <a:gdLst>
                  <a:gd name="T0" fmla="*/ 5998 w 8"/>
                  <a:gd name="T1" fmla="*/ 3 h 8"/>
                  <a:gd name="T2" fmla="*/ 6570 w 8"/>
                  <a:gd name="T3" fmla="*/ 5 h 8"/>
                  <a:gd name="T4" fmla="*/ 9034 w 8"/>
                  <a:gd name="T5" fmla="*/ 6 h 8"/>
                  <a:gd name="T6" fmla="*/ 6570 w 8"/>
                  <a:gd name="T7" fmla="*/ 8 h 8"/>
                  <a:gd name="T8" fmla="*/ 5998 w 8"/>
                  <a:gd name="T9" fmla="*/ 8 h 8"/>
                  <a:gd name="T10" fmla="*/ 3475 w 8"/>
                  <a:gd name="T11" fmla="*/ 8 h 8"/>
                  <a:gd name="T12" fmla="*/ 0 w 8"/>
                  <a:gd name="T13" fmla="*/ 3 h 8"/>
                  <a:gd name="T14" fmla="*/ 0 w 8"/>
                  <a:gd name="T15" fmla="*/ 0 h 8"/>
                  <a:gd name="T16" fmla="*/ 3475 w 8"/>
                  <a:gd name="T17" fmla="*/ 0 h 8"/>
                  <a:gd name="T18" fmla="*/ 3475 w 8"/>
                  <a:gd name="T19" fmla="*/ 0 h 8"/>
                  <a:gd name="T20" fmla="*/ 5998 w 8"/>
                  <a:gd name="T21" fmla="*/ 2 h 8"/>
                  <a:gd name="T22" fmla="*/ 5998 w 8"/>
                  <a:gd name="T23" fmla="*/ 3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8">
                    <a:moveTo>
                      <a:pt x="5" y="3"/>
                    </a:moveTo>
                    <a:lnTo>
                      <a:pt x="6" y="5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2" name="Freeform 2478">
                <a:extLst>
                  <a:ext uri="{FF2B5EF4-FFF2-40B4-BE49-F238E27FC236}">
                    <a16:creationId xmlns:a16="http://schemas.microsoft.com/office/drawing/2014/main" id="{028C1494-5BB6-9A9F-DAC2-637453621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" y="2038"/>
                <a:ext cx="11" cy="8"/>
              </a:xfrm>
              <a:custGeom>
                <a:avLst/>
                <a:gdLst>
                  <a:gd name="T0" fmla="*/ 5998 w 8"/>
                  <a:gd name="T1" fmla="*/ 3 h 8"/>
                  <a:gd name="T2" fmla="*/ 6570 w 8"/>
                  <a:gd name="T3" fmla="*/ 5 h 8"/>
                  <a:gd name="T4" fmla="*/ 9034 w 8"/>
                  <a:gd name="T5" fmla="*/ 6 h 8"/>
                  <a:gd name="T6" fmla="*/ 6570 w 8"/>
                  <a:gd name="T7" fmla="*/ 8 h 8"/>
                  <a:gd name="T8" fmla="*/ 5998 w 8"/>
                  <a:gd name="T9" fmla="*/ 8 h 8"/>
                  <a:gd name="T10" fmla="*/ 3475 w 8"/>
                  <a:gd name="T11" fmla="*/ 8 h 8"/>
                  <a:gd name="T12" fmla="*/ 0 w 8"/>
                  <a:gd name="T13" fmla="*/ 3 h 8"/>
                  <a:gd name="T14" fmla="*/ 0 w 8"/>
                  <a:gd name="T15" fmla="*/ 0 h 8"/>
                  <a:gd name="T16" fmla="*/ 3475 w 8"/>
                  <a:gd name="T17" fmla="*/ 0 h 8"/>
                  <a:gd name="T18" fmla="*/ 3475 w 8"/>
                  <a:gd name="T19" fmla="*/ 0 h 8"/>
                  <a:gd name="T20" fmla="*/ 5998 w 8"/>
                  <a:gd name="T21" fmla="*/ 2 h 8"/>
                  <a:gd name="T22" fmla="*/ 5998 w 8"/>
                  <a:gd name="T23" fmla="*/ 3 h 8"/>
                  <a:gd name="T24" fmla="*/ 5998 w 8"/>
                  <a:gd name="T25" fmla="*/ 3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5" y="3"/>
                    </a:moveTo>
                    <a:lnTo>
                      <a:pt x="6" y="5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3" name="Freeform 2479">
                <a:extLst>
                  <a:ext uri="{FF2B5EF4-FFF2-40B4-BE49-F238E27FC236}">
                    <a16:creationId xmlns:a16="http://schemas.microsoft.com/office/drawing/2014/main" id="{37305BC9-966D-8AF2-C948-3EE2723A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2026"/>
                <a:ext cx="23" cy="20"/>
              </a:xfrm>
              <a:custGeom>
                <a:avLst/>
                <a:gdLst>
                  <a:gd name="T0" fmla="*/ 283 w 20"/>
                  <a:gd name="T1" fmla="*/ 15 h 20"/>
                  <a:gd name="T2" fmla="*/ 283 w 20"/>
                  <a:gd name="T3" fmla="*/ 15 h 20"/>
                  <a:gd name="T4" fmla="*/ 347 w 20"/>
                  <a:gd name="T5" fmla="*/ 15 h 20"/>
                  <a:gd name="T6" fmla="*/ 430 w 20"/>
                  <a:gd name="T7" fmla="*/ 15 h 20"/>
                  <a:gd name="T8" fmla="*/ 430 w 20"/>
                  <a:gd name="T9" fmla="*/ 14 h 20"/>
                  <a:gd name="T10" fmla="*/ 430 w 20"/>
                  <a:gd name="T11" fmla="*/ 11 h 20"/>
                  <a:gd name="T12" fmla="*/ 347 w 20"/>
                  <a:gd name="T13" fmla="*/ 8 h 20"/>
                  <a:gd name="T14" fmla="*/ 283 w 20"/>
                  <a:gd name="T15" fmla="*/ 5 h 20"/>
                  <a:gd name="T16" fmla="*/ 173 w 20"/>
                  <a:gd name="T17" fmla="*/ 5 h 20"/>
                  <a:gd name="T18" fmla="*/ 130 w 20"/>
                  <a:gd name="T19" fmla="*/ 5 h 20"/>
                  <a:gd name="T20" fmla="*/ 130 w 20"/>
                  <a:gd name="T21" fmla="*/ 5 h 20"/>
                  <a:gd name="T22" fmla="*/ 130 w 20"/>
                  <a:gd name="T23" fmla="*/ 6 h 20"/>
                  <a:gd name="T24" fmla="*/ 173 w 20"/>
                  <a:gd name="T25" fmla="*/ 8 h 20"/>
                  <a:gd name="T26" fmla="*/ 3 w 20"/>
                  <a:gd name="T27" fmla="*/ 0 h 20"/>
                  <a:gd name="T28" fmla="*/ 0 w 20"/>
                  <a:gd name="T29" fmla="*/ 5 h 20"/>
                  <a:gd name="T30" fmla="*/ 283 w 20"/>
                  <a:gd name="T31" fmla="*/ 20 h 20"/>
                  <a:gd name="T32" fmla="*/ 283 w 20"/>
                  <a:gd name="T33" fmla="*/ 20 h 20"/>
                  <a:gd name="T34" fmla="*/ 283 w 20"/>
                  <a:gd name="T35" fmla="*/ 15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0" h="20">
                    <a:moveTo>
                      <a:pt x="13" y="15"/>
                    </a:moveTo>
                    <a:lnTo>
                      <a:pt x="13" y="15"/>
                    </a:lnTo>
                    <a:lnTo>
                      <a:pt x="16" y="15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20" y="11"/>
                    </a:lnTo>
                    <a:lnTo>
                      <a:pt x="16" y="8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3" y="20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4" name="Freeform 2480">
                <a:extLst>
                  <a:ext uri="{FF2B5EF4-FFF2-40B4-BE49-F238E27FC236}">
                    <a16:creationId xmlns:a16="http://schemas.microsoft.com/office/drawing/2014/main" id="{7C4466CA-9FD2-10E1-C68B-E91FC00A0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2026"/>
                <a:ext cx="23" cy="20"/>
              </a:xfrm>
              <a:custGeom>
                <a:avLst/>
                <a:gdLst>
                  <a:gd name="T0" fmla="*/ 283 w 20"/>
                  <a:gd name="T1" fmla="*/ 15 h 20"/>
                  <a:gd name="T2" fmla="*/ 283 w 20"/>
                  <a:gd name="T3" fmla="*/ 15 h 20"/>
                  <a:gd name="T4" fmla="*/ 283 w 20"/>
                  <a:gd name="T5" fmla="*/ 15 h 20"/>
                  <a:gd name="T6" fmla="*/ 283 w 20"/>
                  <a:gd name="T7" fmla="*/ 15 h 20"/>
                  <a:gd name="T8" fmla="*/ 347 w 20"/>
                  <a:gd name="T9" fmla="*/ 15 h 20"/>
                  <a:gd name="T10" fmla="*/ 430 w 20"/>
                  <a:gd name="T11" fmla="*/ 15 h 20"/>
                  <a:gd name="T12" fmla="*/ 430 w 20"/>
                  <a:gd name="T13" fmla="*/ 14 h 20"/>
                  <a:gd name="T14" fmla="*/ 430 w 20"/>
                  <a:gd name="T15" fmla="*/ 11 h 20"/>
                  <a:gd name="T16" fmla="*/ 347 w 20"/>
                  <a:gd name="T17" fmla="*/ 8 h 20"/>
                  <a:gd name="T18" fmla="*/ 283 w 20"/>
                  <a:gd name="T19" fmla="*/ 5 h 20"/>
                  <a:gd name="T20" fmla="*/ 173 w 20"/>
                  <a:gd name="T21" fmla="*/ 5 h 20"/>
                  <a:gd name="T22" fmla="*/ 130 w 20"/>
                  <a:gd name="T23" fmla="*/ 5 h 20"/>
                  <a:gd name="T24" fmla="*/ 130 w 20"/>
                  <a:gd name="T25" fmla="*/ 5 h 20"/>
                  <a:gd name="T26" fmla="*/ 130 w 20"/>
                  <a:gd name="T27" fmla="*/ 6 h 20"/>
                  <a:gd name="T28" fmla="*/ 173 w 20"/>
                  <a:gd name="T29" fmla="*/ 8 h 20"/>
                  <a:gd name="T30" fmla="*/ 173 w 20"/>
                  <a:gd name="T31" fmla="*/ 8 h 20"/>
                  <a:gd name="T32" fmla="*/ 3 w 20"/>
                  <a:gd name="T33" fmla="*/ 0 h 20"/>
                  <a:gd name="T34" fmla="*/ 0 w 20"/>
                  <a:gd name="T35" fmla="*/ 5 h 20"/>
                  <a:gd name="T36" fmla="*/ 283 w 20"/>
                  <a:gd name="T37" fmla="*/ 20 h 20"/>
                  <a:gd name="T38" fmla="*/ 283 w 20"/>
                  <a:gd name="T39" fmla="*/ 20 h 20"/>
                  <a:gd name="T40" fmla="*/ 283 w 20"/>
                  <a:gd name="T41" fmla="*/ 15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0" h="20">
                    <a:moveTo>
                      <a:pt x="13" y="15"/>
                    </a:moveTo>
                    <a:lnTo>
                      <a:pt x="13" y="15"/>
                    </a:lnTo>
                    <a:lnTo>
                      <a:pt x="16" y="15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20" y="11"/>
                    </a:lnTo>
                    <a:lnTo>
                      <a:pt x="16" y="8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3" y="20"/>
                    </a:lnTo>
                    <a:lnTo>
                      <a:pt x="13" y="1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5" name="Freeform 2481">
                <a:extLst>
                  <a:ext uri="{FF2B5EF4-FFF2-40B4-BE49-F238E27FC236}">
                    <a16:creationId xmlns:a16="http://schemas.microsoft.com/office/drawing/2014/main" id="{86DBAACB-928A-6E62-5921-77E437EE6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2031"/>
                <a:ext cx="8" cy="10"/>
              </a:xfrm>
              <a:custGeom>
                <a:avLst/>
                <a:gdLst>
                  <a:gd name="T0" fmla="*/ 8 w 8"/>
                  <a:gd name="T1" fmla="*/ 3 h 10"/>
                  <a:gd name="T2" fmla="*/ 8 w 8"/>
                  <a:gd name="T3" fmla="*/ 7 h 10"/>
                  <a:gd name="T4" fmla="*/ 8 w 8"/>
                  <a:gd name="T5" fmla="*/ 10 h 10"/>
                  <a:gd name="T6" fmla="*/ 5 w 8"/>
                  <a:gd name="T7" fmla="*/ 10 h 10"/>
                  <a:gd name="T8" fmla="*/ 0 w 8"/>
                  <a:gd name="T9" fmla="*/ 7 h 10"/>
                  <a:gd name="T10" fmla="*/ 0 w 8"/>
                  <a:gd name="T11" fmla="*/ 3 h 10"/>
                  <a:gd name="T12" fmla="*/ 0 w 8"/>
                  <a:gd name="T13" fmla="*/ 0 h 10"/>
                  <a:gd name="T14" fmla="*/ 5 w 8"/>
                  <a:gd name="T15" fmla="*/ 1 h 10"/>
                  <a:gd name="T16" fmla="*/ 8 w 8"/>
                  <a:gd name="T17" fmla="*/ 3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0">
                    <a:moveTo>
                      <a:pt x="8" y="3"/>
                    </a:moveTo>
                    <a:lnTo>
                      <a:pt x="8" y="7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6" name="Freeform 2482">
                <a:extLst>
                  <a:ext uri="{FF2B5EF4-FFF2-40B4-BE49-F238E27FC236}">
                    <a16:creationId xmlns:a16="http://schemas.microsoft.com/office/drawing/2014/main" id="{FB9DE40D-2463-1B8B-58FA-54BD4227D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2031"/>
                <a:ext cx="8" cy="10"/>
              </a:xfrm>
              <a:custGeom>
                <a:avLst/>
                <a:gdLst>
                  <a:gd name="T0" fmla="*/ 8 w 8"/>
                  <a:gd name="T1" fmla="*/ 3 h 10"/>
                  <a:gd name="T2" fmla="*/ 8 w 8"/>
                  <a:gd name="T3" fmla="*/ 7 h 10"/>
                  <a:gd name="T4" fmla="*/ 8 w 8"/>
                  <a:gd name="T5" fmla="*/ 10 h 10"/>
                  <a:gd name="T6" fmla="*/ 5 w 8"/>
                  <a:gd name="T7" fmla="*/ 10 h 10"/>
                  <a:gd name="T8" fmla="*/ 0 w 8"/>
                  <a:gd name="T9" fmla="*/ 7 h 10"/>
                  <a:gd name="T10" fmla="*/ 0 w 8"/>
                  <a:gd name="T11" fmla="*/ 3 h 10"/>
                  <a:gd name="T12" fmla="*/ 0 w 8"/>
                  <a:gd name="T13" fmla="*/ 0 h 10"/>
                  <a:gd name="T14" fmla="*/ 5 w 8"/>
                  <a:gd name="T15" fmla="*/ 1 h 10"/>
                  <a:gd name="T16" fmla="*/ 8 w 8"/>
                  <a:gd name="T17" fmla="*/ 3 h 10"/>
                  <a:gd name="T18" fmla="*/ 8 w 8"/>
                  <a:gd name="T19" fmla="*/ 3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10">
                    <a:moveTo>
                      <a:pt x="8" y="3"/>
                    </a:moveTo>
                    <a:lnTo>
                      <a:pt x="8" y="7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7" name="Freeform 2483">
                <a:extLst>
                  <a:ext uri="{FF2B5EF4-FFF2-40B4-BE49-F238E27FC236}">
                    <a16:creationId xmlns:a16="http://schemas.microsoft.com/office/drawing/2014/main" id="{074D960A-FE11-A2BB-5664-12F107982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2022"/>
                <a:ext cx="12" cy="16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0 h 16"/>
                  <a:gd name="T4" fmla="*/ 12 w 12"/>
                  <a:gd name="T5" fmla="*/ 16 h 16"/>
                  <a:gd name="T6" fmla="*/ 12 w 12"/>
                  <a:gd name="T7" fmla="*/ 13 h 16"/>
                  <a:gd name="T8" fmla="*/ 3 w 12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lnTo>
                      <a:pt x="0" y="0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8" name="Freeform 2484">
                <a:extLst>
                  <a:ext uri="{FF2B5EF4-FFF2-40B4-BE49-F238E27FC236}">
                    <a16:creationId xmlns:a16="http://schemas.microsoft.com/office/drawing/2014/main" id="{D278A269-9C11-7456-B738-F1116E673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2022"/>
                <a:ext cx="12" cy="16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0 h 16"/>
                  <a:gd name="T4" fmla="*/ 12 w 12"/>
                  <a:gd name="T5" fmla="*/ 16 h 16"/>
                  <a:gd name="T6" fmla="*/ 12 w 12"/>
                  <a:gd name="T7" fmla="*/ 16 h 16"/>
                  <a:gd name="T8" fmla="*/ 12 w 12"/>
                  <a:gd name="T9" fmla="*/ 13 h 16"/>
                  <a:gd name="T10" fmla="*/ 3 w 12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lnTo>
                      <a:pt x="0" y="0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9" name="Freeform 2485">
                <a:extLst>
                  <a:ext uri="{FF2B5EF4-FFF2-40B4-BE49-F238E27FC236}">
                    <a16:creationId xmlns:a16="http://schemas.microsoft.com/office/drawing/2014/main" id="{1C73B0F4-48D4-DD0A-2C40-5DE697E35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2020"/>
                <a:ext cx="15" cy="14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11 h 14"/>
                  <a:gd name="T4" fmla="*/ 10 w 15"/>
                  <a:gd name="T5" fmla="*/ 12 h 14"/>
                  <a:gd name="T6" fmla="*/ 9 w 15"/>
                  <a:gd name="T7" fmla="*/ 12 h 14"/>
                  <a:gd name="T8" fmla="*/ 7 w 15"/>
                  <a:gd name="T9" fmla="*/ 11 h 14"/>
                  <a:gd name="T10" fmla="*/ 4 w 15"/>
                  <a:gd name="T11" fmla="*/ 11 h 14"/>
                  <a:gd name="T12" fmla="*/ 14 w 15"/>
                  <a:gd name="T13" fmla="*/ 2 h 14"/>
                  <a:gd name="T14" fmla="*/ 9 w 15"/>
                  <a:gd name="T15" fmla="*/ 0 h 14"/>
                  <a:gd name="T16" fmla="*/ 4 w 15"/>
                  <a:gd name="T17" fmla="*/ 2 h 14"/>
                  <a:gd name="T18" fmla="*/ 2 w 15"/>
                  <a:gd name="T19" fmla="*/ 3 h 14"/>
                  <a:gd name="T20" fmla="*/ 0 w 15"/>
                  <a:gd name="T21" fmla="*/ 5 h 14"/>
                  <a:gd name="T22" fmla="*/ 2 w 15"/>
                  <a:gd name="T23" fmla="*/ 8 h 14"/>
                  <a:gd name="T24" fmla="*/ 4 w 15"/>
                  <a:gd name="T25" fmla="*/ 11 h 14"/>
                  <a:gd name="T26" fmla="*/ 5 w 15"/>
                  <a:gd name="T27" fmla="*/ 12 h 14"/>
                  <a:gd name="T28" fmla="*/ 7 w 15"/>
                  <a:gd name="T29" fmla="*/ 14 h 14"/>
                  <a:gd name="T30" fmla="*/ 10 w 15"/>
                  <a:gd name="T31" fmla="*/ 14 h 14"/>
                  <a:gd name="T32" fmla="*/ 14 w 15"/>
                  <a:gd name="T33" fmla="*/ 14 h 14"/>
                  <a:gd name="T34" fmla="*/ 14 w 15"/>
                  <a:gd name="T35" fmla="*/ 11 h 14"/>
                  <a:gd name="T36" fmla="*/ 14 w 15"/>
                  <a:gd name="T37" fmla="*/ 11 h 14"/>
                  <a:gd name="T38" fmla="*/ 15 w 15"/>
                  <a:gd name="T39" fmla="*/ 6 h 14"/>
                  <a:gd name="T40" fmla="*/ 14 w 15"/>
                  <a:gd name="T41" fmla="*/ 6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" h="14">
                    <a:moveTo>
                      <a:pt x="14" y="6"/>
                    </a:moveTo>
                    <a:lnTo>
                      <a:pt x="14" y="11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5" y="6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0" name="Freeform 2486">
                <a:extLst>
                  <a:ext uri="{FF2B5EF4-FFF2-40B4-BE49-F238E27FC236}">
                    <a16:creationId xmlns:a16="http://schemas.microsoft.com/office/drawing/2014/main" id="{3AAE14B8-05D9-90DE-C93C-C54B72ABF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2020"/>
                <a:ext cx="15" cy="14"/>
              </a:xfrm>
              <a:custGeom>
                <a:avLst/>
                <a:gdLst>
                  <a:gd name="T0" fmla="*/ 14 w 15"/>
                  <a:gd name="T1" fmla="*/ 6 h 14"/>
                  <a:gd name="T2" fmla="*/ 14 w 15"/>
                  <a:gd name="T3" fmla="*/ 11 h 14"/>
                  <a:gd name="T4" fmla="*/ 10 w 15"/>
                  <a:gd name="T5" fmla="*/ 12 h 14"/>
                  <a:gd name="T6" fmla="*/ 9 w 15"/>
                  <a:gd name="T7" fmla="*/ 12 h 14"/>
                  <a:gd name="T8" fmla="*/ 7 w 15"/>
                  <a:gd name="T9" fmla="*/ 11 h 14"/>
                  <a:gd name="T10" fmla="*/ 4 w 15"/>
                  <a:gd name="T11" fmla="*/ 11 h 14"/>
                  <a:gd name="T12" fmla="*/ 14 w 15"/>
                  <a:gd name="T13" fmla="*/ 2 h 14"/>
                  <a:gd name="T14" fmla="*/ 9 w 15"/>
                  <a:gd name="T15" fmla="*/ 0 h 14"/>
                  <a:gd name="T16" fmla="*/ 4 w 15"/>
                  <a:gd name="T17" fmla="*/ 2 h 14"/>
                  <a:gd name="T18" fmla="*/ 2 w 15"/>
                  <a:gd name="T19" fmla="*/ 3 h 14"/>
                  <a:gd name="T20" fmla="*/ 0 w 15"/>
                  <a:gd name="T21" fmla="*/ 5 h 14"/>
                  <a:gd name="T22" fmla="*/ 2 w 15"/>
                  <a:gd name="T23" fmla="*/ 8 h 14"/>
                  <a:gd name="T24" fmla="*/ 4 w 15"/>
                  <a:gd name="T25" fmla="*/ 11 h 14"/>
                  <a:gd name="T26" fmla="*/ 5 w 15"/>
                  <a:gd name="T27" fmla="*/ 12 h 14"/>
                  <a:gd name="T28" fmla="*/ 7 w 15"/>
                  <a:gd name="T29" fmla="*/ 14 h 14"/>
                  <a:gd name="T30" fmla="*/ 10 w 15"/>
                  <a:gd name="T31" fmla="*/ 14 h 14"/>
                  <a:gd name="T32" fmla="*/ 14 w 15"/>
                  <a:gd name="T33" fmla="*/ 14 h 14"/>
                  <a:gd name="T34" fmla="*/ 14 w 15"/>
                  <a:gd name="T35" fmla="*/ 11 h 14"/>
                  <a:gd name="T36" fmla="*/ 14 w 15"/>
                  <a:gd name="T37" fmla="*/ 11 h 14"/>
                  <a:gd name="T38" fmla="*/ 15 w 15"/>
                  <a:gd name="T39" fmla="*/ 6 h 14"/>
                  <a:gd name="T40" fmla="*/ 14 w 15"/>
                  <a:gd name="T41" fmla="*/ 6 h 14"/>
                  <a:gd name="T42" fmla="*/ 14 w 15"/>
                  <a:gd name="T43" fmla="*/ 6 h 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" h="14">
                    <a:moveTo>
                      <a:pt x="14" y="6"/>
                    </a:moveTo>
                    <a:lnTo>
                      <a:pt x="14" y="11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5" y="6"/>
                    </a:lnTo>
                    <a:lnTo>
                      <a:pt x="14" y="6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1" name="Freeform 2487">
                <a:extLst>
                  <a:ext uri="{FF2B5EF4-FFF2-40B4-BE49-F238E27FC236}">
                    <a16:creationId xmlns:a16="http://schemas.microsoft.com/office/drawing/2014/main" id="{D1299A67-658B-FCC7-BC60-DEC31FB4F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2022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0 h 4"/>
                  <a:gd name="T4" fmla="*/ 5 w 5"/>
                  <a:gd name="T5" fmla="*/ 0 h 4"/>
                  <a:gd name="T6" fmla="*/ 5 w 5"/>
                  <a:gd name="T7" fmla="*/ 0 h 4"/>
                  <a:gd name="T8" fmla="*/ 5 w 5"/>
                  <a:gd name="T9" fmla="*/ 1 h 4"/>
                  <a:gd name="T10" fmla="*/ 0 w 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2" name="Freeform 2488">
                <a:extLst>
                  <a:ext uri="{FF2B5EF4-FFF2-40B4-BE49-F238E27FC236}">
                    <a16:creationId xmlns:a16="http://schemas.microsoft.com/office/drawing/2014/main" id="{7FE03037-7272-60CE-279C-4DB0D96AC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2022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0 h 4"/>
                  <a:gd name="T4" fmla="*/ 5 w 5"/>
                  <a:gd name="T5" fmla="*/ 0 h 4"/>
                  <a:gd name="T6" fmla="*/ 5 w 5"/>
                  <a:gd name="T7" fmla="*/ 0 h 4"/>
                  <a:gd name="T8" fmla="*/ 5 w 5"/>
                  <a:gd name="T9" fmla="*/ 1 h 4"/>
                  <a:gd name="T10" fmla="*/ 0 w 5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0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3" name="Freeform 2489">
                <a:extLst>
                  <a:ext uri="{FF2B5EF4-FFF2-40B4-BE49-F238E27FC236}">
                    <a16:creationId xmlns:a16="http://schemas.microsoft.com/office/drawing/2014/main" id="{3ED2FDFD-FA7A-1DBC-EF61-A86DEE3C5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2008"/>
                <a:ext cx="11" cy="15"/>
              </a:xfrm>
              <a:custGeom>
                <a:avLst/>
                <a:gdLst>
                  <a:gd name="T0" fmla="*/ 8 w 11"/>
                  <a:gd name="T1" fmla="*/ 2 h 15"/>
                  <a:gd name="T2" fmla="*/ 6 w 11"/>
                  <a:gd name="T3" fmla="*/ 0 h 15"/>
                  <a:gd name="T4" fmla="*/ 3 w 11"/>
                  <a:gd name="T5" fmla="*/ 2 h 15"/>
                  <a:gd name="T6" fmla="*/ 1 w 11"/>
                  <a:gd name="T7" fmla="*/ 3 h 15"/>
                  <a:gd name="T8" fmla="*/ 0 w 11"/>
                  <a:gd name="T9" fmla="*/ 5 h 15"/>
                  <a:gd name="T10" fmla="*/ 1 w 11"/>
                  <a:gd name="T11" fmla="*/ 6 h 15"/>
                  <a:gd name="T12" fmla="*/ 3 w 11"/>
                  <a:gd name="T13" fmla="*/ 6 h 15"/>
                  <a:gd name="T14" fmla="*/ 3 w 11"/>
                  <a:gd name="T15" fmla="*/ 9 h 15"/>
                  <a:gd name="T16" fmla="*/ 3 w 11"/>
                  <a:gd name="T17" fmla="*/ 6 h 15"/>
                  <a:gd name="T18" fmla="*/ 8 w 11"/>
                  <a:gd name="T19" fmla="*/ 6 h 15"/>
                  <a:gd name="T20" fmla="*/ 11 w 11"/>
                  <a:gd name="T21" fmla="*/ 6 h 15"/>
                  <a:gd name="T22" fmla="*/ 11 w 11"/>
                  <a:gd name="T23" fmla="*/ 9 h 15"/>
                  <a:gd name="T24" fmla="*/ 11 w 11"/>
                  <a:gd name="T25" fmla="*/ 11 h 15"/>
                  <a:gd name="T26" fmla="*/ 10 w 11"/>
                  <a:gd name="T27" fmla="*/ 12 h 15"/>
                  <a:gd name="T28" fmla="*/ 8 w 11"/>
                  <a:gd name="T29" fmla="*/ 14 h 15"/>
                  <a:gd name="T30" fmla="*/ 6 w 11"/>
                  <a:gd name="T31" fmla="*/ 12 h 15"/>
                  <a:gd name="T32" fmla="*/ 3 w 11"/>
                  <a:gd name="T33" fmla="*/ 11 h 15"/>
                  <a:gd name="T34" fmla="*/ 3 w 11"/>
                  <a:gd name="T35" fmla="*/ 14 h 15"/>
                  <a:gd name="T36" fmla="*/ 3 w 11"/>
                  <a:gd name="T37" fmla="*/ 15 h 15"/>
                  <a:gd name="T38" fmla="*/ 6 w 11"/>
                  <a:gd name="T39" fmla="*/ 15 h 15"/>
                  <a:gd name="T40" fmla="*/ 8 w 11"/>
                  <a:gd name="T41" fmla="*/ 15 h 15"/>
                  <a:gd name="T42" fmla="*/ 11 w 11"/>
                  <a:gd name="T43" fmla="*/ 14 h 15"/>
                  <a:gd name="T44" fmla="*/ 11 w 11"/>
                  <a:gd name="T45" fmla="*/ 11 h 15"/>
                  <a:gd name="T46" fmla="*/ 11 w 11"/>
                  <a:gd name="T47" fmla="*/ 6 h 15"/>
                  <a:gd name="T48" fmla="*/ 11 w 11"/>
                  <a:gd name="T49" fmla="*/ 6 h 15"/>
                  <a:gd name="T50" fmla="*/ 8 w 11"/>
                  <a:gd name="T51" fmla="*/ 6 h 15"/>
                  <a:gd name="T52" fmla="*/ 3 w 11"/>
                  <a:gd name="T53" fmla="*/ 6 h 15"/>
                  <a:gd name="T54" fmla="*/ 1 w 11"/>
                  <a:gd name="T55" fmla="*/ 5 h 15"/>
                  <a:gd name="T56" fmla="*/ 3 w 11"/>
                  <a:gd name="T57" fmla="*/ 2 h 15"/>
                  <a:gd name="T58" fmla="*/ 3 w 11"/>
                  <a:gd name="T59" fmla="*/ 2 h 15"/>
                  <a:gd name="T60" fmla="*/ 8 w 11"/>
                  <a:gd name="T61" fmla="*/ 2 h 1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" h="15">
                    <a:moveTo>
                      <a:pt x="8" y="2"/>
                    </a:moveTo>
                    <a:lnTo>
                      <a:pt x="6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4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4" name="Freeform 2490">
                <a:extLst>
                  <a:ext uri="{FF2B5EF4-FFF2-40B4-BE49-F238E27FC236}">
                    <a16:creationId xmlns:a16="http://schemas.microsoft.com/office/drawing/2014/main" id="{06D5A901-E072-5FAC-A920-E1E938CD5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2008"/>
                <a:ext cx="11" cy="15"/>
              </a:xfrm>
              <a:custGeom>
                <a:avLst/>
                <a:gdLst>
                  <a:gd name="T0" fmla="*/ 8 w 11"/>
                  <a:gd name="T1" fmla="*/ 2 h 15"/>
                  <a:gd name="T2" fmla="*/ 6 w 11"/>
                  <a:gd name="T3" fmla="*/ 0 h 15"/>
                  <a:gd name="T4" fmla="*/ 3 w 11"/>
                  <a:gd name="T5" fmla="*/ 2 h 15"/>
                  <a:gd name="T6" fmla="*/ 1 w 11"/>
                  <a:gd name="T7" fmla="*/ 3 h 15"/>
                  <a:gd name="T8" fmla="*/ 0 w 11"/>
                  <a:gd name="T9" fmla="*/ 5 h 15"/>
                  <a:gd name="T10" fmla="*/ 1 w 11"/>
                  <a:gd name="T11" fmla="*/ 6 h 15"/>
                  <a:gd name="T12" fmla="*/ 3 w 11"/>
                  <a:gd name="T13" fmla="*/ 6 h 15"/>
                  <a:gd name="T14" fmla="*/ 3 w 11"/>
                  <a:gd name="T15" fmla="*/ 9 h 15"/>
                  <a:gd name="T16" fmla="*/ 3 w 11"/>
                  <a:gd name="T17" fmla="*/ 6 h 15"/>
                  <a:gd name="T18" fmla="*/ 8 w 11"/>
                  <a:gd name="T19" fmla="*/ 6 h 15"/>
                  <a:gd name="T20" fmla="*/ 11 w 11"/>
                  <a:gd name="T21" fmla="*/ 6 h 15"/>
                  <a:gd name="T22" fmla="*/ 11 w 11"/>
                  <a:gd name="T23" fmla="*/ 9 h 15"/>
                  <a:gd name="T24" fmla="*/ 11 w 11"/>
                  <a:gd name="T25" fmla="*/ 11 h 15"/>
                  <a:gd name="T26" fmla="*/ 10 w 11"/>
                  <a:gd name="T27" fmla="*/ 12 h 15"/>
                  <a:gd name="T28" fmla="*/ 8 w 11"/>
                  <a:gd name="T29" fmla="*/ 14 h 15"/>
                  <a:gd name="T30" fmla="*/ 6 w 11"/>
                  <a:gd name="T31" fmla="*/ 12 h 15"/>
                  <a:gd name="T32" fmla="*/ 3 w 11"/>
                  <a:gd name="T33" fmla="*/ 11 h 15"/>
                  <a:gd name="T34" fmla="*/ 3 w 11"/>
                  <a:gd name="T35" fmla="*/ 14 h 15"/>
                  <a:gd name="T36" fmla="*/ 3 w 11"/>
                  <a:gd name="T37" fmla="*/ 15 h 15"/>
                  <a:gd name="T38" fmla="*/ 6 w 11"/>
                  <a:gd name="T39" fmla="*/ 15 h 15"/>
                  <a:gd name="T40" fmla="*/ 8 w 11"/>
                  <a:gd name="T41" fmla="*/ 15 h 15"/>
                  <a:gd name="T42" fmla="*/ 11 w 11"/>
                  <a:gd name="T43" fmla="*/ 14 h 15"/>
                  <a:gd name="T44" fmla="*/ 11 w 11"/>
                  <a:gd name="T45" fmla="*/ 11 h 15"/>
                  <a:gd name="T46" fmla="*/ 11 w 11"/>
                  <a:gd name="T47" fmla="*/ 6 h 15"/>
                  <a:gd name="T48" fmla="*/ 11 w 11"/>
                  <a:gd name="T49" fmla="*/ 6 h 15"/>
                  <a:gd name="T50" fmla="*/ 8 w 11"/>
                  <a:gd name="T51" fmla="*/ 6 h 15"/>
                  <a:gd name="T52" fmla="*/ 3 w 11"/>
                  <a:gd name="T53" fmla="*/ 6 h 15"/>
                  <a:gd name="T54" fmla="*/ 3 w 11"/>
                  <a:gd name="T55" fmla="*/ 6 h 15"/>
                  <a:gd name="T56" fmla="*/ 1 w 11"/>
                  <a:gd name="T57" fmla="*/ 5 h 15"/>
                  <a:gd name="T58" fmla="*/ 3 w 11"/>
                  <a:gd name="T59" fmla="*/ 2 h 15"/>
                  <a:gd name="T60" fmla="*/ 3 w 11"/>
                  <a:gd name="T61" fmla="*/ 2 h 15"/>
                  <a:gd name="T62" fmla="*/ 8 w 11"/>
                  <a:gd name="T63" fmla="*/ 2 h 15"/>
                  <a:gd name="T64" fmla="*/ 8 w 11"/>
                  <a:gd name="T65" fmla="*/ 2 h 1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" h="15">
                    <a:moveTo>
                      <a:pt x="8" y="2"/>
                    </a:moveTo>
                    <a:lnTo>
                      <a:pt x="6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3" y="11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4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8" y="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5" name="Freeform 2491">
                <a:extLst>
                  <a:ext uri="{FF2B5EF4-FFF2-40B4-BE49-F238E27FC236}">
                    <a16:creationId xmlns:a16="http://schemas.microsoft.com/office/drawing/2014/main" id="{1AA39BAF-416F-F20D-4F44-0633C4984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" y="1999"/>
                <a:ext cx="14" cy="14"/>
              </a:xfrm>
              <a:custGeom>
                <a:avLst/>
                <a:gdLst>
                  <a:gd name="T0" fmla="*/ 3 w 14"/>
                  <a:gd name="T1" fmla="*/ 3 h 14"/>
                  <a:gd name="T2" fmla="*/ 3 w 14"/>
                  <a:gd name="T3" fmla="*/ 0 h 14"/>
                  <a:gd name="T4" fmla="*/ 3 w 14"/>
                  <a:gd name="T5" fmla="*/ 3 h 14"/>
                  <a:gd name="T6" fmla="*/ 0 w 14"/>
                  <a:gd name="T7" fmla="*/ 0 h 14"/>
                  <a:gd name="T8" fmla="*/ 0 w 14"/>
                  <a:gd name="T9" fmla="*/ 3 h 14"/>
                  <a:gd name="T10" fmla="*/ 0 w 14"/>
                  <a:gd name="T11" fmla="*/ 8 h 14"/>
                  <a:gd name="T12" fmla="*/ 3 w 14"/>
                  <a:gd name="T13" fmla="*/ 8 h 14"/>
                  <a:gd name="T14" fmla="*/ 8 w 14"/>
                  <a:gd name="T15" fmla="*/ 11 h 14"/>
                  <a:gd name="T16" fmla="*/ 8 w 14"/>
                  <a:gd name="T17" fmla="*/ 14 h 14"/>
                  <a:gd name="T18" fmla="*/ 10 w 14"/>
                  <a:gd name="T19" fmla="*/ 14 h 14"/>
                  <a:gd name="T20" fmla="*/ 12 w 14"/>
                  <a:gd name="T21" fmla="*/ 14 h 14"/>
                  <a:gd name="T22" fmla="*/ 14 w 14"/>
                  <a:gd name="T23" fmla="*/ 11 h 14"/>
                  <a:gd name="T24" fmla="*/ 12 w 14"/>
                  <a:gd name="T25" fmla="*/ 11 h 14"/>
                  <a:gd name="T26" fmla="*/ 8 w 14"/>
                  <a:gd name="T27" fmla="*/ 11 h 14"/>
                  <a:gd name="T28" fmla="*/ 3 w 14"/>
                  <a:gd name="T29" fmla="*/ 3 h 1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" h="14">
                    <a:moveTo>
                      <a:pt x="3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6" name="Freeform 2492">
                <a:extLst>
                  <a:ext uri="{FF2B5EF4-FFF2-40B4-BE49-F238E27FC236}">
                    <a16:creationId xmlns:a16="http://schemas.microsoft.com/office/drawing/2014/main" id="{0273D594-524F-2AEF-8947-0DDF6F18D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" y="1999"/>
                <a:ext cx="14" cy="14"/>
              </a:xfrm>
              <a:custGeom>
                <a:avLst/>
                <a:gdLst>
                  <a:gd name="T0" fmla="*/ 3 w 14"/>
                  <a:gd name="T1" fmla="*/ 3 h 14"/>
                  <a:gd name="T2" fmla="*/ 3 w 14"/>
                  <a:gd name="T3" fmla="*/ 0 h 14"/>
                  <a:gd name="T4" fmla="*/ 3 w 14"/>
                  <a:gd name="T5" fmla="*/ 3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3 h 14"/>
                  <a:gd name="T12" fmla="*/ 0 w 14"/>
                  <a:gd name="T13" fmla="*/ 8 h 14"/>
                  <a:gd name="T14" fmla="*/ 0 w 14"/>
                  <a:gd name="T15" fmla="*/ 8 h 14"/>
                  <a:gd name="T16" fmla="*/ 3 w 14"/>
                  <a:gd name="T17" fmla="*/ 8 h 14"/>
                  <a:gd name="T18" fmla="*/ 8 w 14"/>
                  <a:gd name="T19" fmla="*/ 11 h 14"/>
                  <a:gd name="T20" fmla="*/ 8 w 14"/>
                  <a:gd name="T21" fmla="*/ 14 h 14"/>
                  <a:gd name="T22" fmla="*/ 10 w 14"/>
                  <a:gd name="T23" fmla="*/ 14 h 14"/>
                  <a:gd name="T24" fmla="*/ 12 w 14"/>
                  <a:gd name="T25" fmla="*/ 14 h 14"/>
                  <a:gd name="T26" fmla="*/ 14 w 14"/>
                  <a:gd name="T27" fmla="*/ 11 h 14"/>
                  <a:gd name="T28" fmla="*/ 14 w 14"/>
                  <a:gd name="T29" fmla="*/ 11 h 14"/>
                  <a:gd name="T30" fmla="*/ 14 w 14"/>
                  <a:gd name="T31" fmla="*/ 11 h 14"/>
                  <a:gd name="T32" fmla="*/ 14 w 14"/>
                  <a:gd name="T33" fmla="*/ 11 h 14"/>
                  <a:gd name="T34" fmla="*/ 12 w 14"/>
                  <a:gd name="T35" fmla="*/ 11 h 14"/>
                  <a:gd name="T36" fmla="*/ 8 w 14"/>
                  <a:gd name="T37" fmla="*/ 11 h 14"/>
                  <a:gd name="T38" fmla="*/ 3 w 14"/>
                  <a:gd name="T39" fmla="*/ 3 h 14"/>
                  <a:gd name="T40" fmla="*/ 3 w 14"/>
                  <a:gd name="T41" fmla="*/ 3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4" h="14">
                    <a:moveTo>
                      <a:pt x="3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8" y="11"/>
                    </a:lnTo>
                    <a:lnTo>
                      <a:pt x="3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7" name="Freeform 2493">
                <a:extLst>
                  <a:ext uri="{FF2B5EF4-FFF2-40B4-BE49-F238E27FC236}">
                    <a16:creationId xmlns:a16="http://schemas.microsoft.com/office/drawing/2014/main" id="{EE0C7C1F-4BA9-9846-3278-2ACBFE9F9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1995"/>
                <a:ext cx="22" cy="19"/>
              </a:xfrm>
              <a:custGeom>
                <a:avLst/>
                <a:gdLst>
                  <a:gd name="T0" fmla="*/ 351 w 19"/>
                  <a:gd name="T1" fmla="*/ 12 h 19"/>
                  <a:gd name="T2" fmla="*/ 125 w 19"/>
                  <a:gd name="T3" fmla="*/ 4 h 19"/>
                  <a:gd name="T4" fmla="*/ 0 w 19"/>
                  <a:gd name="T5" fmla="*/ 4 h 19"/>
                  <a:gd name="T6" fmla="*/ 470 w 19"/>
                  <a:gd name="T7" fmla="*/ 12 h 19"/>
                  <a:gd name="T8" fmla="*/ 470 w 19"/>
                  <a:gd name="T9" fmla="*/ 13 h 19"/>
                  <a:gd name="T10" fmla="*/ 470 w 19"/>
                  <a:gd name="T11" fmla="*/ 15 h 19"/>
                  <a:gd name="T12" fmla="*/ 443 w 19"/>
                  <a:gd name="T13" fmla="*/ 15 h 19"/>
                  <a:gd name="T14" fmla="*/ 351 w 19"/>
                  <a:gd name="T15" fmla="*/ 15 h 19"/>
                  <a:gd name="T16" fmla="*/ 470 w 19"/>
                  <a:gd name="T17" fmla="*/ 19 h 19"/>
                  <a:gd name="T18" fmla="*/ 470 w 19"/>
                  <a:gd name="T19" fmla="*/ 15 h 19"/>
                  <a:gd name="T20" fmla="*/ 470 w 19"/>
                  <a:gd name="T21" fmla="*/ 12 h 19"/>
                  <a:gd name="T22" fmla="*/ 351 w 19"/>
                  <a:gd name="T23" fmla="*/ 4 h 19"/>
                  <a:gd name="T24" fmla="*/ 286 w 19"/>
                  <a:gd name="T25" fmla="*/ 0 h 19"/>
                  <a:gd name="T26" fmla="*/ 286 w 19"/>
                  <a:gd name="T27" fmla="*/ 1 h 19"/>
                  <a:gd name="T28" fmla="*/ 351 w 19"/>
                  <a:gd name="T29" fmla="*/ 12 h 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" h="19">
                    <a:moveTo>
                      <a:pt x="14" y="12"/>
                    </a:moveTo>
                    <a:lnTo>
                      <a:pt x="5" y="4"/>
                    </a:lnTo>
                    <a:lnTo>
                      <a:pt x="0" y="4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8" name="Freeform 2494">
                <a:extLst>
                  <a:ext uri="{FF2B5EF4-FFF2-40B4-BE49-F238E27FC236}">
                    <a16:creationId xmlns:a16="http://schemas.microsoft.com/office/drawing/2014/main" id="{9F8260BC-3A22-6C41-6DA0-D19F6C37B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1995"/>
                <a:ext cx="22" cy="19"/>
              </a:xfrm>
              <a:custGeom>
                <a:avLst/>
                <a:gdLst>
                  <a:gd name="T0" fmla="*/ 351 w 19"/>
                  <a:gd name="T1" fmla="*/ 12 h 19"/>
                  <a:gd name="T2" fmla="*/ 351 w 19"/>
                  <a:gd name="T3" fmla="*/ 12 h 19"/>
                  <a:gd name="T4" fmla="*/ 125 w 19"/>
                  <a:gd name="T5" fmla="*/ 4 h 19"/>
                  <a:gd name="T6" fmla="*/ 0 w 19"/>
                  <a:gd name="T7" fmla="*/ 4 h 19"/>
                  <a:gd name="T8" fmla="*/ 470 w 19"/>
                  <a:gd name="T9" fmla="*/ 12 h 19"/>
                  <a:gd name="T10" fmla="*/ 470 w 19"/>
                  <a:gd name="T11" fmla="*/ 13 h 19"/>
                  <a:gd name="T12" fmla="*/ 470 w 19"/>
                  <a:gd name="T13" fmla="*/ 15 h 19"/>
                  <a:gd name="T14" fmla="*/ 443 w 19"/>
                  <a:gd name="T15" fmla="*/ 15 h 19"/>
                  <a:gd name="T16" fmla="*/ 351 w 19"/>
                  <a:gd name="T17" fmla="*/ 15 h 19"/>
                  <a:gd name="T18" fmla="*/ 351 w 19"/>
                  <a:gd name="T19" fmla="*/ 15 h 19"/>
                  <a:gd name="T20" fmla="*/ 470 w 19"/>
                  <a:gd name="T21" fmla="*/ 19 h 19"/>
                  <a:gd name="T22" fmla="*/ 470 w 19"/>
                  <a:gd name="T23" fmla="*/ 19 h 19"/>
                  <a:gd name="T24" fmla="*/ 470 w 19"/>
                  <a:gd name="T25" fmla="*/ 15 h 19"/>
                  <a:gd name="T26" fmla="*/ 470 w 19"/>
                  <a:gd name="T27" fmla="*/ 12 h 19"/>
                  <a:gd name="T28" fmla="*/ 351 w 19"/>
                  <a:gd name="T29" fmla="*/ 4 h 19"/>
                  <a:gd name="T30" fmla="*/ 286 w 19"/>
                  <a:gd name="T31" fmla="*/ 0 h 19"/>
                  <a:gd name="T32" fmla="*/ 286 w 19"/>
                  <a:gd name="T33" fmla="*/ 0 h 19"/>
                  <a:gd name="T34" fmla="*/ 286 w 19"/>
                  <a:gd name="T35" fmla="*/ 1 h 19"/>
                  <a:gd name="T36" fmla="*/ 351 w 19"/>
                  <a:gd name="T37" fmla="*/ 12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19">
                    <a:moveTo>
                      <a:pt x="14" y="12"/>
                    </a:moveTo>
                    <a:lnTo>
                      <a:pt x="14" y="12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4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9" name="Freeform 2495">
                <a:extLst>
                  <a:ext uri="{FF2B5EF4-FFF2-40B4-BE49-F238E27FC236}">
                    <a16:creationId xmlns:a16="http://schemas.microsoft.com/office/drawing/2014/main" id="{CD19D96B-341A-677D-DB3B-126436139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1987"/>
                <a:ext cx="16" cy="12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1294 w 13"/>
                  <a:gd name="T5" fmla="*/ 12 h 12"/>
                  <a:gd name="T6" fmla="*/ 1097 w 13"/>
                  <a:gd name="T7" fmla="*/ 11 h 12"/>
                  <a:gd name="T8" fmla="*/ 315 w 13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11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0" name="Freeform 2496">
                <a:extLst>
                  <a:ext uri="{FF2B5EF4-FFF2-40B4-BE49-F238E27FC236}">
                    <a16:creationId xmlns:a16="http://schemas.microsoft.com/office/drawing/2014/main" id="{F0962F86-F6B7-8AEE-9095-C9F09F6A8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1987"/>
                <a:ext cx="16" cy="12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1294 w 13"/>
                  <a:gd name="T5" fmla="*/ 12 h 12"/>
                  <a:gd name="T6" fmla="*/ 1294 w 13"/>
                  <a:gd name="T7" fmla="*/ 12 h 12"/>
                  <a:gd name="T8" fmla="*/ 1097 w 13"/>
                  <a:gd name="T9" fmla="*/ 11 h 12"/>
                  <a:gd name="T10" fmla="*/ 315 w 1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11" y="11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1" name="Freeform 2497">
                <a:extLst>
                  <a:ext uri="{FF2B5EF4-FFF2-40B4-BE49-F238E27FC236}">
                    <a16:creationId xmlns:a16="http://schemas.microsoft.com/office/drawing/2014/main" id="{CE02DDD8-5263-6CE0-AFE0-44C6E115E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83"/>
                <a:ext cx="11" cy="12"/>
              </a:xfrm>
              <a:custGeom>
                <a:avLst/>
                <a:gdLst>
                  <a:gd name="T0" fmla="*/ 11 w 11"/>
                  <a:gd name="T1" fmla="*/ 4 h 12"/>
                  <a:gd name="T2" fmla="*/ 11 w 11"/>
                  <a:gd name="T3" fmla="*/ 7 h 12"/>
                  <a:gd name="T4" fmla="*/ 11 w 11"/>
                  <a:gd name="T5" fmla="*/ 7 h 12"/>
                  <a:gd name="T6" fmla="*/ 8 w 11"/>
                  <a:gd name="T7" fmla="*/ 10 h 12"/>
                  <a:gd name="T8" fmla="*/ 6 w 11"/>
                  <a:gd name="T9" fmla="*/ 10 h 12"/>
                  <a:gd name="T10" fmla="*/ 5 w 11"/>
                  <a:gd name="T11" fmla="*/ 10 h 12"/>
                  <a:gd name="T12" fmla="*/ 3 w 11"/>
                  <a:gd name="T13" fmla="*/ 7 h 12"/>
                  <a:gd name="T14" fmla="*/ 6 w 11"/>
                  <a:gd name="T15" fmla="*/ 4 h 12"/>
                  <a:gd name="T16" fmla="*/ 5 w 11"/>
                  <a:gd name="T17" fmla="*/ 0 h 12"/>
                  <a:gd name="T18" fmla="*/ 3 w 11"/>
                  <a:gd name="T19" fmla="*/ 0 h 12"/>
                  <a:gd name="T20" fmla="*/ 0 w 11"/>
                  <a:gd name="T21" fmla="*/ 3 h 12"/>
                  <a:gd name="T22" fmla="*/ 0 w 11"/>
                  <a:gd name="T23" fmla="*/ 6 h 12"/>
                  <a:gd name="T24" fmla="*/ 0 w 11"/>
                  <a:gd name="T25" fmla="*/ 9 h 12"/>
                  <a:gd name="T26" fmla="*/ 3 w 11"/>
                  <a:gd name="T27" fmla="*/ 12 h 12"/>
                  <a:gd name="T28" fmla="*/ 5 w 11"/>
                  <a:gd name="T29" fmla="*/ 12 h 12"/>
                  <a:gd name="T30" fmla="*/ 11 w 11"/>
                  <a:gd name="T31" fmla="*/ 12 h 12"/>
                  <a:gd name="T32" fmla="*/ 11 w 11"/>
                  <a:gd name="T33" fmla="*/ 9 h 12"/>
                  <a:gd name="T34" fmla="*/ 11 w 11"/>
                  <a:gd name="T35" fmla="*/ 7 h 12"/>
                  <a:gd name="T36" fmla="*/ 11 w 11"/>
                  <a:gd name="T37" fmla="*/ 4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" h="12">
                    <a:moveTo>
                      <a:pt x="11" y="4"/>
                    </a:moveTo>
                    <a:lnTo>
                      <a:pt x="11" y="7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2" name="Freeform 2498">
                <a:extLst>
                  <a:ext uri="{FF2B5EF4-FFF2-40B4-BE49-F238E27FC236}">
                    <a16:creationId xmlns:a16="http://schemas.microsoft.com/office/drawing/2014/main" id="{49F57BAE-7595-B49E-838E-1B1BCD984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83"/>
                <a:ext cx="11" cy="12"/>
              </a:xfrm>
              <a:custGeom>
                <a:avLst/>
                <a:gdLst>
                  <a:gd name="T0" fmla="*/ 11 w 11"/>
                  <a:gd name="T1" fmla="*/ 4 h 12"/>
                  <a:gd name="T2" fmla="*/ 11 w 11"/>
                  <a:gd name="T3" fmla="*/ 7 h 12"/>
                  <a:gd name="T4" fmla="*/ 11 w 11"/>
                  <a:gd name="T5" fmla="*/ 7 h 12"/>
                  <a:gd name="T6" fmla="*/ 8 w 11"/>
                  <a:gd name="T7" fmla="*/ 10 h 12"/>
                  <a:gd name="T8" fmla="*/ 6 w 11"/>
                  <a:gd name="T9" fmla="*/ 10 h 12"/>
                  <a:gd name="T10" fmla="*/ 5 w 11"/>
                  <a:gd name="T11" fmla="*/ 10 h 12"/>
                  <a:gd name="T12" fmla="*/ 3 w 11"/>
                  <a:gd name="T13" fmla="*/ 7 h 12"/>
                  <a:gd name="T14" fmla="*/ 6 w 11"/>
                  <a:gd name="T15" fmla="*/ 4 h 12"/>
                  <a:gd name="T16" fmla="*/ 5 w 11"/>
                  <a:gd name="T17" fmla="*/ 0 h 12"/>
                  <a:gd name="T18" fmla="*/ 3 w 11"/>
                  <a:gd name="T19" fmla="*/ 0 h 12"/>
                  <a:gd name="T20" fmla="*/ 0 w 11"/>
                  <a:gd name="T21" fmla="*/ 3 h 12"/>
                  <a:gd name="T22" fmla="*/ 0 w 11"/>
                  <a:gd name="T23" fmla="*/ 6 h 12"/>
                  <a:gd name="T24" fmla="*/ 0 w 11"/>
                  <a:gd name="T25" fmla="*/ 9 h 12"/>
                  <a:gd name="T26" fmla="*/ 3 w 11"/>
                  <a:gd name="T27" fmla="*/ 12 h 12"/>
                  <a:gd name="T28" fmla="*/ 5 w 11"/>
                  <a:gd name="T29" fmla="*/ 12 h 12"/>
                  <a:gd name="T30" fmla="*/ 11 w 11"/>
                  <a:gd name="T31" fmla="*/ 12 h 12"/>
                  <a:gd name="T32" fmla="*/ 11 w 11"/>
                  <a:gd name="T33" fmla="*/ 9 h 12"/>
                  <a:gd name="T34" fmla="*/ 11 w 11"/>
                  <a:gd name="T35" fmla="*/ 7 h 12"/>
                  <a:gd name="T36" fmla="*/ 11 w 11"/>
                  <a:gd name="T37" fmla="*/ 4 h 12"/>
                  <a:gd name="T38" fmla="*/ 11 w 11"/>
                  <a:gd name="T39" fmla="*/ 4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" h="12">
                    <a:moveTo>
                      <a:pt x="11" y="4"/>
                    </a:moveTo>
                    <a:lnTo>
                      <a:pt x="11" y="7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1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3" name="Freeform 2499">
                <a:extLst>
                  <a:ext uri="{FF2B5EF4-FFF2-40B4-BE49-F238E27FC236}">
                    <a16:creationId xmlns:a16="http://schemas.microsoft.com/office/drawing/2014/main" id="{30DE52E2-C60D-4C86-350F-373556093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86"/>
                <a:ext cx="6" cy="4"/>
              </a:xfrm>
              <a:custGeom>
                <a:avLst/>
                <a:gdLst>
                  <a:gd name="T0" fmla="*/ 3 w 6"/>
                  <a:gd name="T1" fmla="*/ 4 h 4"/>
                  <a:gd name="T2" fmla="*/ 0 w 6"/>
                  <a:gd name="T3" fmla="*/ 4 h 4"/>
                  <a:gd name="T4" fmla="*/ 1 w 6"/>
                  <a:gd name="T5" fmla="*/ 3 h 4"/>
                  <a:gd name="T6" fmla="*/ 1 w 6"/>
                  <a:gd name="T7" fmla="*/ 1 h 4"/>
                  <a:gd name="T8" fmla="*/ 3 w 6"/>
                  <a:gd name="T9" fmla="*/ 1 h 4"/>
                  <a:gd name="T10" fmla="*/ 5 w 6"/>
                  <a:gd name="T11" fmla="*/ 0 h 4"/>
                  <a:gd name="T12" fmla="*/ 6 w 6"/>
                  <a:gd name="T13" fmla="*/ 1 h 4"/>
                  <a:gd name="T14" fmla="*/ 6 w 6"/>
                  <a:gd name="T15" fmla="*/ 1 h 4"/>
                  <a:gd name="T16" fmla="*/ 3 w 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4" name="Freeform 2500">
                <a:extLst>
                  <a:ext uri="{FF2B5EF4-FFF2-40B4-BE49-F238E27FC236}">
                    <a16:creationId xmlns:a16="http://schemas.microsoft.com/office/drawing/2014/main" id="{FF10C487-F2A6-8522-B7F6-82FF0620C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1986"/>
                <a:ext cx="6" cy="4"/>
              </a:xfrm>
              <a:custGeom>
                <a:avLst/>
                <a:gdLst>
                  <a:gd name="T0" fmla="*/ 3 w 6"/>
                  <a:gd name="T1" fmla="*/ 4 h 4"/>
                  <a:gd name="T2" fmla="*/ 0 w 6"/>
                  <a:gd name="T3" fmla="*/ 4 h 4"/>
                  <a:gd name="T4" fmla="*/ 1 w 6"/>
                  <a:gd name="T5" fmla="*/ 3 h 4"/>
                  <a:gd name="T6" fmla="*/ 1 w 6"/>
                  <a:gd name="T7" fmla="*/ 1 h 4"/>
                  <a:gd name="T8" fmla="*/ 3 w 6"/>
                  <a:gd name="T9" fmla="*/ 1 h 4"/>
                  <a:gd name="T10" fmla="*/ 5 w 6"/>
                  <a:gd name="T11" fmla="*/ 0 h 4"/>
                  <a:gd name="T12" fmla="*/ 6 w 6"/>
                  <a:gd name="T13" fmla="*/ 1 h 4"/>
                  <a:gd name="T14" fmla="*/ 6 w 6"/>
                  <a:gd name="T15" fmla="*/ 1 h 4"/>
                  <a:gd name="T16" fmla="*/ 3 w 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3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5" name="Freeform 2501">
                <a:extLst>
                  <a:ext uri="{FF2B5EF4-FFF2-40B4-BE49-F238E27FC236}">
                    <a16:creationId xmlns:a16="http://schemas.microsoft.com/office/drawing/2014/main" id="{4D3281C9-12B1-8397-C4A7-C44272380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1971"/>
                <a:ext cx="19" cy="10"/>
              </a:xfrm>
              <a:custGeom>
                <a:avLst/>
                <a:gdLst>
                  <a:gd name="T0" fmla="*/ 0 w 19"/>
                  <a:gd name="T1" fmla="*/ 0 h 12"/>
                  <a:gd name="T2" fmla="*/ 19 w 19"/>
                  <a:gd name="T3" fmla="*/ 3 h 12"/>
                  <a:gd name="T4" fmla="*/ 15 w 19"/>
                  <a:gd name="T5" fmla="*/ 3 h 12"/>
                  <a:gd name="T6" fmla="*/ 0 w 19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6" name="Freeform 2502">
                <a:extLst>
                  <a:ext uri="{FF2B5EF4-FFF2-40B4-BE49-F238E27FC236}">
                    <a16:creationId xmlns:a16="http://schemas.microsoft.com/office/drawing/2014/main" id="{09CCD14A-AB3C-37D5-0FE2-5D8740141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1971"/>
                <a:ext cx="19" cy="10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19 w 19"/>
                  <a:gd name="T5" fmla="*/ 3 h 12"/>
                  <a:gd name="T6" fmla="*/ 19 w 19"/>
                  <a:gd name="T7" fmla="*/ 3 h 12"/>
                  <a:gd name="T8" fmla="*/ 15 w 19"/>
                  <a:gd name="T9" fmla="*/ 3 h 12"/>
                  <a:gd name="T10" fmla="*/ 0 w 19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0" y="0"/>
                    </a:lnTo>
                    <a:lnTo>
                      <a:pt x="19" y="12"/>
                    </a:lnTo>
                    <a:lnTo>
                      <a:pt x="15" y="1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7" name="Freeform 2503">
                <a:extLst>
                  <a:ext uri="{FF2B5EF4-FFF2-40B4-BE49-F238E27FC236}">
                    <a16:creationId xmlns:a16="http://schemas.microsoft.com/office/drawing/2014/main" id="{50ACCF50-B0D0-C9C6-905F-80E887BFE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1965"/>
                <a:ext cx="17" cy="14"/>
              </a:xfrm>
              <a:custGeom>
                <a:avLst/>
                <a:gdLst>
                  <a:gd name="T0" fmla="*/ 12 w 17"/>
                  <a:gd name="T1" fmla="*/ 6 h 14"/>
                  <a:gd name="T2" fmla="*/ 12 w 17"/>
                  <a:gd name="T3" fmla="*/ 11 h 14"/>
                  <a:gd name="T4" fmla="*/ 9 w 17"/>
                  <a:gd name="T5" fmla="*/ 11 h 14"/>
                  <a:gd name="T6" fmla="*/ 12 w 17"/>
                  <a:gd name="T7" fmla="*/ 2 h 14"/>
                  <a:gd name="T8" fmla="*/ 9 w 17"/>
                  <a:gd name="T9" fmla="*/ 0 h 14"/>
                  <a:gd name="T10" fmla="*/ 4 w 17"/>
                  <a:gd name="T11" fmla="*/ 2 h 14"/>
                  <a:gd name="T12" fmla="*/ 2 w 17"/>
                  <a:gd name="T13" fmla="*/ 3 h 14"/>
                  <a:gd name="T14" fmla="*/ 0 w 17"/>
                  <a:gd name="T15" fmla="*/ 5 h 14"/>
                  <a:gd name="T16" fmla="*/ 2 w 17"/>
                  <a:gd name="T17" fmla="*/ 8 h 14"/>
                  <a:gd name="T18" fmla="*/ 4 w 17"/>
                  <a:gd name="T19" fmla="*/ 11 h 14"/>
                  <a:gd name="T20" fmla="*/ 7 w 17"/>
                  <a:gd name="T21" fmla="*/ 12 h 14"/>
                  <a:gd name="T22" fmla="*/ 10 w 17"/>
                  <a:gd name="T23" fmla="*/ 14 h 14"/>
                  <a:gd name="T24" fmla="*/ 14 w 17"/>
                  <a:gd name="T25" fmla="*/ 12 h 14"/>
                  <a:gd name="T26" fmla="*/ 17 w 17"/>
                  <a:gd name="T27" fmla="*/ 11 h 14"/>
                  <a:gd name="T28" fmla="*/ 17 w 17"/>
                  <a:gd name="T29" fmla="*/ 6 h 14"/>
                  <a:gd name="T30" fmla="*/ 17 w 17"/>
                  <a:gd name="T31" fmla="*/ 6 h 14"/>
                  <a:gd name="T32" fmla="*/ 12 w 17"/>
                  <a:gd name="T33" fmla="*/ 2 h 14"/>
                  <a:gd name="T34" fmla="*/ 12 w 17"/>
                  <a:gd name="T35" fmla="*/ 3 h 14"/>
                  <a:gd name="T36" fmla="*/ 12 w 17"/>
                  <a:gd name="T37" fmla="*/ 6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4">
                    <a:moveTo>
                      <a:pt x="12" y="6"/>
                    </a:moveTo>
                    <a:lnTo>
                      <a:pt x="12" y="11"/>
                    </a:lnTo>
                    <a:lnTo>
                      <a:pt x="9" y="11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7" y="11"/>
                    </a:lnTo>
                    <a:lnTo>
                      <a:pt x="17" y="6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8" name="Freeform 2504">
                <a:extLst>
                  <a:ext uri="{FF2B5EF4-FFF2-40B4-BE49-F238E27FC236}">
                    <a16:creationId xmlns:a16="http://schemas.microsoft.com/office/drawing/2014/main" id="{CE7FE6C7-8C15-B78B-C21C-564E1866A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1965"/>
                <a:ext cx="17" cy="14"/>
              </a:xfrm>
              <a:custGeom>
                <a:avLst/>
                <a:gdLst>
                  <a:gd name="T0" fmla="*/ 12 w 17"/>
                  <a:gd name="T1" fmla="*/ 6 h 14"/>
                  <a:gd name="T2" fmla="*/ 12 w 17"/>
                  <a:gd name="T3" fmla="*/ 11 h 14"/>
                  <a:gd name="T4" fmla="*/ 9 w 17"/>
                  <a:gd name="T5" fmla="*/ 11 h 14"/>
                  <a:gd name="T6" fmla="*/ 12 w 17"/>
                  <a:gd name="T7" fmla="*/ 2 h 14"/>
                  <a:gd name="T8" fmla="*/ 9 w 17"/>
                  <a:gd name="T9" fmla="*/ 0 h 14"/>
                  <a:gd name="T10" fmla="*/ 4 w 17"/>
                  <a:gd name="T11" fmla="*/ 2 h 14"/>
                  <a:gd name="T12" fmla="*/ 2 w 17"/>
                  <a:gd name="T13" fmla="*/ 3 h 14"/>
                  <a:gd name="T14" fmla="*/ 0 w 17"/>
                  <a:gd name="T15" fmla="*/ 5 h 14"/>
                  <a:gd name="T16" fmla="*/ 2 w 17"/>
                  <a:gd name="T17" fmla="*/ 8 h 14"/>
                  <a:gd name="T18" fmla="*/ 4 w 17"/>
                  <a:gd name="T19" fmla="*/ 11 h 14"/>
                  <a:gd name="T20" fmla="*/ 7 w 17"/>
                  <a:gd name="T21" fmla="*/ 12 h 14"/>
                  <a:gd name="T22" fmla="*/ 10 w 17"/>
                  <a:gd name="T23" fmla="*/ 14 h 14"/>
                  <a:gd name="T24" fmla="*/ 14 w 17"/>
                  <a:gd name="T25" fmla="*/ 12 h 14"/>
                  <a:gd name="T26" fmla="*/ 17 w 17"/>
                  <a:gd name="T27" fmla="*/ 11 h 14"/>
                  <a:gd name="T28" fmla="*/ 17 w 17"/>
                  <a:gd name="T29" fmla="*/ 6 h 14"/>
                  <a:gd name="T30" fmla="*/ 17 w 17"/>
                  <a:gd name="T31" fmla="*/ 6 h 14"/>
                  <a:gd name="T32" fmla="*/ 12 w 17"/>
                  <a:gd name="T33" fmla="*/ 2 h 14"/>
                  <a:gd name="T34" fmla="*/ 12 w 17"/>
                  <a:gd name="T35" fmla="*/ 3 h 14"/>
                  <a:gd name="T36" fmla="*/ 12 w 17"/>
                  <a:gd name="T37" fmla="*/ 6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4">
                    <a:moveTo>
                      <a:pt x="12" y="6"/>
                    </a:moveTo>
                    <a:lnTo>
                      <a:pt x="12" y="11"/>
                    </a:lnTo>
                    <a:lnTo>
                      <a:pt x="9" y="11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7" y="11"/>
                    </a:lnTo>
                    <a:lnTo>
                      <a:pt x="17" y="6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9" name="Freeform 2505">
                <a:extLst>
                  <a:ext uri="{FF2B5EF4-FFF2-40B4-BE49-F238E27FC236}">
                    <a16:creationId xmlns:a16="http://schemas.microsoft.com/office/drawing/2014/main" id="{1A0C4B93-0DAD-0871-B6D6-E4927CCAD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1967"/>
                <a:ext cx="8" cy="7"/>
              </a:xfrm>
              <a:custGeom>
                <a:avLst/>
                <a:gdLst>
                  <a:gd name="T0" fmla="*/ 0 w 8"/>
                  <a:gd name="T1" fmla="*/ 885470 h 4"/>
                  <a:gd name="T2" fmla="*/ 0 w 8"/>
                  <a:gd name="T3" fmla="*/ 885470 h 4"/>
                  <a:gd name="T4" fmla="*/ 0 w 8"/>
                  <a:gd name="T5" fmla="*/ 0 h 4"/>
                  <a:gd name="T6" fmla="*/ 5 w 8"/>
                  <a:gd name="T7" fmla="*/ 0 h 4"/>
                  <a:gd name="T8" fmla="*/ 8 w 8"/>
                  <a:gd name="T9" fmla="*/ 0 h 4"/>
                  <a:gd name="T10" fmla="*/ 8 w 8"/>
                  <a:gd name="T11" fmla="*/ 289133 h 4"/>
                  <a:gd name="T12" fmla="*/ 0 w 8"/>
                  <a:gd name="T13" fmla="*/ 88547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0" name="Freeform 2506">
                <a:extLst>
                  <a:ext uri="{FF2B5EF4-FFF2-40B4-BE49-F238E27FC236}">
                    <a16:creationId xmlns:a16="http://schemas.microsoft.com/office/drawing/2014/main" id="{D536541F-26F4-7F10-E812-1EDC3E5BF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1967"/>
                <a:ext cx="8" cy="7"/>
              </a:xfrm>
              <a:custGeom>
                <a:avLst/>
                <a:gdLst>
                  <a:gd name="T0" fmla="*/ 0 w 8"/>
                  <a:gd name="T1" fmla="*/ 885470 h 4"/>
                  <a:gd name="T2" fmla="*/ 0 w 8"/>
                  <a:gd name="T3" fmla="*/ 885470 h 4"/>
                  <a:gd name="T4" fmla="*/ 0 w 8"/>
                  <a:gd name="T5" fmla="*/ 0 h 4"/>
                  <a:gd name="T6" fmla="*/ 5 w 8"/>
                  <a:gd name="T7" fmla="*/ 0 h 4"/>
                  <a:gd name="T8" fmla="*/ 8 w 8"/>
                  <a:gd name="T9" fmla="*/ 0 h 4"/>
                  <a:gd name="T10" fmla="*/ 8 w 8"/>
                  <a:gd name="T11" fmla="*/ 289133 h 4"/>
                  <a:gd name="T12" fmla="*/ 0 w 8"/>
                  <a:gd name="T13" fmla="*/ 88547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0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1" name="Freeform 2507">
                <a:extLst>
                  <a:ext uri="{FF2B5EF4-FFF2-40B4-BE49-F238E27FC236}">
                    <a16:creationId xmlns:a16="http://schemas.microsoft.com/office/drawing/2014/main" id="{3979CF4D-E018-D03D-C59F-CC3BAE1DE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953"/>
                <a:ext cx="18" cy="11"/>
              </a:xfrm>
              <a:custGeom>
                <a:avLst/>
                <a:gdLst>
                  <a:gd name="T0" fmla="*/ 0 w 18"/>
                  <a:gd name="T1" fmla="*/ 2 h 14"/>
                  <a:gd name="T2" fmla="*/ 5 w 18"/>
                  <a:gd name="T3" fmla="*/ 2 h 14"/>
                  <a:gd name="T4" fmla="*/ 5 w 18"/>
                  <a:gd name="T5" fmla="*/ 2 h 14"/>
                  <a:gd name="T6" fmla="*/ 7 w 18"/>
                  <a:gd name="T7" fmla="*/ 2 h 14"/>
                  <a:gd name="T8" fmla="*/ 5 w 18"/>
                  <a:gd name="T9" fmla="*/ 2 h 14"/>
                  <a:gd name="T10" fmla="*/ 5 w 18"/>
                  <a:gd name="T11" fmla="*/ 2 h 14"/>
                  <a:gd name="T12" fmla="*/ 5 w 18"/>
                  <a:gd name="T13" fmla="*/ 2 h 14"/>
                  <a:gd name="T14" fmla="*/ 8 w 18"/>
                  <a:gd name="T15" fmla="*/ 2 h 14"/>
                  <a:gd name="T16" fmla="*/ 13 w 18"/>
                  <a:gd name="T17" fmla="*/ 2 h 14"/>
                  <a:gd name="T18" fmla="*/ 13 w 18"/>
                  <a:gd name="T19" fmla="*/ 2 h 14"/>
                  <a:gd name="T20" fmla="*/ 13 w 18"/>
                  <a:gd name="T21" fmla="*/ 2 h 14"/>
                  <a:gd name="T22" fmla="*/ 15 w 18"/>
                  <a:gd name="T23" fmla="*/ 2 h 14"/>
                  <a:gd name="T24" fmla="*/ 18 w 18"/>
                  <a:gd name="T25" fmla="*/ 2 h 14"/>
                  <a:gd name="T26" fmla="*/ 18 w 18"/>
                  <a:gd name="T27" fmla="*/ 2 h 14"/>
                  <a:gd name="T28" fmla="*/ 18 w 18"/>
                  <a:gd name="T29" fmla="*/ 2 h 14"/>
                  <a:gd name="T30" fmla="*/ 13 w 18"/>
                  <a:gd name="T31" fmla="*/ 2 h 14"/>
                  <a:gd name="T32" fmla="*/ 10 w 18"/>
                  <a:gd name="T33" fmla="*/ 2 h 14"/>
                  <a:gd name="T34" fmla="*/ 3 w 18"/>
                  <a:gd name="T35" fmla="*/ 0 h 14"/>
                  <a:gd name="T36" fmla="*/ 0 w 18"/>
                  <a:gd name="T37" fmla="*/ 2 h 14"/>
                  <a:gd name="T38" fmla="*/ 0 w 18"/>
                  <a:gd name="T39" fmla="*/ 2 h 14"/>
                  <a:gd name="T40" fmla="*/ 0 w 18"/>
                  <a:gd name="T41" fmla="*/ 2 h 14"/>
                  <a:gd name="T42" fmla="*/ 0 w 18"/>
                  <a:gd name="T43" fmla="*/ 2 h 14"/>
                  <a:gd name="T44" fmla="*/ 0 w 18"/>
                  <a:gd name="T45" fmla="*/ 2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" h="14">
                    <a:moveTo>
                      <a:pt x="0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8" y="6"/>
                    </a:lnTo>
                    <a:lnTo>
                      <a:pt x="13" y="6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2" name="Freeform 2508">
                <a:extLst>
                  <a:ext uri="{FF2B5EF4-FFF2-40B4-BE49-F238E27FC236}">
                    <a16:creationId xmlns:a16="http://schemas.microsoft.com/office/drawing/2014/main" id="{FB174124-03B9-4268-939E-57A21FD9B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1953"/>
                <a:ext cx="18" cy="11"/>
              </a:xfrm>
              <a:custGeom>
                <a:avLst/>
                <a:gdLst>
                  <a:gd name="T0" fmla="*/ 0 w 18"/>
                  <a:gd name="T1" fmla="*/ 2 h 14"/>
                  <a:gd name="T2" fmla="*/ 0 w 18"/>
                  <a:gd name="T3" fmla="*/ 2 h 14"/>
                  <a:gd name="T4" fmla="*/ 5 w 18"/>
                  <a:gd name="T5" fmla="*/ 2 h 14"/>
                  <a:gd name="T6" fmla="*/ 5 w 18"/>
                  <a:gd name="T7" fmla="*/ 2 h 14"/>
                  <a:gd name="T8" fmla="*/ 7 w 18"/>
                  <a:gd name="T9" fmla="*/ 2 h 14"/>
                  <a:gd name="T10" fmla="*/ 5 w 18"/>
                  <a:gd name="T11" fmla="*/ 2 h 14"/>
                  <a:gd name="T12" fmla="*/ 5 w 18"/>
                  <a:gd name="T13" fmla="*/ 2 h 14"/>
                  <a:gd name="T14" fmla="*/ 5 w 18"/>
                  <a:gd name="T15" fmla="*/ 2 h 14"/>
                  <a:gd name="T16" fmla="*/ 5 w 18"/>
                  <a:gd name="T17" fmla="*/ 2 h 14"/>
                  <a:gd name="T18" fmla="*/ 8 w 18"/>
                  <a:gd name="T19" fmla="*/ 2 h 14"/>
                  <a:gd name="T20" fmla="*/ 13 w 18"/>
                  <a:gd name="T21" fmla="*/ 2 h 14"/>
                  <a:gd name="T22" fmla="*/ 13 w 18"/>
                  <a:gd name="T23" fmla="*/ 2 h 14"/>
                  <a:gd name="T24" fmla="*/ 13 w 18"/>
                  <a:gd name="T25" fmla="*/ 2 h 14"/>
                  <a:gd name="T26" fmla="*/ 15 w 18"/>
                  <a:gd name="T27" fmla="*/ 2 h 14"/>
                  <a:gd name="T28" fmla="*/ 18 w 18"/>
                  <a:gd name="T29" fmla="*/ 2 h 14"/>
                  <a:gd name="T30" fmla="*/ 18 w 18"/>
                  <a:gd name="T31" fmla="*/ 2 h 14"/>
                  <a:gd name="T32" fmla="*/ 18 w 18"/>
                  <a:gd name="T33" fmla="*/ 2 h 14"/>
                  <a:gd name="T34" fmla="*/ 13 w 18"/>
                  <a:gd name="T35" fmla="*/ 2 h 14"/>
                  <a:gd name="T36" fmla="*/ 13 w 18"/>
                  <a:gd name="T37" fmla="*/ 2 h 14"/>
                  <a:gd name="T38" fmla="*/ 13 w 18"/>
                  <a:gd name="T39" fmla="*/ 2 h 14"/>
                  <a:gd name="T40" fmla="*/ 10 w 18"/>
                  <a:gd name="T41" fmla="*/ 2 h 14"/>
                  <a:gd name="T42" fmla="*/ 3 w 18"/>
                  <a:gd name="T43" fmla="*/ 0 h 14"/>
                  <a:gd name="T44" fmla="*/ 0 w 18"/>
                  <a:gd name="T45" fmla="*/ 2 h 14"/>
                  <a:gd name="T46" fmla="*/ 0 w 18"/>
                  <a:gd name="T47" fmla="*/ 2 h 14"/>
                  <a:gd name="T48" fmla="*/ 0 w 18"/>
                  <a:gd name="T49" fmla="*/ 2 h 14"/>
                  <a:gd name="T50" fmla="*/ 0 w 18"/>
                  <a:gd name="T51" fmla="*/ 2 h 14"/>
                  <a:gd name="T52" fmla="*/ 0 w 18"/>
                  <a:gd name="T53" fmla="*/ 2 h 1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8" h="14">
                    <a:moveTo>
                      <a:pt x="0" y="6"/>
                    </a:moveTo>
                    <a:lnTo>
                      <a:pt x="0" y="6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8" y="6"/>
                    </a:lnTo>
                    <a:lnTo>
                      <a:pt x="13" y="6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3" name="Freeform 2509">
                <a:extLst>
                  <a:ext uri="{FF2B5EF4-FFF2-40B4-BE49-F238E27FC236}">
                    <a16:creationId xmlns:a16="http://schemas.microsoft.com/office/drawing/2014/main" id="{39D32B6D-077E-E3AA-95BB-DC75B66D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59"/>
                <a:ext cx="8" cy="8"/>
              </a:xfrm>
              <a:custGeom>
                <a:avLst/>
                <a:gdLst>
                  <a:gd name="T0" fmla="*/ 5 w 8"/>
                  <a:gd name="T1" fmla="*/ 0 h 8"/>
                  <a:gd name="T2" fmla="*/ 7 w 8"/>
                  <a:gd name="T3" fmla="*/ 3 h 8"/>
                  <a:gd name="T4" fmla="*/ 8 w 8"/>
                  <a:gd name="T5" fmla="*/ 3 h 8"/>
                  <a:gd name="T6" fmla="*/ 7 w 8"/>
                  <a:gd name="T7" fmla="*/ 5 h 8"/>
                  <a:gd name="T8" fmla="*/ 5 w 8"/>
                  <a:gd name="T9" fmla="*/ 5 h 8"/>
                  <a:gd name="T10" fmla="*/ 5 w 8"/>
                  <a:gd name="T11" fmla="*/ 6 h 8"/>
                  <a:gd name="T12" fmla="*/ 3 w 8"/>
                  <a:gd name="T13" fmla="*/ 8 h 8"/>
                  <a:gd name="T14" fmla="*/ 3 w 8"/>
                  <a:gd name="T15" fmla="*/ 6 h 8"/>
                  <a:gd name="T16" fmla="*/ 0 w 8"/>
                  <a:gd name="T17" fmla="*/ 5 h 8"/>
                  <a:gd name="T18" fmla="*/ 0 w 8"/>
                  <a:gd name="T19" fmla="*/ 5 h 8"/>
                  <a:gd name="T20" fmla="*/ 5 w 8"/>
                  <a:gd name="T21" fmla="*/ 5 h 8"/>
                  <a:gd name="T22" fmla="*/ 5 w 8"/>
                  <a:gd name="T23" fmla="*/ 0 h 8"/>
                  <a:gd name="T24" fmla="*/ 5 w 8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7" y="3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4" name="Freeform 2510">
                <a:extLst>
                  <a:ext uri="{FF2B5EF4-FFF2-40B4-BE49-F238E27FC236}">
                    <a16:creationId xmlns:a16="http://schemas.microsoft.com/office/drawing/2014/main" id="{0835595F-097B-435B-DA8E-DDCBAC3BD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59"/>
                <a:ext cx="8" cy="8"/>
              </a:xfrm>
              <a:custGeom>
                <a:avLst/>
                <a:gdLst>
                  <a:gd name="T0" fmla="*/ 5 w 8"/>
                  <a:gd name="T1" fmla="*/ 0 h 8"/>
                  <a:gd name="T2" fmla="*/ 7 w 8"/>
                  <a:gd name="T3" fmla="*/ 3 h 8"/>
                  <a:gd name="T4" fmla="*/ 8 w 8"/>
                  <a:gd name="T5" fmla="*/ 3 h 8"/>
                  <a:gd name="T6" fmla="*/ 7 w 8"/>
                  <a:gd name="T7" fmla="*/ 5 h 8"/>
                  <a:gd name="T8" fmla="*/ 5 w 8"/>
                  <a:gd name="T9" fmla="*/ 5 h 8"/>
                  <a:gd name="T10" fmla="*/ 5 w 8"/>
                  <a:gd name="T11" fmla="*/ 6 h 8"/>
                  <a:gd name="T12" fmla="*/ 3 w 8"/>
                  <a:gd name="T13" fmla="*/ 8 h 8"/>
                  <a:gd name="T14" fmla="*/ 3 w 8"/>
                  <a:gd name="T15" fmla="*/ 6 h 8"/>
                  <a:gd name="T16" fmla="*/ 0 w 8"/>
                  <a:gd name="T17" fmla="*/ 5 h 8"/>
                  <a:gd name="T18" fmla="*/ 0 w 8"/>
                  <a:gd name="T19" fmla="*/ 5 h 8"/>
                  <a:gd name="T20" fmla="*/ 5 w 8"/>
                  <a:gd name="T21" fmla="*/ 5 h 8"/>
                  <a:gd name="T22" fmla="*/ 5 w 8"/>
                  <a:gd name="T23" fmla="*/ 0 h 8"/>
                  <a:gd name="T24" fmla="*/ 5 w 8"/>
                  <a:gd name="T25" fmla="*/ 0 h 8"/>
                  <a:gd name="T26" fmla="*/ 5 w 8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7" y="3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5" name="Freeform 2511">
                <a:extLst>
                  <a:ext uri="{FF2B5EF4-FFF2-40B4-BE49-F238E27FC236}">
                    <a16:creationId xmlns:a16="http://schemas.microsoft.com/office/drawing/2014/main" id="{065A9C69-BAF6-6BDA-0784-E746CDC5E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43"/>
                <a:ext cx="22" cy="16"/>
              </a:xfrm>
              <a:custGeom>
                <a:avLst/>
                <a:gdLst>
                  <a:gd name="T0" fmla="*/ 8 w 22"/>
                  <a:gd name="T1" fmla="*/ 4 h 16"/>
                  <a:gd name="T2" fmla="*/ 8 w 22"/>
                  <a:gd name="T3" fmla="*/ 0 h 16"/>
                  <a:gd name="T4" fmla="*/ 8 w 22"/>
                  <a:gd name="T5" fmla="*/ 9 h 16"/>
                  <a:gd name="T6" fmla="*/ 0 w 22"/>
                  <a:gd name="T7" fmla="*/ 0 h 16"/>
                  <a:gd name="T8" fmla="*/ 0 w 22"/>
                  <a:gd name="T9" fmla="*/ 4 h 16"/>
                  <a:gd name="T10" fmla="*/ 13 w 22"/>
                  <a:gd name="T11" fmla="*/ 16 h 16"/>
                  <a:gd name="T12" fmla="*/ 18 w 22"/>
                  <a:gd name="T13" fmla="*/ 12 h 16"/>
                  <a:gd name="T14" fmla="*/ 8 w 22"/>
                  <a:gd name="T15" fmla="*/ 9 h 16"/>
                  <a:gd name="T16" fmla="*/ 18 w 22"/>
                  <a:gd name="T17" fmla="*/ 9 h 16"/>
                  <a:gd name="T18" fmla="*/ 22 w 22"/>
                  <a:gd name="T19" fmla="*/ 9 h 16"/>
                  <a:gd name="T20" fmla="*/ 20 w 22"/>
                  <a:gd name="T21" fmla="*/ 7 h 16"/>
                  <a:gd name="T22" fmla="*/ 8 w 22"/>
                  <a:gd name="T23" fmla="*/ 4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16">
                    <a:moveTo>
                      <a:pt x="8" y="4"/>
                    </a:moveTo>
                    <a:lnTo>
                      <a:pt x="8" y="0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3" y="16"/>
                    </a:lnTo>
                    <a:lnTo>
                      <a:pt x="18" y="12"/>
                    </a:lnTo>
                    <a:lnTo>
                      <a:pt x="8" y="9"/>
                    </a:lnTo>
                    <a:lnTo>
                      <a:pt x="18" y="9"/>
                    </a:lnTo>
                    <a:lnTo>
                      <a:pt x="22" y="9"/>
                    </a:lnTo>
                    <a:lnTo>
                      <a:pt x="20" y="7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6" name="Freeform 2512">
                <a:extLst>
                  <a:ext uri="{FF2B5EF4-FFF2-40B4-BE49-F238E27FC236}">
                    <a16:creationId xmlns:a16="http://schemas.microsoft.com/office/drawing/2014/main" id="{44997816-93B3-9811-20EF-29B2E637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43"/>
                <a:ext cx="22" cy="16"/>
              </a:xfrm>
              <a:custGeom>
                <a:avLst/>
                <a:gdLst>
                  <a:gd name="T0" fmla="*/ 8 w 22"/>
                  <a:gd name="T1" fmla="*/ 4 h 16"/>
                  <a:gd name="T2" fmla="*/ 8 w 22"/>
                  <a:gd name="T3" fmla="*/ 0 h 16"/>
                  <a:gd name="T4" fmla="*/ 8 w 22"/>
                  <a:gd name="T5" fmla="*/ 0 h 16"/>
                  <a:gd name="T6" fmla="*/ 8 w 22"/>
                  <a:gd name="T7" fmla="*/ 9 h 16"/>
                  <a:gd name="T8" fmla="*/ 0 w 22"/>
                  <a:gd name="T9" fmla="*/ 0 h 16"/>
                  <a:gd name="T10" fmla="*/ 0 w 22"/>
                  <a:gd name="T11" fmla="*/ 4 h 16"/>
                  <a:gd name="T12" fmla="*/ 13 w 22"/>
                  <a:gd name="T13" fmla="*/ 16 h 16"/>
                  <a:gd name="T14" fmla="*/ 18 w 22"/>
                  <a:gd name="T15" fmla="*/ 12 h 16"/>
                  <a:gd name="T16" fmla="*/ 8 w 22"/>
                  <a:gd name="T17" fmla="*/ 9 h 16"/>
                  <a:gd name="T18" fmla="*/ 8 w 22"/>
                  <a:gd name="T19" fmla="*/ 9 h 16"/>
                  <a:gd name="T20" fmla="*/ 18 w 22"/>
                  <a:gd name="T21" fmla="*/ 9 h 16"/>
                  <a:gd name="T22" fmla="*/ 22 w 22"/>
                  <a:gd name="T23" fmla="*/ 9 h 16"/>
                  <a:gd name="T24" fmla="*/ 20 w 22"/>
                  <a:gd name="T25" fmla="*/ 7 h 16"/>
                  <a:gd name="T26" fmla="*/ 8 w 22"/>
                  <a:gd name="T27" fmla="*/ 4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16">
                    <a:moveTo>
                      <a:pt x="8" y="4"/>
                    </a:moveTo>
                    <a:lnTo>
                      <a:pt x="8" y="0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3" y="16"/>
                    </a:lnTo>
                    <a:lnTo>
                      <a:pt x="18" y="12"/>
                    </a:lnTo>
                    <a:lnTo>
                      <a:pt x="8" y="9"/>
                    </a:lnTo>
                    <a:lnTo>
                      <a:pt x="18" y="9"/>
                    </a:lnTo>
                    <a:lnTo>
                      <a:pt x="22" y="9"/>
                    </a:lnTo>
                    <a:lnTo>
                      <a:pt x="20" y="7"/>
                    </a:lnTo>
                    <a:lnTo>
                      <a:pt x="8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7" name="Freeform 2513">
                <a:extLst>
                  <a:ext uri="{FF2B5EF4-FFF2-40B4-BE49-F238E27FC236}">
                    <a16:creationId xmlns:a16="http://schemas.microsoft.com/office/drawing/2014/main" id="{C6F05826-728C-307E-3189-DA492F39C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923"/>
                <a:ext cx="20" cy="18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5 h 18"/>
                  <a:gd name="T4" fmla="*/ 146 w 17"/>
                  <a:gd name="T5" fmla="*/ 8 h 18"/>
                  <a:gd name="T6" fmla="*/ 2 w 17"/>
                  <a:gd name="T7" fmla="*/ 6 h 18"/>
                  <a:gd name="T8" fmla="*/ 0 w 17"/>
                  <a:gd name="T9" fmla="*/ 8 h 18"/>
                  <a:gd name="T10" fmla="*/ 0 w 17"/>
                  <a:gd name="T11" fmla="*/ 11 h 18"/>
                  <a:gd name="T12" fmla="*/ 146 w 17"/>
                  <a:gd name="T13" fmla="*/ 17 h 18"/>
                  <a:gd name="T14" fmla="*/ 172 w 17"/>
                  <a:gd name="T15" fmla="*/ 17 h 18"/>
                  <a:gd name="T16" fmla="*/ 238 w 17"/>
                  <a:gd name="T17" fmla="*/ 18 h 18"/>
                  <a:gd name="T18" fmla="*/ 347 w 17"/>
                  <a:gd name="T19" fmla="*/ 18 h 18"/>
                  <a:gd name="T20" fmla="*/ 408 w 17"/>
                  <a:gd name="T21" fmla="*/ 17 h 18"/>
                  <a:gd name="T22" fmla="*/ 408 w 17"/>
                  <a:gd name="T23" fmla="*/ 12 h 18"/>
                  <a:gd name="T24" fmla="*/ 620 w 17"/>
                  <a:gd name="T25" fmla="*/ 12 h 18"/>
                  <a:gd name="T26" fmla="*/ 535 w 17"/>
                  <a:gd name="T27" fmla="*/ 11 h 18"/>
                  <a:gd name="T28" fmla="*/ 0 w 17"/>
                  <a:gd name="T29" fmla="*/ 0 h 1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8">
                    <a:moveTo>
                      <a:pt x="0" y="0"/>
                    </a:moveTo>
                    <a:lnTo>
                      <a:pt x="0" y="5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8"/>
                    </a:lnTo>
                    <a:lnTo>
                      <a:pt x="10" y="18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8" name="Freeform 2514">
                <a:extLst>
                  <a:ext uri="{FF2B5EF4-FFF2-40B4-BE49-F238E27FC236}">
                    <a16:creationId xmlns:a16="http://schemas.microsoft.com/office/drawing/2014/main" id="{9396583B-CBFC-B4FA-FC05-8D9C042DC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923"/>
                <a:ext cx="20" cy="18"/>
              </a:xfrm>
              <a:custGeom>
                <a:avLst/>
                <a:gdLst>
                  <a:gd name="T0" fmla="*/ 0 w 17"/>
                  <a:gd name="T1" fmla="*/ 0 h 18"/>
                  <a:gd name="T2" fmla="*/ 0 w 17"/>
                  <a:gd name="T3" fmla="*/ 5 h 18"/>
                  <a:gd name="T4" fmla="*/ 146 w 17"/>
                  <a:gd name="T5" fmla="*/ 8 h 18"/>
                  <a:gd name="T6" fmla="*/ 146 w 17"/>
                  <a:gd name="T7" fmla="*/ 8 h 18"/>
                  <a:gd name="T8" fmla="*/ 2 w 17"/>
                  <a:gd name="T9" fmla="*/ 6 h 18"/>
                  <a:gd name="T10" fmla="*/ 0 w 17"/>
                  <a:gd name="T11" fmla="*/ 8 h 18"/>
                  <a:gd name="T12" fmla="*/ 0 w 17"/>
                  <a:gd name="T13" fmla="*/ 11 h 18"/>
                  <a:gd name="T14" fmla="*/ 146 w 17"/>
                  <a:gd name="T15" fmla="*/ 17 h 18"/>
                  <a:gd name="T16" fmla="*/ 172 w 17"/>
                  <a:gd name="T17" fmla="*/ 17 h 18"/>
                  <a:gd name="T18" fmla="*/ 238 w 17"/>
                  <a:gd name="T19" fmla="*/ 18 h 18"/>
                  <a:gd name="T20" fmla="*/ 347 w 17"/>
                  <a:gd name="T21" fmla="*/ 18 h 18"/>
                  <a:gd name="T22" fmla="*/ 408 w 17"/>
                  <a:gd name="T23" fmla="*/ 17 h 18"/>
                  <a:gd name="T24" fmla="*/ 408 w 17"/>
                  <a:gd name="T25" fmla="*/ 12 h 18"/>
                  <a:gd name="T26" fmla="*/ 408 w 17"/>
                  <a:gd name="T27" fmla="*/ 12 h 18"/>
                  <a:gd name="T28" fmla="*/ 408 w 17"/>
                  <a:gd name="T29" fmla="*/ 12 h 18"/>
                  <a:gd name="T30" fmla="*/ 620 w 17"/>
                  <a:gd name="T31" fmla="*/ 12 h 18"/>
                  <a:gd name="T32" fmla="*/ 535 w 17"/>
                  <a:gd name="T33" fmla="*/ 11 h 18"/>
                  <a:gd name="T34" fmla="*/ 0 w 17"/>
                  <a:gd name="T35" fmla="*/ 0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" h="18">
                    <a:moveTo>
                      <a:pt x="0" y="0"/>
                    </a:moveTo>
                    <a:lnTo>
                      <a:pt x="0" y="5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8"/>
                    </a:lnTo>
                    <a:lnTo>
                      <a:pt x="10" y="18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15" y="1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9" name="Freeform 2515">
                <a:extLst>
                  <a:ext uri="{FF2B5EF4-FFF2-40B4-BE49-F238E27FC236}">
                    <a16:creationId xmlns:a16="http://schemas.microsoft.com/office/drawing/2014/main" id="{50475A83-47EA-940F-886E-AB26C27F4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931"/>
                <a:ext cx="15" cy="9"/>
              </a:xfrm>
              <a:custGeom>
                <a:avLst/>
                <a:gdLst>
                  <a:gd name="T0" fmla="*/ 569 w 12"/>
                  <a:gd name="T1" fmla="*/ 9 h 9"/>
                  <a:gd name="T2" fmla="*/ 364 w 12"/>
                  <a:gd name="T3" fmla="*/ 4 h 9"/>
                  <a:gd name="T4" fmla="*/ 0 w 12"/>
                  <a:gd name="T5" fmla="*/ 0 h 9"/>
                  <a:gd name="T6" fmla="*/ 711 w 12"/>
                  <a:gd name="T7" fmla="*/ 0 h 9"/>
                  <a:gd name="T8" fmla="*/ 1291 w 12"/>
                  <a:gd name="T9" fmla="*/ 0 h 9"/>
                  <a:gd name="T10" fmla="*/ 1389 w 12"/>
                  <a:gd name="T11" fmla="*/ 3 h 9"/>
                  <a:gd name="T12" fmla="*/ 1720 w 12"/>
                  <a:gd name="T13" fmla="*/ 6 h 9"/>
                  <a:gd name="T14" fmla="*/ 1389 w 12"/>
                  <a:gd name="T15" fmla="*/ 7 h 9"/>
                  <a:gd name="T16" fmla="*/ 1291 w 12"/>
                  <a:gd name="T17" fmla="*/ 9 h 9"/>
                  <a:gd name="T18" fmla="*/ 1033 w 12"/>
                  <a:gd name="T19" fmla="*/ 9 h 9"/>
                  <a:gd name="T20" fmla="*/ 569 w 12"/>
                  <a:gd name="T21" fmla="*/ 9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9">
                    <a:moveTo>
                      <a:pt x="4" y="9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0" name="Freeform 2516">
                <a:extLst>
                  <a:ext uri="{FF2B5EF4-FFF2-40B4-BE49-F238E27FC236}">
                    <a16:creationId xmlns:a16="http://schemas.microsoft.com/office/drawing/2014/main" id="{6346EAEF-F566-15DF-F622-133AC820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931"/>
                <a:ext cx="15" cy="9"/>
              </a:xfrm>
              <a:custGeom>
                <a:avLst/>
                <a:gdLst>
                  <a:gd name="T0" fmla="*/ 569 w 12"/>
                  <a:gd name="T1" fmla="*/ 9 h 9"/>
                  <a:gd name="T2" fmla="*/ 364 w 12"/>
                  <a:gd name="T3" fmla="*/ 4 h 9"/>
                  <a:gd name="T4" fmla="*/ 0 w 12"/>
                  <a:gd name="T5" fmla="*/ 0 h 9"/>
                  <a:gd name="T6" fmla="*/ 711 w 12"/>
                  <a:gd name="T7" fmla="*/ 0 h 9"/>
                  <a:gd name="T8" fmla="*/ 1291 w 12"/>
                  <a:gd name="T9" fmla="*/ 0 h 9"/>
                  <a:gd name="T10" fmla="*/ 1389 w 12"/>
                  <a:gd name="T11" fmla="*/ 3 h 9"/>
                  <a:gd name="T12" fmla="*/ 1720 w 12"/>
                  <a:gd name="T13" fmla="*/ 6 h 9"/>
                  <a:gd name="T14" fmla="*/ 1389 w 12"/>
                  <a:gd name="T15" fmla="*/ 7 h 9"/>
                  <a:gd name="T16" fmla="*/ 1291 w 12"/>
                  <a:gd name="T17" fmla="*/ 9 h 9"/>
                  <a:gd name="T18" fmla="*/ 1033 w 12"/>
                  <a:gd name="T19" fmla="*/ 9 h 9"/>
                  <a:gd name="T20" fmla="*/ 569 w 12"/>
                  <a:gd name="T21" fmla="*/ 9 h 9"/>
                  <a:gd name="T22" fmla="*/ 569 w 12"/>
                  <a:gd name="T23" fmla="*/ 9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9">
                    <a:moveTo>
                      <a:pt x="4" y="9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0" y="7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4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1" name="Freeform 2517">
                <a:extLst>
                  <a:ext uri="{FF2B5EF4-FFF2-40B4-BE49-F238E27FC236}">
                    <a16:creationId xmlns:a16="http://schemas.microsoft.com/office/drawing/2014/main" id="{AA3AE02D-EF6A-9E70-F6C0-5231AF5AF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919"/>
                <a:ext cx="13" cy="12"/>
              </a:xfrm>
              <a:custGeom>
                <a:avLst/>
                <a:gdLst>
                  <a:gd name="T0" fmla="*/ 13 w 13"/>
                  <a:gd name="T1" fmla="*/ 4 h 12"/>
                  <a:gd name="T2" fmla="*/ 13 w 13"/>
                  <a:gd name="T3" fmla="*/ 6 h 12"/>
                  <a:gd name="T4" fmla="*/ 13 w 13"/>
                  <a:gd name="T5" fmla="*/ 9 h 12"/>
                  <a:gd name="T6" fmla="*/ 8 w 13"/>
                  <a:gd name="T7" fmla="*/ 9 h 12"/>
                  <a:gd name="T8" fmla="*/ 3 w 13"/>
                  <a:gd name="T9" fmla="*/ 9 h 12"/>
                  <a:gd name="T10" fmla="*/ 8 w 13"/>
                  <a:gd name="T11" fmla="*/ 1 h 12"/>
                  <a:gd name="T12" fmla="*/ 5 w 13"/>
                  <a:gd name="T13" fmla="*/ 0 h 12"/>
                  <a:gd name="T14" fmla="*/ 0 w 13"/>
                  <a:gd name="T15" fmla="*/ 1 h 12"/>
                  <a:gd name="T16" fmla="*/ 0 w 13"/>
                  <a:gd name="T17" fmla="*/ 4 h 12"/>
                  <a:gd name="T18" fmla="*/ 0 w 13"/>
                  <a:gd name="T19" fmla="*/ 6 h 12"/>
                  <a:gd name="T20" fmla="*/ 1 w 13"/>
                  <a:gd name="T21" fmla="*/ 7 h 12"/>
                  <a:gd name="T22" fmla="*/ 3 w 13"/>
                  <a:gd name="T23" fmla="*/ 9 h 12"/>
                  <a:gd name="T24" fmla="*/ 6 w 13"/>
                  <a:gd name="T25" fmla="*/ 10 h 12"/>
                  <a:gd name="T26" fmla="*/ 10 w 13"/>
                  <a:gd name="T27" fmla="*/ 12 h 12"/>
                  <a:gd name="T28" fmla="*/ 11 w 13"/>
                  <a:gd name="T29" fmla="*/ 10 h 12"/>
                  <a:gd name="T30" fmla="*/ 13 w 13"/>
                  <a:gd name="T31" fmla="*/ 9 h 12"/>
                  <a:gd name="T32" fmla="*/ 13 w 13"/>
                  <a:gd name="T33" fmla="*/ 4 h 12"/>
                  <a:gd name="T34" fmla="*/ 13 w 13"/>
                  <a:gd name="T35" fmla="*/ 1 h 12"/>
                  <a:gd name="T36" fmla="*/ 13 w 13"/>
                  <a:gd name="T37" fmla="*/ 1 h 12"/>
                  <a:gd name="T38" fmla="*/ 13 w 13"/>
                  <a:gd name="T39" fmla="*/ 4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2">
                    <a:moveTo>
                      <a:pt x="13" y="4"/>
                    </a:moveTo>
                    <a:lnTo>
                      <a:pt x="13" y="6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3" y="9"/>
                    </a:lnTo>
                    <a:lnTo>
                      <a:pt x="13" y="4"/>
                    </a:lnTo>
                    <a:lnTo>
                      <a:pt x="13" y="1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2" name="Freeform 2518">
                <a:extLst>
                  <a:ext uri="{FF2B5EF4-FFF2-40B4-BE49-F238E27FC236}">
                    <a16:creationId xmlns:a16="http://schemas.microsoft.com/office/drawing/2014/main" id="{86E5C135-8919-AB0B-7A37-67692811D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919"/>
                <a:ext cx="13" cy="12"/>
              </a:xfrm>
              <a:custGeom>
                <a:avLst/>
                <a:gdLst>
                  <a:gd name="T0" fmla="*/ 13 w 13"/>
                  <a:gd name="T1" fmla="*/ 4 h 12"/>
                  <a:gd name="T2" fmla="*/ 13 w 13"/>
                  <a:gd name="T3" fmla="*/ 6 h 12"/>
                  <a:gd name="T4" fmla="*/ 13 w 13"/>
                  <a:gd name="T5" fmla="*/ 9 h 12"/>
                  <a:gd name="T6" fmla="*/ 8 w 13"/>
                  <a:gd name="T7" fmla="*/ 9 h 12"/>
                  <a:gd name="T8" fmla="*/ 3 w 13"/>
                  <a:gd name="T9" fmla="*/ 9 h 12"/>
                  <a:gd name="T10" fmla="*/ 8 w 13"/>
                  <a:gd name="T11" fmla="*/ 1 h 12"/>
                  <a:gd name="T12" fmla="*/ 5 w 13"/>
                  <a:gd name="T13" fmla="*/ 0 h 12"/>
                  <a:gd name="T14" fmla="*/ 0 w 13"/>
                  <a:gd name="T15" fmla="*/ 1 h 12"/>
                  <a:gd name="T16" fmla="*/ 0 w 13"/>
                  <a:gd name="T17" fmla="*/ 4 h 12"/>
                  <a:gd name="T18" fmla="*/ 0 w 13"/>
                  <a:gd name="T19" fmla="*/ 6 h 12"/>
                  <a:gd name="T20" fmla="*/ 1 w 13"/>
                  <a:gd name="T21" fmla="*/ 7 h 12"/>
                  <a:gd name="T22" fmla="*/ 3 w 13"/>
                  <a:gd name="T23" fmla="*/ 9 h 12"/>
                  <a:gd name="T24" fmla="*/ 6 w 13"/>
                  <a:gd name="T25" fmla="*/ 10 h 12"/>
                  <a:gd name="T26" fmla="*/ 10 w 13"/>
                  <a:gd name="T27" fmla="*/ 12 h 12"/>
                  <a:gd name="T28" fmla="*/ 11 w 13"/>
                  <a:gd name="T29" fmla="*/ 10 h 12"/>
                  <a:gd name="T30" fmla="*/ 13 w 13"/>
                  <a:gd name="T31" fmla="*/ 9 h 12"/>
                  <a:gd name="T32" fmla="*/ 13 w 13"/>
                  <a:gd name="T33" fmla="*/ 4 h 12"/>
                  <a:gd name="T34" fmla="*/ 13 w 13"/>
                  <a:gd name="T35" fmla="*/ 1 h 12"/>
                  <a:gd name="T36" fmla="*/ 13 w 13"/>
                  <a:gd name="T37" fmla="*/ 1 h 12"/>
                  <a:gd name="T38" fmla="*/ 13 w 13"/>
                  <a:gd name="T39" fmla="*/ 4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2">
                    <a:moveTo>
                      <a:pt x="13" y="4"/>
                    </a:moveTo>
                    <a:lnTo>
                      <a:pt x="13" y="6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3" y="9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3" y="9"/>
                    </a:lnTo>
                    <a:lnTo>
                      <a:pt x="13" y="4"/>
                    </a:lnTo>
                    <a:lnTo>
                      <a:pt x="13" y="1"/>
                    </a:lnTo>
                    <a:lnTo>
                      <a:pt x="13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3" name="Freeform 2519">
                <a:extLst>
                  <a:ext uri="{FF2B5EF4-FFF2-40B4-BE49-F238E27FC236}">
                    <a16:creationId xmlns:a16="http://schemas.microsoft.com/office/drawing/2014/main" id="{DCA55A74-2B88-7474-EC4D-652A2A937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3" y="1920"/>
                <a:ext cx="7" cy="8"/>
              </a:xfrm>
              <a:custGeom>
                <a:avLst/>
                <a:gdLst>
                  <a:gd name="T0" fmla="*/ 2 w 7"/>
                  <a:gd name="T1" fmla="*/ 8 h 8"/>
                  <a:gd name="T2" fmla="*/ 2 w 7"/>
                  <a:gd name="T3" fmla="*/ 5 h 8"/>
                  <a:gd name="T4" fmla="*/ 0 w 7"/>
                  <a:gd name="T5" fmla="*/ 3 h 8"/>
                  <a:gd name="T6" fmla="*/ 0 w 7"/>
                  <a:gd name="T7" fmla="*/ 2 h 8"/>
                  <a:gd name="T8" fmla="*/ 2 w 7"/>
                  <a:gd name="T9" fmla="*/ 0 h 8"/>
                  <a:gd name="T10" fmla="*/ 4 w 7"/>
                  <a:gd name="T11" fmla="*/ 0 h 8"/>
                  <a:gd name="T12" fmla="*/ 7 w 7"/>
                  <a:gd name="T13" fmla="*/ 0 h 8"/>
                  <a:gd name="T14" fmla="*/ 7 w 7"/>
                  <a:gd name="T15" fmla="*/ 0 h 8"/>
                  <a:gd name="T16" fmla="*/ 2 w 7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2" y="8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4" name="Freeform 2520">
                <a:extLst>
                  <a:ext uri="{FF2B5EF4-FFF2-40B4-BE49-F238E27FC236}">
                    <a16:creationId xmlns:a16="http://schemas.microsoft.com/office/drawing/2014/main" id="{76820F12-BAE3-B783-DFE8-0E8B918C9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3" y="1920"/>
                <a:ext cx="7" cy="8"/>
              </a:xfrm>
              <a:custGeom>
                <a:avLst/>
                <a:gdLst>
                  <a:gd name="T0" fmla="*/ 2 w 7"/>
                  <a:gd name="T1" fmla="*/ 8 h 8"/>
                  <a:gd name="T2" fmla="*/ 2 w 7"/>
                  <a:gd name="T3" fmla="*/ 5 h 8"/>
                  <a:gd name="T4" fmla="*/ 0 w 7"/>
                  <a:gd name="T5" fmla="*/ 3 h 8"/>
                  <a:gd name="T6" fmla="*/ 0 w 7"/>
                  <a:gd name="T7" fmla="*/ 2 h 8"/>
                  <a:gd name="T8" fmla="*/ 2 w 7"/>
                  <a:gd name="T9" fmla="*/ 0 h 8"/>
                  <a:gd name="T10" fmla="*/ 4 w 7"/>
                  <a:gd name="T11" fmla="*/ 0 h 8"/>
                  <a:gd name="T12" fmla="*/ 7 w 7"/>
                  <a:gd name="T13" fmla="*/ 0 h 8"/>
                  <a:gd name="T14" fmla="*/ 7 w 7"/>
                  <a:gd name="T15" fmla="*/ 0 h 8"/>
                  <a:gd name="T16" fmla="*/ 2 w 7"/>
                  <a:gd name="T17" fmla="*/ 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2" y="8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2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5" name="Freeform 2521">
                <a:extLst>
                  <a:ext uri="{FF2B5EF4-FFF2-40B4-BE49-F238E27FC236}">
                    <a16:creationId xmlns:a16="http://schemas.microsoft.com/office/drawing/2014/main" id="{C7FFBC6A-2C6C-25DC-F155-0F3E770EF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908"/>
                <a:ext cx="18" cy="12"/>
              </a:xfrm>
              <a:custGeom>
                <a:avLst/>
                <a:gdLst>
                  <a:gd name="T0" fmla="*/ 10 w 18"/>
                  <a:gd name="T1" fmla="*/ 3 h 12"/>
                  <a:gd name="T2" fmla="*/ 5 w 18"/>
                  <a:gd name="T3" fmla="*/ 0 h 12"/>
                  <a:gd name="T4" fmla="*/ 5 w 18"/>
                  <a:gd name="T5" fmla="*/ 3 h 12"/>
                  <a:gd name="T6" fmla="*/ 0 w 18"/>
                  <a:gd name="T7" fmla="*/ 0 h 12"/>
                  <a:gd name="T8" fmla="*/ 5 w 18"/>
                  <a:gd name="T9" fmla="*/ 3 h 12"/>
                  <a:gd name="T10" fmla="*/ 0 w 18"/>
                  <a:gd name="T11" fmla="*/ 3 h 12"/>
                  <a:gd name="T12" fmla="*/ 5 w 18"/>
                  <a:gd name="T13" fmla="*/ 8 h 12"/>
                  <a:gd name="T14" fmla="*/ 5 w 18"/>
                  <a:gd name="T15" fmla="*/ 3 h 12"/>
                  <a:gd name="T16" fmla="*/ 13 w 18"/>
                  <a:gd name="T17" fmla="*/ 12 h 12"/>
                  <a:gd name="T18" fmla="*/ 18 w 18"/>
                  <a:gd name="T19" fmla="*/ 12 h 12"/>
                  <a:gd name="T20" fmla="*/ 18 w 18"/>
                  <a:gd name="T21" fmla="*/ 11 h 12"/>
                  <a:gd name="T22" fmla="*/ 18 w 18"/>
                  <a:gd name="T23" fmla="*/ 8 h 12"/>
                  <a:gd name="T24" fmla="*/ 13 w 18"/>
                  <a:gd name="T25" fmla="*/ 8 h 12"/>
                  <a:gd name="T26" fmla="*/ 5 w 18"/>
                  <a:gd name="T27" fmla="*/ 3 h 12"/>
                  <a:gd name="T28" fmla="*/ 5 w 18"/>
                  <a:gd name="T29" fmla="*/ 3 h 12"/>
                  <a:gd name="T30" fmla="*/ 10 w 18"/>
                  <a:gd name="T31" fmla="*/ 3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" h="12">
                    <a:moveTo>
                      <a:pt x="10" y="3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13" y="12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6" name="Freeform 2522">
                <a:extLst>
                  <a:ext uri="{FF2B5EF4-FFF2-40B4-BE49-F238E27FC236}">
                    <a16:creationId xmlns:a16="http://schemas.microsoft.com/office/drawing/2014/main" id="{75F33500-EF8A-AD94-6911-C4532B28B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1908"/>
                <a:ext cx="18" cy="12"/>
              </a:xfrm>
              <a:custGeom>
                <a:avLst/>
                <a:gdLst>
                  <a:gd name="T0" fmla="*/ 10 w 18"/>
                  <a:gd name="T1" fmla="*/ 3 h 12"/>
                  <a:gd name="T2" fmla="*/ 5 w 18"/>
                  <a:gd name="T3" fmla="*/ 0 h 12"/>
                  <a:gd name="T4" fmla="*/ 5 w 18"/>
                  <a:gd name="T5" fmla="*/ 3 h 12"/>
                  <a:gd name="T6" fmla="*/ 0 w 18"/>
                  <a:gd name="T7" fmla="*/ 0 h 12"/>
                  <a:gd name="T8" fmla="*/ 0 w 18"/>
                  <a:gd name="T9" fmla="*/ 0 h 12"/>
                  <a:gd name="T10" fmla="*/ 5 w 18"/>
                  <a:gd name="T11" fmla="*/ 3 h 12"/>
                  <a:gd name="T12" fmla="*/ 0 w 18"/>
                  <a:gd name="T13" fmla="*/ 3 h 12"/>
                  <a:gd name="T14" fmla="*/ 5 w 18"/>
                  <a:gd name="T15" fmla="*/ 8 h 12"/>
                  <a:gd name="T16" fmla="*/ 5 w 18"/>
                  <a:gd name="T17" fmla="*/ 3 h 12"/>
                  <a:gd name="T18" fmla="*/ 13 w 18"/>
                  <a:gd name="T19" fmla="*/ 12 h 12"/>
                  <a:gd name="T20" fmla="*/ 18 w 18"/>
                  <a:gd name="T21" fmla="*/ 12 h 12"/>
                  <a:gd name="T22" fmla="*/ 18 w 18"/>
                  <a:gd name="T23" fmla="*/ 11 h 12"/>
                  <a:gd name="T24" fmla="*/ 18 w 18"/>
                  <a:gd name="T25" fmla="*/ 8 h 12"/>
                  <a:gd name="T26" fmla="*/ 18 w 18"/>
                  <a:gd name="T27" fmla="*/ 8 h 12"/>
                  <a:gd name="T28" fmla="*/ 13 w 18"/>
                  <a:gd name="T29" fmla="*/ 8 h 12"/>
                  <a:gd name="T30" fmla="*/ 13 w 18"/>
                  <a:gd name="T31" fmla="*/ 8 h 12"/>
                  <a:gd name="T32" fmla="*/ 5 w 18"/>
                  <a:gd name="T33" fmla="*/ 3 h 12"/>
                  <a:gd name="T34" fmla="*/ 5 w 18"/>
                  <a:gd name="T35" fmla="*/ 3 h 12"/>
                  <a:gd name="T36" fmla="*/ 10 w 18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2">
                    <a:moveTo>
                      <a:pt x="10" y="3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13" y="12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3" y="8"/>
                    </a:lnTo>
                    <a:lnTo>
                      <a:pt x="5" y="3"/>
                    </a:lnTo>
                    <a:lnTo>
                      <a:pt x="1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7" name="Freeform 2523">
                <a:extLst>
                  <a:ext uri="{FF2B5EF4-FFF2-40B4-BE49-F238E27FC236}">
                    <a16:creationId xmlns:a16="http://schemas.microsoft.com/office/drawing/2014/main" id="{967352FA-39F8-D469-D61A-500B20CBA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01"/>
                <a:ext cx="15" cy="12"/>
              </a:xfrm>
              <a:custGeom>
                <a:avLst/>
                <a:gdLst>
                  <a:gd name="T0" fmla="*/ 8 w 15"/>
                  <a:gd name="T1" fmla="*/ 3 h 12"/>
                  <a:gd name="T2" fmla="*/ 12 w 15"/>
                  <a:gd name="T3" fmla="*/ 6 h 12"/>
                  <a:gd name="T4" fmla="*/ 13 w 15"/>
                  <a:gd name="T5" fmla="*/ 7 h 12"/>
                  <a:gd name="T6" fmla="*/ 8 w 15"/>
                  <a:gd name="T7" fmla="*/ 10 h 12"/>
                  <a:gd name="T8" fmla="*/ 3 w 15"/>
                  <a:gd name="T9" fmla="*/ 10 h 12"/>
                  <a:gd name="T10" fmla="*/ 8 w 15"/>
                  <a:gd name="T11" fmla="*/ 3 h 12"/>
                  <a:gd name="T12" fmla="*/ 7 w 15"/>
                  <a:gd name="T13" fmla="*/ 0 h 12"/>
                  <a:gd name="T14" fmla="*/ 3 w 15"/>
                  <a:gd name="T15" fmla="*/ 0 h 12"/>
                  <a:gd name="T16" fmla="*/ 2 w 15"/>
                  <a:gd name="T17" fmla="*/ 0 h 12"/>
                  <a:gd name="T18" fmla="*/ 0 w 15"/>
                  <a:gd name="T19" fmla="*/ 3 h 12"/>
                  <a:gd name="T20" fmla="*/ 0 w 15"/>
                  <a:gd name="T21" fmla="*/ 7 h 12"/>
                  <a:gd name="T22" fmla="*/ 3 w 15"/>
                  <a:gd name="T23" fmla="*/ 10 h 12"/>
                  <a:gd name="T24" fmla="*/ 7 w 15"/>
                  <a:gd name="T25" fmla="*/ 12 h 12"/>
                  <a:gd name="T26" fmla="*/ 10 w 15"/>
                  <a:gd name="T27" fmla="*/ 12 h 12"/>
                  <a:gd name="T28" fmla="*/ 12 w 15"/>
                  <a:gd name="T29" fmla="*/ 12 h 12"/>
                  <a:gd name="T30" fmla="*/ 13 w 15"/>
                  <a:gd name="T31" fmla="*/ 10 h 12"/>
                  <a:gd name="T32" fmla="*/ 15 w 15"/>
                  <a:gd name="T33" fmla="*/ 7 h 12"/>
                  <a:gd name="T34" fmla="*/ 13 w 15"/>
                  <a:gd name="T35" fmla="*/ 7 h 12"/>
                  <a:gd name="T36" fmla="*/ 13 w 15"/>
                  <a:gd name="T37" fmla="*/ 3 h 12"/>
                  <a:gd name="T38" fmla="*/ 12 w 15"/>
                  <a:gd name="T39" fmla="*/ 3 h 12"/>
                  <a:gd name="T40" fmla="*/ 8 w 15"/>
                  <a:gd name="T41" fmla="*/ 3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" h="12">
                    <a:moveTo>
                      <a:pt x="8" y="3"/>
                    </a:moveTo>
                    <a:lnTo>
                      <a:pt x="12" y="6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3" y="10"/>
                    </a:lnTo>
                    <a:lnTo>
                      <a:pt x="8" y="3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8" name="Freeform 2524">
                <a:extLst>
                  <a:ext uri="{FF2B5EF4-FFF2-40B4-BE49-F238E27FC236}">
                    <a16:creationId xmlns:a16="http://schemas.microsoft.com/office/drawing/2014/main" id="{492F3DE9-4FAE-1372-EE27-497C1F7C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01"/>
                <a:ext cx="15" cy="12"/>
              </a:xfrm>
              <a:custGeom>
                <a:avLst/>
                <a:gdLst>
                  <a:gd name="T0" fmla="*/ 8 w 15"/>
                  <a:gd name="T1" fmla="*/ 3 h 12"/>
                  <a:gd name="T2" fmla="*/ 12 w 15"/>
                  <a:gd name="T3" fmla="*/ 6 h 12"/>
                  <a:gd name="T4" fmla="*/ 13 w 15"/>
                  <a:gd name="T5" fmla="*/ 7 h 12"/>
                  <a:gd name="T6" fmla="*/ 8 w 15"/>
                  <a:gd name="T7" fmla="*/ 10 h 12"/>
                  <a:gd name="T8" fmla="*/ 3 w 15"/>
                  <a:gd name="T9" fmla="*/ 10 h 12"/>
                  <a:gd name="T10" fmla="*/ 8 w 15"/>
                  <a:gd name="T11" fmla="*/ 3 h 12"/>
                  <a:gd name="T12" fmla="*/ 7 w 15"/>
                  <a:gd name="T13" fmla="*/ 0 h 12"/>
                  <a:gd name="T14" fmla="*/ 3 w 15"/>
                  <a:gd name="T15" fmla="*/ 0 h 12"/>
                  <a:gd name="T16" fmla="*/ 2 w 15"/>
                  <a:gd name="T17" fmla="*/ 0 h 12"/>
                  <a:gd name="T18" fmla="*/ 0 w 15"/>
                  <a:gd name="T19" fmla="*/ 3 h 12"/>
                  <a:gd name="T20" fmla="*/ 0 w 15"/>
                  <a:gd name="T21" fmla="*/ 7 h 12"/>
                  <a:gd name="T22" fmla="*/ 3 w 15"/>
                  <a:gd name="T23" fmla="*/ 10 h 12"/>
                  <a:gd name="T24" fmla="*/ 7 w 15"/>
                  <a:gd name="T25" fmla="*/ 12 h 12"/>
                  <a:gd name="T26" fmla="*/ 10 w 15"/>
                  <a:gd name="T27" fmla="*/ 12 h 12"/>
                  <a:gd name="T28" fmla="*/ 12 w 15"/>
                  <a:gd name="T29" fmla="*/ 12 h 12"/>
                  <a:gd name="T30" fmla="*/ 13 w 15"/>
                  <a:gd name="T31" fmla="*/ 10 h 12"/>
                  <a:gd name="T32" fmla="*/ 15 w 15"/>
                  <a:gd name="T33" fmla="*/ 7 h 12"/>
                  <a:gd name="T34" fmla="*/ 13 w 15"/>
                  <a:gd name="T35" fmla="*/ 7 h 12"/>
                  <a:gd name="T36" fmla="*/ 13 w 15"/>
                  <a:gd name="T37" fmla="*/ 3 h 12"/>
                  <a:gd name="T38" fmla="*/ 12 w 15"/>
                  <a:gd name="T39" fmla="*/ 3 h 12"/>
                  <a:gd name="T40" fmla="*/ 8 w 15"/>
                  <a:gd name="T41" fmla="*/ 3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" h="12">
                    <a:moveTo>
                      <a:pt x="8" y="3"/>
                    </a:moveTo>
                    <a:lnTo>
                      <a:pt x="12" y="6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3" y="10"/>
                    </a:lnTo>
                    <a:lnTo>
                      <a:pt x="8" y="3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3" y="10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8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9" name="Freeform 2525">
                <a:extLst>
                  <a:ext uri="{FF2B5EF4-FFF2-40B4-BE49-F238E27FC236}">
                    <a16:creationId xmlns:a16="http://schemas.microsoft.com/office/drawing/2014/main" id="{64FF24ED-8AD6-92FD-8996-62BFB4AB3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04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11787 h 7"/>
                  <a:gd name="T4" fmla="*/ 0 w 8"/>
                  <a:gd name="T5" fmla="*/ 0 h 7"/>
                  <a:gd name="T6" fmla="*/ 3 w 8"/>
                  <a:gd name="T7" fmla="*/ 0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0" name="Freeform 2526">
                <a:extLst>
                  <a:ext uri="{FF2B5EF4-FFF2-40B4-BE49-F238E27FC236}">
                    <a16:creationId xmlns:a16="http://schemas.microsoft.com/office/drawing/2014/main" id="{1F4E57A2-7A7E-6FF6-78FD-63C989A1E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04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11787 h 7"/>
                  <a:gd name="T4" fmla="*/ 0 w 8"/>
                  <a:gd name="T5" fmla="*/ 0 h 7"/>
                  <a:gd name="T6" fmla="*/ 3 w 8"/>
                  <a:gd name="T7" fmla="*/ 0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1" name="Freeform 2527">
                <a:extLst>
                  <a:ext uri="{FF2B5EF4-FFF2-40B4-BE49-F238E27FC236}">
                    <a16:creationId xmlns:a16="http://schemas.microsoft.com/office/drawing/2014/main" id="{02A71830-5F9F-55CA-A7B1-C68213CDB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1887"/>
                <a:ext cx="16" cy="14"/>
              </a:xfrm>
              <a:custGeom>
                <a:avLst/>
                <a:gdLst>
                  <a:gd name="T0" fmla="*/ 6 w 16"/>
                  <a:gd name="T1" fmla="*/ 0 h 14"/>
                  <a:gd name="T2" fmla="*/ 3 w 16"/>
                  <a:gd name="T3" fmla="*/ 2 h 14"/>
                  <a:gd name="T4" fmla="*/ 1 w 16"/>
                  <a:gd name="T5" fmla="*/ 5 h 14"/>
                  <a:gd name="T6" fmla="*/ 0 w 16"/>
                  <a:gd name="T7" fmla="*/ 6 h 14"/>
                  <a:gd name="T8" fmla="*/ 0 w 16"/>
                  <a:gd name="T9" fmla="*/ 8 h 14"/>
                  <a:gd name="T10" fmla="*/ 3 w 16"/>
                  <a:gd name="T11" fmla="*/ 9 h 14"/>
                  <a:gd name="T12" fmla="*/ 6 w 16"/>
                  <a:gd name="T13" fmla="*/ 12 h 14"/>
                  <a:gd name="T14" fmla="*/ 10 w 16"/>
                  <a:gd name="T15" fmla="*/ 14 h 14"/>
                  <a:gd name="T16" fmla="*/ 11 w 16"/>
                  <a:gd name="T17" fmla="*/ 14 h 14"/>
                  <a:gd name="T18" fmla="*/ 13 w 16"/>
                  <a:gd name="T19" fmla="*/ 14 h 14"/>
                  <a:gd name="T20" fmla="*/ 15 w 16"/>
                  <a:gd name="T21" fmla="*/ 12 h 14"/>
                  <a:gd name="T22" fmla="*/ 16 w 16"/>
                  <a:gd name="T23" fmla="*/ 8 h 14"/>
                  <a:gd name="T24" fmla="*/ 15 w 16"/>
                  <a:gd name="T25" fmla="*/ 5 h 14"/>
                  <a:gd name="T26" fmla="*/ 15 w 16"/>
                  <a:gd name="T27" fmla="*/ 9 h 14"/>
                  <a:gd name="T28" fmla="*/ 15 w 16"/>
                  <a:gd name="T29" fmla="*/ 12 h 14"/>
                  <a:gd name="T30" fmla="*/ 10 w 16"/>
                  <a:gd name="T31" fmla="*/ 12 h 14"/>
                  <a:gd name="T32" fmla="*/ 6 w 16"/>
                  <a:gd name="T33" fmla="*/ 9 h 14"/>
                  <a:gd name="T34" fmla="*/ 1 w 16"/>
                  <a:gd name="T35" fmla="*/ 6 h 14"/>
                  <a:gd name="T36" fmla="*/ 1 w 16"/>
                  <a:gd name="T37" fmla="*/ 5 h 14"/>
                  <a:gd name="T38" fmla="*/ 5 w 16"/>
                  <a:gd name="T39" fmla="*/ 5 h 14"/>
                  <a:gd name="T40" fmla="*/ 6 w 16"/>
                  <a:gd name="T41" fmla="*/ 5 h 14"/>
                  <a:gd name="T42" fmla="*/ 6 w 16"/>
                  <a:gd name="T43" fmla="*/ 5 h 14"/>
                  <a:gd name="T44" fmla="*/ 6 w 16"/>
                  <a:gd name="T45" fmla="*/ 0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" h="14">
                    <a:moveTo>
                      <a:pt x="6" y="0"/>
                    </a:moveTo>
                    <a:lnTo>
                      <a:pt x="3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9"/>
                    </a:lnTo>
                    <a:lnTo>
                      <a:pt x="6" y="12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6" y="8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15" y="12"/>
                    </a:lnTo>
                    <a:lnTo>
                      <a:pt x="10" y="12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2" name="Freeform 2528">
                <a:extLst>
                  <a:ext uri="{FF2B5EF4-FFF2-40B4-BE49-F238E27FC236}">
                    <a16:creationId xmlns:a16="http://schemas.microsoft.com/office/drawing/2014/main" id="{944AE1E5-E6AC-D267-5440-FF0DAFA91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1887"/>
                <a:ext cx="16" cy="14"/>
              </a:xfrm>
              <a:custGeom>
                <a:avLst/>
                <a:gdLst>
                  <a:gd name="T0" fmla="*/ 6 w 16"/>
                  <a:gd name="T1" fmla="*/ 0 h 14"/>
                  <a:gd name="T2" fmla="*/ 3 w 16"/>
                  <a:gd name="T3" fmla="*/ 2 h 14"/>
                  <a:gd name="T4" fmla="*/ 1 w 16"/>
                  <a:gd name="T5" fmla="*/ 5 h 14"/>
                  <a:gd name="T6" fmla="*/ 0 w 16"/>
                  <a:gd name="T7" fmla="*/ 6 h 14"/>
                  <a:gd name="T8" fmla="*/ 0 w 16"/>
                  <a:gd name="T9" fmla="*/ 8 h 14"/>
                  <a:gd name="T10" fmla="*/ 3 w 16"/>
                  <a:gd name="T11" fmla="*/ 9 h 14"/>
                  <a:gd name="T12" fmla="*/ 6 w 16"/>
                  <a:gd name="T13" fmla="*/ 12 h 14"/>
                  <a:gd name="T14" fmla="*/ 10 w 16"/>
                  <a:gd name="T15" fmla="*/ 14 h 14"/>
                  <a:gd name="T16" fmla="*/ 11 w 16"/>
                  <a:gd name="T17" fmla="*/ 14 h 14"/>
                  <a:gd name="T18" fmla="*/ 13 w 16"/>
                  <a:gd name="T19" fmla="*/ 14 h 14"/>
                  <a:gd name="T20" fmla="*/ 15 w 16"/>
                  <a:gd name="T21" fmla="*/ 12 h 14"/>
                  <a:gd name="T22" fmla="*/ 16 w 16"/>
                  <a:gd name="T23" fmla="*/ 8 h 14"/>
                  <a:gd name="T24" fmla="*/ 15 w 16"/>
                  <a:gd name="T25" fmla="*/ 5 h 14"/>
                  <a:gd name="T26" fmla="*/ 15 w 16"/>
                  <a:gd name="T27" fmla="*/ 5 h 14"/>
                  <a:gd name="T28" fmla="*/ 15 w 16"/>
                  <a:gd name="T29" fmla="*/ 9 h 14"/>
                  <a:gd name="T30" fmla="*/ 15 w 16"/>
                  <a:gd name="T31" fmla="*/ 12 h 14"/>
                  <a:gd name="T32" fmla="*/ 10 w 16"/>
                  <a:gd name="T33" fmla="*/ 12 h 14"/>
                  <a:gd name="T34" fmla="*/ 6 w 16"/>
                  <a:gd name="T35" fmla="*/ 9 h 14"/>
                  <a:gd name="T36" fmla="*/ 1 w 16"/>
                  <a:gd name="T37" fmla="*/ 6 h 14"/>
                  <a:gd name="T38" fmla="*/ 1 w 16"/>
                  <a:gd name="T39" fmla="*/ 5 h 14"/>
                  <a:gd name="T40" fmla="*/ 5 w 16"/>
                  <a:gd name="T41" fmla="*/ 5 h 14"/>
                  <a:gd name="T42" fmla="*/ 6 w 16"/>
                  <a:gd name="T43" fmla="*/ 5 h 14"/>
                  <a:gd name="T44" fmla="*/ 6 w 16"/>
                  <a:gd name="T45" fmla="*/ 5 h 14"/>
                  <a:gd name="T46" fmla="*/ 6 w 16"/>
                  <a:gd name="T47" fmla="*/ 0 h 1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6" h="14">
                    <a:moveTo>
                      <a:pt x="6" y="0"/>
                    </a:moveTo>
                    <a:lnTo>
                      <a:pt x="3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9"/>
                    </a:lnTo>
                    <a:lnTo>
                      <a:pt x="6" y="12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6" y="8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15" y="12"/>
                    </a:lnTo>
                    <a:lnTo>
                      <a:pt x="10" y="12"/>
                    </a:lnTo>
                    <a:lnTo>
                      <a:pt x="6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Freeform 2529">
                <a:extLst>
                  <a:ext uri="{FF2B5EF4-FFF2-40B4-BE49-F238E27FC236}">
                    <a16:creationId xmlns:a16="http://schemas.microsoft.com/office/drawing/2014/main" id="{31E04FE1-E914-6365-98DC-A4DE49B7B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80"/>
                <a:ext cx="22" cy="10"/>
              </a:xfrm>
              <a:custGeom>
                <a:avLst/>
                <a:gdLst>
                  <a:gd name="T0" fmla="*/ 9 w 22"/>
                  <a:gd name="T1" fmla="*/ 0 h 10"/>
                  <a:gd name="T2" fmla="*/ 5 w 22"/>
                  <a:gd name="T3" fmla="*/ 4 h 10"/>
                  <a:gd name="T4" fmla="*/ 0 w 22"/>
                  <a:gd name="T5" fmla="*/ 0 h 10"/>
                  <a:gd name="T6" fmla="*/ 0 w 22"/>
                  <a:gd name="T7" fmla="*/ 4 h 10"/>
                  <a:gd name="T8" fmla="*/ 5 w 22"/>
                  <a:gd name="T9" fmla="*/ 4 h 10"/>
                  <a:gd name="T10" fmla="*/ 5 w 22"/>
                  <a:gd name="T11" fmla="*/ 7 h 10"/>
                  <a:gd name="T12" fmla="*/ 9 w 22"/>
                  <a:gd name="T13" fmla="*/ 4 h 10"/>
                  <a:gd name="T14" fmla="*/ 19 w 22"/>
                  <a:gd name="T15" fmla="*/ 7 h 10"/>
                  <a:gd name="T16" fmla="*/ 19 w 22"/>
                  <a:gd name="T17" fmla="*/ 9 h 10"/>
                  <a:gd name="T18" fmla="*/ 19 w 22"/>
                  <a:gd name="T19" fmla="*/ 9 h 10"/>
                  <a:gd name="T20" fmla="*/ 20 w 22"/>
                  <a:gd name="T21" fmla="*/ 10 h 10"/>
                  <a:gd name="T22" fmla="*/ 22 w 22"/>
                  <a:gd name="T23" fmla="*/ 7 h 10"/>
                  <a:gd name="T24" fmla="*/ 19 w 22"/>
                  <a:gd name="T25" fmla="*/ 7 h 10"/>
                  <a:gd name="T26" fmla="*/ 9 w 22"/>
                  <a:gd name="T27" fmla="*/ 4 h 10"/>
                  <a:gd name="T28" fmla="*/ 9 w 22"/>
                  <a:gd name="T29" fmla="*/ 4 h 10"/>
                  <a:gd name="T30" fmla="*/ 9 w 22"/>
                  <a:gd name="T31" fmla="*/ 0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" h="10">
                    <a:moveTo>
                      <a:pt x="9" y="0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0" y="10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4" name="Freeform 2530">
                <a:extLst>
                  <a:ext uri="{FF2B5EF4-FFF2-40B4-BE49-F238E27FC236}">
                    <a16:creationId xmlns:a16="http://schemas.microsoft.com/office/drawing/2014/main" id="{4D6850A7-BAC0-2547-A650-FFDDF06B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1880"/>
                <a:ext cx="22" cy="10"/>
              </a:xfrm>
              <a:custGeom>
                <a:avLst/>
                <a:gdLst>
                  <a:gd name="T0" fmla="*/ 9 w 22"/>
                  <a:gd name="T1" fmla="*/ 0 h 10"/>
                  <a:gd name="T2" fmla="*/ 9 w 22"/>
                  <a:gd name="T3" fmla="*/ 0 h 10"/>
                  <a:gd name="T4" fmla="*/ 5 w 22"/>
                  <a:gd name="T5" fmla="*/ 4 h 10"/>
                  <a:gd name="T6" fmla="*/ 0 w 22"/>
                  <a:gd name="T7" fmla="*/ 0 h 10"/>
                  <a:gd name="T8" fmla="*/ 0 w 22"/>
                  <a:gd name="T9" fmla="*/ 4 h 10"/>
                  <a:gd name="T10" fmla="*/ 5 w 22"/>
                  <a:gd name="T11" fmla="*/ 4 h 10"/>
                  <a:gd name="T12" fmla="*/ 5 w 22"/>
                  <a:gd name="T13" fmla="*/ 4 h 10"/>
                  <a:gd name="T14" fmla="*/ 5 w 22"/>
                  <a:gd name="T15" fmla="*/ 7 h 10"/>
                  <a:gd name="T16" fmla="*/ 9 w 22"/>
                  <a:gd name="T17" fmla="*/ 4 h 10"/>
                  <a:gd name="T18" fmla="*/ 19 w 22"/>
                  <a:gd name="T19" fmla="*/ 7 h 10"/>
                  <a:gd name="T20" fmla="*/ 19 w 22"/>
                  <a:gd name="T21" fmla="*/ 9 h 10"/>
                  <a:gd name="T22" fmla="*/ 19 w 22"/>
                  <a:gd name="T23" fmla="*/ 9 h 10"/>
                  <a:gd name="T24" fmla="*/ 20 w 22"/>
                  <a:gd name="T25" fmla="*/ 10 h 10"/>
                  <a:gd name="T26" fmla="*/ 22 w 22"/>
                  <a:gd name="T27" fmla="*/ 7 h 10"/>
                  <a:gd name="T28" fmla="*/ 22 w 22"/>
                  <a:gd name="T29" fmla="*/ 7 h 10"/>
                  <a:gd name="T30" fmla="*/ 19 w 22"/>
                  <a:gd name="T31" fmla="*/ 7 h 10"/>
                  <a:gd name="T32" fmla="*/ 19 w 22"/>
                  <a:gd name="T33" fmla="*/ 7 h 10"/>
                  <a:gd name="T34" fmla="*/ 19 w 22"/>
                  <a:gd name="T35" fmla="*/ 7 h 10"/>
                  <a:gd name="T36" fmla="*/ 9 w 22"/>
                  <a:gd name="T37" fmla="*/ 4 h 10"/>
                  <a:gd name="T38" fmla="*/ 9 w 22"/>
                  <a:gd name="T39" fmla="*/ 4 h 10"/>
                  <a:gd name="T40" fmla="*/ 9 w 22"/>
                  <a:gd name="T41" fmla="*/ 0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" h="10">
                    <a:moveTo>
                      <a:pt x="9" y="0"/>
                    </a:moveTo>
                    <a:lnTo>
                      <a:pt x="9" y="0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0" y="10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5" name="Freeform 2531">
                <a:extLst>
                  <a:ext uri="{FF2B5EF4-FFF2-40B4-BE49-F238E27FC236}">
                    <a16:creationId xmlns:a16="http://schemas.microsoft.com/office/drawing/2014/main" id="{6BE35E1D-7801-7AFC-E30B-5511A2ECE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1872"/>
                <a:ext cx="18" cy="10"/>
              </a:xfrm>
              <a:custGeom>
                <a:avLst/>
                <a:gdLst>
                  <a:gd name="T0" fmla="*/ 5 w 18"/>
                  <a:gd name="T1" fmla="*/ 3 h 12"/>
                  <a:gd name="T2" fmla="*/ 11 w 18"/>
                  <a:gd name="T3" fmla="*/ 3 h 12"/>
                  <a:gd name="T4" fmla="*/ 18 w 18"/>
                  <a:gd name="T5" fmla="*/ 3 h 12"/>
                  <a:gd name="T6" fmla="*/ 16 w 18"/>
                  <a:gd name="T7" fmla="*/ 3 h 12"/>
                  <a:gd name="T8" fmla="*/ 13 w 18"/>
                  <a:gd name="T9" fmla="*/ 0 h 12"/>
                  <a:gd name="T10" fmla="*/ 6 w 18"/>
                  <a:gd name="T11" fmla="*/ 0 h 12"/>
                  <a:gd name="T12" fmla="*/ 0 w 18"/>
                  <a:gd name="T13" fmla="*/ 3 h 12"/>
                  <a:gd name="T14" fmla="*/ 3 w 18"/>
                  <a:gd name="T15" fmla="*/ 3 h 12"/>
                  <a:gd name="T16" fmla="*/ 5 w 18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5" y="12"/>
                    </a:moveTo>
                    <a:lnTo>
                      <a:pt x="11" y="12"/>
                    </a:lnTo>
                    <a:lnTo>
                      <a:pt x="18" y="12"/>
                    </a:lnTo>
                    <a:lnTo>
                      <a:pt x="16" y="6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Freeform 2532">
                <a:extLst>
                  <a:ext uri="{FF2B5EF4-FFF2-40B4-BE49-F238E27FC236}">
                    <a16:creationId xmlns:a16="http://schemas.microsoft.com/office/drawing/2014/main" id="{2E9B458A-A677-CF60-D5AF-25672B759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1872"/>
                <a:ext cx="18" cy="10"/>
              </a:xfrm>
              <a:custGeom>
                <a:avLst/>
                <a:gdLst>
                  <a:gd name="T0" fmla="*/ 5 w 18"/>
                  <a:gd name="T1" fmla="*/ 3 h 12"/>
                  <a:gd name="T2" fmla="*/ 11 w 18"/>
                  <a:gd name="T3" fmla="*/ 3 h 12"/>
                  <a:gd name="T4" fmla="*/ 18 w 18"/>
                  <a:gd name="T5" fmla="*/ 3 h 12"/>
                  <a:gd name="T6" fmla="*/ 16 w 18"/>
                  <a:gd name="T7" fmla="*/ 3 h 12"/>
                  <a:gd name="T8" fmla="*/ 13 w 18"/>
                  <a:gd name="T9" fmla="*/ 0 h 12"/>
                  <a:gd name="T10" fmla="*/ 6 w 18"/>
                  <a:gd name="T11" fmla="*/ 0 h 12"/>
                  <a:gd name="T12" fmla="*/ 0 w 18"/>
                  <a:gd name="T13" fmla="*/ 3 h 12"/>
                  <a:gd name="T14" fmla="*/ 3 w 18"/>
                  <a:gd name="T15" fmla="*/ 3 h 12"/>
                  <a:gd name="T16" fmla="*/ 5 w 18"/>
                  <a:gd name="T17" fmla="*/ 3 h 12"/>
                  <a:gd name="T18" fmla="*/ 5 w 18"/>
                  <a:gd name="T19" fmla="*/ 3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5" y="12"/>
                    </a:moveTo>
                    <a:lnTo>
                      <a:pt x="11" y="12"/>
                    </a:lnTo>
                    <a:lnTo>
                      <a:pt x="18" y="12"/>
                    </a:lnTo>
                    <a:lnTo>
                      <a:pt x="16" y="6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5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Freeform 2533">
                <a:extLst>
                  <a:ext uri="{FF2B5EF4-FFF2-40B4-BE49-F238E27FC236}">
                    <a16:creationId xmlns:a16="http://schemas.microsoft.com/office/drawing/2014/main" id="{C2D661C8-D140-DC5B-41D1-FF600F7F2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1875"/>
                <a:ext cx="10" cy="8"/>
              </a:xfrm>
              <a:custGeom>
                <a:avLst/>
                <a:gdLst>
                  <a:gd name="T0" fmla="*/ 7 w 10"/>
                  <a:gd name="T1" fmla="*/ 5 h 8"/>
                  <a:gd name="T2" fmla="*/ 3 w 10"/>
                  <a:gd name="T3" fmla="*/ 5 h 8"/>
                  <a:gd name="T4" fmla="*/ 0 w 10"/>
                  <a:gd name="T5" fmla="*/ 5 h 8"/>
                  <a:gd name="T6" fmla="*/ 0 w 10"/>
                  <a:gd name="T7" fmla="*/ 3 h 8"/>
                  <a:gd name="T8" fmla="*/ 2 w 10"/>
                  <a:gd name="T9" fmla="*/ 2 h 8"/>
                  <a:gd name="T10" fmla="*/ 3 w 10"/>
                  <a:gd name="T11" fmla="*/ 0 h 8"/>
                  <a:gd name="T12" fmla="*/ 7 w 10"/>
                  <a:gd name="T13" fmla="*/ 2 h 8"/>
                  <a:gd name="T14" fmla="*/ 10 w 10"/>
                  <a:gd name="T15" fmla="*/ 3 h 8"/>
                  <a:gd name="T16" fmla="*/ 10 w 10"/>
                  <a:gd name="T17" fmla="*/ 5 h 8"/>
                  <a:gd name="T18" fmla="*/ 10 w 10"/>
                  <a:gd name="T19" fmla="*/ 8 h 8"/>
                  <a:gd name="T20" fmla="*/ 8 w 10"/>
                  <a:gd name="T21" fmla="*/ 8 h 8"/>
                  <a:gd name="T22" fmla="*/ 7 w 10"/>
                  <a:gd name="T23" fmla="*/ 8 h 8"/>
                  <a:gd name="T24" fmla="*/ 7 w 10"/>
                  <a:gd name="T25" fmla="*/ 5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lnTo>
                      <a:pt x="3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8" name="Freeform 2534">
                <a:extLst>
                  <a:ext uri="{FF2B5EF4-FFF2-40B4-BE49-F238E27FC236}">
                    <a16:creationId xmlns:a16="http://schemas.microsoft.com/office/drawing/2014/main" id="{1F7767C9-0564-083E-5DDB-9C1BF40F7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1875"/>
                <a:ext cx="10" cy="8"/>
              </a:xfrm>
              <a:custGeom>
                <a:avLst/>
                <a:gdLst>
                  <a:gd name="T0" fmla="*/ 7 w 10"/>
                  <a:gd name="T1" fmla="*/ 5 h 8"/>
                  <a:gd name="T2" fmla="*/ 3 w 10"/>
                  <a:gd name="T3" fmla="*/ 5 h 8"/>
                  <a:gd name="T4" fmla="*/ 0 w 10"/>
                  <a:gd name="T5" fmla="*/ 5 h 8"/>
                  <a:gd name="T6" fmla="*/ 0 w 10"/>
                  <a:gd name="T7" fmla="*/ 3 h 8"/>
                  <a:gd name="T8" fmla="*/ 2 w 10"/>
                  <a:gd name="T9" fmla="*/ 2 h 8"/>
                  <a:gd name="T10" fmla="*/ 3 w 10"/>
                  <a:gd name="T11" fmla="*/ 0 h 8"/>
                  <a:gd name="T12" fmla="*/ 7 w 10"/>
                  <a:gd name="T13" fmla="*/ 2 h 8"/>
                  <a:gd name="T14" fmla="*/ 10 w 10"/>
                  <a:gd name="T15" fmla="*/ 3 h 8"/>
                  <a:gd name="T16" fmla="*/ 10 w 10"/>
                  <a:gd name="T17" fmla="*/ 5 h 8"/>
                  <a:gd name="T18" fmla="*/ 10 w 10"/>
                  <a:gd name="T19" fmla="*/ 8 h 8"/>
                  <a:gd name="T20" fmla="*/ 8 w 10"/>
                  <a:gd name="T21" fmla="*/ 8 h 8"/>
                  <a:gd name="T22" fmla="*/ 7 w 10"/>
                  <a:gd name="T23" fmla="*/ 8 h 8"/>
                  <a:gd name="T24" fmla="*/ 7 w 10"/>
                  <a:gd name="T25" fmla="*/ 5 h 8"/>
                  <a:gd name="T26" fmla="*/ 7 w 10"/>
                  <a:gd name="T27" fmla="*/ 5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lnTo>
                      <a:pt x="3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9" name="Freeform 2535">
                <a:extLst>
                  <a:ext uri="{FF2B5EF4-FFF2-40B4-BE49-F238E27FC236}">
                    <a16:creationId xmlns:a16="http://schemas.microsoft.com/office/drawing/2014/main" id="{955E6144-02DF-C719-F1C2-7B3917569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" y="1860"/>
                <a:ext cx="18" cy="12"/>
              </a:xfrm>
              <a:custGeom>
                <a:avLst/>
                <a:gdLst>
                  <a:gd name="T0" fmla="*/ 8 w 18"/>
                  <a:gd name="T1" fmla="*/ 8 h 12"/>
                  <a:gd name="T2" fmla="*/ 8 w 18"/>
                  <a:gd name="T3" fmla="*/ 6 h 12"/>
                  <a:gd name="T4" fmla="*/ 6 w 18"/>
                  <a:gd name="T5" fmla="*/ 5 h 12"/>
                  <a:gd name="T6" fmla="*/ 6 w 18"/>
                  <a:gd name="T7" fmla="*/ 2 h 12"/>
                  <a:gd name="T8" fmla="*/ 8 w 18"/>
                  <a:gd name="T9" fmla="*/ 0 h 12"/>
                  <a:gd name="T10" fmla="*/ 5 w 18"/>
                  <a:gd name="T11" fmla="*/ 0 h 12"/>
                  <a:gd name="T12" fmla="*/ 5 w 18"/>
                  <a:gd name="T13" fmla="*/ 3 h 12"/>
                  <a:gd name="T14" fmla="*/ 5 w 18"/>
                  <a:gd name="T15" fmla="*/ 5 h 12"/>
                  <a:gd name="T16" fmla="*/ 0 w 18"/>
                  <a:gd name="T17" fmla="*/ 5 h 12"/>
                  <a:gd name="T18" fmla="*/ 18 w 18"/>
                  <a:gd name="T19" fmla="*/ 12 h 12"/>
                  <a:gd name="T20" fmla="*/ 16 w 18"/>
                  <a:gd name="T21" fmla="*/ 12 h 12"/>
                  <a:gd name="T22" fmla="*/ 8 w 18"/>
                  <a:gd name="T23" fmla="*/ 8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12">
                    <a:moveTo>
                      <a:pt x="8" y="8"/>
                    </a:moveTo>
                    <a:lnTo>
                      <a:pt x="8" y="6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8" y="12"/>
                    </a:lnTo>
                    <a:lnTo>
                      <a:pt x="16" y="12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0" name="Freeform 2536">
                <a:extLst>
                  <a:ext uri="{FF2B5EF4-FFF2-40B4-BE49-F238E27FC236}">
                    <a16:creationId xmlns:a16="http://schemas.microsoft.com/office/drawing/2014/main" id="{0C8F9257-1966-C8FE-7B85-7FC15048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" y="1860"/>
                <a:ext cx="18" cy="12"/>
              </a:xfrm>
              <a:custGeom>
                <a:avLst/>
                <a:gdLst>
                  <a:gd name="T0" fmla="*/ 8 w 18"/>
                  <a:gd name="T1" fmla="*/ 8 h 12"/>
                  <a:gd name="T2" fmla="*/ 8 w 18"/>
                  <a:gd name="T3" fmla="*/ 6 h 12"/>
                  <a:gd name="T4" fmla="*/ 6 w 18"/>
                  <a:gd name="T5" fmla="*/ 5 h 12"/>
                  <a:gd name="T6" fmla="*/ 6 w 18"/>
                  <a:gd name="T7" fmla="*/ 2 h 12"/>
                  <a:gd name="T8" fmla="*/ 8 w 18"/>
                  <a:gd name="T9" fmla="*/ 0 h 12"/>
                  <a:gd name="T10" fmla="*/ 8 w 18"/>
                  <a:gd name="T11" fmla="*/ 0 h 12"/>
                  <a:gd name="T12" fmla="*/ 5 w 18"/>
                  <a:gd name="T13" fmla="*/ 0 h 12"/>
                  <a:gd name="T14" fmla="*/ 5 w 18"/>
                  <a:gd name="T15" fmla="*/ 0 h 12"/>
                  <a:gd name="T16" fmla="*/ 5 w 18"/>
                  <a:gd name="T17" fmla="*/ 3 h 12"/>
                  <a:gd name="T18" fmla="*/ 5 w 18"/>
                  <a:gd name="T19" fmla="*/ 5 h 12"/>
                  <a:gd name="T20" fmla="*/ 5 w 18"/>
                  <a:gd name="T21" fmla="*/ 5 h 12"/>
                  <a:gd name="T22" fmla="*/ 5 w 18"/>
                  <a:gd name="T23" fmla="*/ 5 h 12"/>
                  <a:gd name="T24" fmla="*/ 0 w 18"/>
                  <a:gd name="T25" fmla="*/ 5 h 12"/>
                  <a:gd name="T26" fmla="*/ 18 w 18"/>
                  <a:gd name="T27" fmla="*/ 12 h 12"/>
                  <a:gd name="T28" fmla="*/ 18 w 18"/>
                  <a:gd name="T29" fmla="*/ 12 h 12"/>
                  <a:gd name="T30" fmla="*/ 16 w 18"/>
                  <a:gd name="T31" fmla="*/ 12 h 12"/>
                  <a:gd name="T32" fmla="*/ 8 w 18"/>
                  <a:gd name="T33" fmla="*/ 8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8" y="8"/>
                    </a:moveTo>
                    <a:lnTo>
                      <a:pt x="8" y="6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8" y="12"/>
                    </a:lnTo>
                    <a:lnTo>
                      <a:pt x="16" y="12"/>
                    </a:lnTo>
                    <a:lnTo>
                      <a:pt x="8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1" name="Freeform 2537">
                <a:extLst>
                  <a:ext uri="{FF2B5EF4-FFF2-40B4-BE49-F238E27FC236}">
                    <a16:creationId xmlns:a16="http://schemas.microsoft.com/office/drawing/2014/main" id="{54FEAE18-5C57-91FC-22B4-6087AA582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1853"/>
                <a:ext cx="13" cy="7"/>
              </a:xfrm>
              <a:custGeom>
                <a:avLst/>
                <a:gdLst>
                  <a:gd name="T0" fmla="*/ 0 w 13"/>
                  <a:gd name="T1" fmla="*/ 0 h 7"/>
                  <a:gd name="T2" fmla="*/ 13 w 13"/>
                  <a:gd name="T3" fmla="*/ 7 h 7"/>
                  <a:gd name="T4" fmla="*/ 13 w 13"/>
                  <a:gd name="T5" fmla="*/ 3 h 7"/>
                  <a:gd name="T6" fmla="*/ 12 w 13"/>
                  <a:gd name="T7" fmla="*/ 3 h 7"/>
                  <a:gd name="T8" fmla="*/ 0 w 1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lnTo>
                      <a:pt x="13" y="7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2" name="Freeform 2538">
                <a:extLst>
                  <a:ext uri="{FF2B5EF4-FFF2-40B4-BE49-F238E27FC236}">
                    <a16:creationId xmlns:a16="http://schemas.microsoft.com/office/drawing/2014/main" id="{87DD0849-9B0F-9E5B-77A3-997DE46BD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1853"/>
                <a:ext cx="13" cy="7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13 w 13"/>
                  <a:gd name="T5" fmla="*/ 7 h 7"/>
                  <a:gd name="T6" fmla="*/ 13 w 13"/>
                  <a:gd name="T7" fmla="*/ 3 h 7"/>
                  <a:gd name="T8" fmla="*/ 12 w 13"/>
                  <a:gd name="T9" fmla="*/ 3 h 7"/>
                  <a:gd name="T10" fmla="*/ 0 w 13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lnTo>
                      <a:pt x="0" y="0"/>
                    </a:lnTo>
                    <a:lnTo>
                      <a:pt x="13" y="7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3" name="Freeform 2539">
                <a:extLst>
                  <a:ext uri="{FF2B5EF4-FFF2-40B4-BE49-F238E27FC236}">
                    <a16:creationId xmlns:a16="http://schemas.microsoft.com/office/drawing/2014/main" id="{F5FA0B57-3689-81EB-393D-8D8F312EE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848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0 h 5"/>
                  <a:gd name="T4" fmla="*/ 0 w 3"/>
                  <a:gd name="T5" fmla="*/ 5 h 5"/>
                  <a:gd name="T6" fmla="*/ 0 w 3"/>
                  <a:gd name="T7" fmla="*/ 5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4" name="Freeform 2540">
                <a:extLst>
                  <a:ext uri="{FF2B5EF4-FFF2-40B4-BE49-F238E27FC236}">
                    <a16:creationId xmlns:a16="http://schemas.microsoft.com/office/drawing/2014/main" id="{455FC597-7D26-FC7C-E474-5C97BC7E5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848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0 h 5"/>
                  <a:gd name="T4" fmla="*/ 0 w 3"/>
                  <a:gd name="T5" fmla="*/ 5 h 5"/>
                  <a:gd name="T6" fmla="*/ 0 w 3"/>
                  <a:gd name="T7" fmla="*/ 5 h 5"/>
                  <a:gd name="T8" fmla="*/ 0 w 3"/>
                  <a:gd name="T9" fmla="*/ 5 h 5"/>
                  <a:gd name="T10" fmla="*/ 3 w 3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5" name="Freeform 2541">
                <a:extLst>
                  <a:ext uri="{FF2B5EF4-FFF2-40B4-BE49-F238E27FC236}">
                    <a16:creationId xmlns:a16="http://schemas.microsoft.com/office/drawing/2014/main" id="{2B3A5AF4-5540-A9E2-59FC-33FEB3419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" y="1844"/>
                <a:ext cx="16" cy="12"/>
              </a:xfrm>
              <a:custGeom>
                <a:avLst/>
                <a:gdLst>
                  <a:gd name="T0" fmla="*/ 8 w 16"/>
                  <a:gd name="T1" fmla="*/ 0 h 12"/>
                  <a:gd name="T2" fmla="*/ 5 w 16"/>
                  <a:gd name="T3" fmla="*/ 1 h 12"/>
                  <a:gd name="T4" fmla="*/ 3 w 16"/>
                  <a:gd name="T5" fmla="*/ 4 h 12"/>
                  <a:gd name="T6" fmla="*/ 0 w 16"/>
                  <a:gd name="T7" fmla="*/ 4 h 12"/>
                  <a:gd name="T8" fmla="*/ 0 w 16"/>
                  <a:gd name="T9" fmla="*/ 6 h 12"/>
                  <a:gd name="T10" fmla="*/ 0 w 16"/>
                  <a:gd name="T11" fmla="*/ 7 h 12"/>
                  <a:gd name="T12" fmla="*/ 3 w 16"/>
                  <a:gd name="T13" fmla="*/ 9 h 12"/>
                  <a:gd name="T14" fmla="*/ 6 w 16"/>
                  <a:gd name="T15" fmla="*/ 9 h 12"/>
                  <a:gd name="T16" fmla="*/ 8 w 16"/>
                  <a:gd name="T17" fmla="*/ 9 h 12"/>
                  <a:gd name="T18" fmla="*/ 11 w 16"/>
                  <a:gd name="T19" fmla="*/ 4 h 12"/>
                  <a:gd name="T20" fmla="*/ 13 w 16"/>
                  <a:gd name="T21" fmla="*/ 4 h 12"/>
                  <a:gd name="T22" fmla="*/ 16 w 16"/>
                  <a:gd name="T23" fmla="*/ 9 h 12"/>
                  <a:gd name="T24" fmla="*/ 13 w 16"/>
                  <a:gd name="T25" fmla="*/ 9 h 12"/>
                  <a:gd name="T26" fmla="*/ 11 w 16"/>
                  <a:gd name="T27" fmla="*/ 9 h 12"/>
                  <a:gd name="T28" fmla="*/ 8 w 16"/>
                  <a:gd name="T29" fmla="*/ 12 h 12"/>
                  <a:gd name="T30" fmla="*/ 11 w 16"/>
                  <a:gd name="T31" fmla="*/ 12 h 12"/>
                  <a:gd name="T32" fmla="*/ 13 w 16"/>
                  <a:gd name="T33" fmla="*/ 12 h 12"/>
                  <a:gd name="T34" fmla="*/ 15 w 16"/>
                  <a:gd name="T35" fmla="*/ 10 h 12"/>
                  <a:gd name="T36" fmla="*/ 16 w 16"/>
                  <a:gd name="T37" fmla="*/ 9 h 12"/>
                  <a:gd name="T38" fmla="*/ 16 w 16"/>
                  <a:gd name="T39" fmla="*/ 6 h 12"/>
                  <a:gd name="T40" fmla="*/ 11 w 16"/>
                  <a:gd name="T41" fmla="*/ 0 h 12"/>
                  <a:gd name="T42" fmla="*/ 11 w 16"/>
                  <a:gd name="T43" fmla="*/ 1 h 12"/>
                  <a:gd name="T44" fmla="*/ 8 w 16"/>
                  <a:gd name="T45" fmla="*/ 4 h 12"/>
                  <a:gd name="T46" fmla="*/ 8 w 16"/>
                  <a:gd name="T47" fmla="*/ 7 h 12"/>
                  <a:gd name="T48" fmla="*/ 6 w 16"/>
                  <a:gd name="T49" fmla="*/ 7 h 12"/>
                  <a:gd name="T50" fmla="*/ 5 w 16"/>
                  <a:gd name="T51" fmla="*/ 9 h 12"/>
                  <a:gd name="T52" fmla="*/ 3 w 16"/>
                  <a:gd name="T53" fmla="*/ 9 h 12"/>
                  <a:gd name="T54" fmla="*/ 3 w 16"/>
                  <a:gd name="T55" fmla="*/ 4 h 12"/>
                  <a:gd name="T56" fmla="*/ 3 w 16"/>
                  <a:gd name="T57" fmla="*/ 3 h 12"/>
                  <a:gd name="T58" fmla="*/ 3 w 16"/>
                  <a:gd name="T59" fmla="*/ 1 h 12"/>
                  <a:gd name="T60" fmla="*/ 5 w 16"/>
                  <a:gd name="T61" fmla="*/ 3 h 12"/>
                  <a:gd name="T62" fmla="*/ 8 w 16"/>
                  <a:gd name="T63" fmla="*/ 4 h 12"/>
                  <a:gd name="T64" fmla="*/ 8 w 16"/>
                  <a:gd name="T65" fmla="*/ 4 h 12"/>
                  <a:gd name="T66" fmla="*/ 8 w 16"/>
                  <a:gd name="T67" fmla="*/ 0 h 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lnTo>
                      <a:pt x="5" y="1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6" name="Freeform 2542">
                <a:extLst>
                  <a:ext uri="{FF2B5EF4-FFF2-40B4-BE49-F238E27FC236}">
                    <a16:creationId xmlns:a16="http://schemas.microsoft.com/office/drawing/2014/main" id="{F83BB982-6B2E-24E5-BBD7-C71FE127C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" y="1844"/>
                <a:ext cx="16" cy="12"/>
              </a:xfrm>
              <a:custGeom>
                <a:avLst/>
                <a:gdLst>
                  <a:gd name="T0" fmla="*/ 8 w 16"/>
                  <a:gd name="T1" fmla="*/ 0 h 12"/>
                  <a:gd name="T2" fmla="*/ 5 w 16"/>
                  <a:gd name="T3" fmla="*/ 1 h 12"/>
                  <a:gd name="T4" fmla="*/ 3 w 16"/>
                  <a:gd name="T5" fmla="*/ 4 h 12"/>
                  <a:gd name="T6" fmla="*/ 0 w 16"/>
                  <a:gd name="T7" fmla="*/ 4 h 12"/>
                  <a:gd name="T8" fmla="*/ 0 w 16"/>
                  <a:gd name="T9" fmla="*/ 6 h 12"/>
                  <a:gd name="T10" fmla="*/ 0 w 16"/>
                  <a:gd name="T11" fmla="*/ 7 h 12"/>
                  <a:gd name="T12" fmla="*/ 3 w 16"/>
                  <a:gd name="T13" fmla="*/ 9 h 12"/>
                  <a:gd name="T14" fmla="*/ 6 w 16"/>
                  <a:gd name="T15" fmla="*/ 9 h 12"/>
                  <a:gd name="T16" fmla="*/ 8 w 16"/>
                  <a:gd name="T17" fmla="*/ 9 h 12"/>
                  <a:gd name="T18" fmla="*/ 11 w 16"/>
                  <a:gd name="T19" fmla="*/ 4 h 12"/>
                  <a:gd name="T20" fmla="*/ 11 w 16"/>
                  <a:gd name="T21" fmla="*/ 4 h 12"/>
                  <a:gd name="T22" fmla="*/ 13 w 16"/>
                  <a:gd name="T23" fmla="*/ 4 h 12"/>
                  <a:gd name="T24" fmla="*/ 16 w 16"/>
                  <a:gd name="T25" fmla="*/ 9 h 12"/>
                  <a:gd name="T26" fmla="*/ 13 w 16"/>
                  <a:gd name="T27" fmla="*/ 9 h 12"/>
                  <a:gd name="T28" fmla="*/ 11 w 16"/>
                  <a:gd name="T29" fmla="*/ 9 h 12"/>
                  <a:gd name="T30" fmla="*/ 8 w 16"/>
                  <a:gd name="T31" fmla="*/ 12 h 12"/>
                  <a:gd name="T32" fmla="*/ 11 w 16"/>
                  <a:gd name="T33" fmla="*/ 12 h 12"/>
                  <a:gd name="T34" fmla="*/ 13 w 16"/>
                  <a:gd name="T35" fmla="*/ 12 h 12"/>
                  <a:gd name="T36" fmla="*/ 15 w 16"/>
                  <a:gd name="T37" fmla="*/ 10 h 12"/>
                  <a:gd name="T38" fmla="*/ 16 w 16"/>
                  <a:gd name="T39" fmla="*/ 9 h 12"/>
                  <a:gd name="T40" fmla="*/ 16 w 16"/>
                  <a:gd name="T41" fmla="*/ 6 h 12"/>
                  <a:gd name="T42" fmla="*/ 11 w 16"/>
                  <a:gd name="T43" fmla="*/ 0 h 12"/>
                  <a:gd name="T44" fmla="*/ 11 w 16"/>
                  <a:gd name="T45" fmla="*/ 1 h 12"/>
                  <a:gd name="T46" fmla="*/ 8 w 16"/>
                  <a:gd name="T47" fmla="*/ 4 h 12"/>
                  <a:gd name="T48" fmla="*/ 8 w 16"/>
                  <a:gd name="T49" fmla="*/ 4 h 12"/>
                  <a:gd name="T50" fmla="*/ 8 w 16"/>
                  <a:gd name="T51" fmla="*/ 7 h 12"/>
                  <a:gd name="T52" fmla="*/ 6 w 16"/>
                  <a:gd name="T53" fmla="*/ 7 h 12"/>
                  <a:gd name="T54" fmla="*/ 5 w 16"/>
                  <a:gd name="T55" fmla="*/ 9 h 12"/>
                  <a:gd name="T56" fmla="*/ 3 w 16"/>
                  <a:gd name="T57" fmla="*/ 9 h 12"/>
                  <a:gd name="T58" fmla="*/ 3 w 16"/>
                  <a:gd name="T59" fmla="*/ 4 h 12"/>
                  <a:gd name="T60" fmla="*/ 3 w 16"/>
                  <a:gd name="T61" fmla="*/ 3 h 12"/>
                  <a:gd name="T62" fmla="*/ 3 w 16"/>
                  <a:gd name="T63" fmla="*/ 1 h 12"/>
                  <a:gd name="T64" fmla="*/ 5 w 16"/>
                  <a:gd name="T65" fmla="*/ 3 h 12"/>
                  <a:gd name="T66" fmla="*/ 8 w 16"/>
                  <a:gd name="T67" fmla="*/ 4 h 12"/>
                  <a:gd name="T68" fmla="*/ 8 w 16"/>
                  <a:gd name="T69" fmla="*/ 4 h 12"/>
                  <a:gd name="T70" fmla="*/ 8 w 16"/>
                  <a:gd name="T71" fmla="*/ 0 h 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lnTo>
                      <a:pt x="5" y="1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8" y="9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6" y="9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7" name="Freeform 2543">
                <a:extLst>
                  <a:ext uri="{FF2B5EF4-FFF2-40B4-BE49-F238E27FC236}">
                    <a16:creationId xmlns:a16="http://schemas.microsoft.com/office/drawing/2014/main" id="{41FE26E7-620C-EC84-BC6B-D0A3099FF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" y="1824"/>
                <a:ext cx="20" cy="17"/>
              </a:xfrm>
              <a:custGeom>
                <a:avLst/>
                <a:gdLst>
                  <a:gd name="T0" fmla="*/ 280 w 17"/>
                  <a:gd name="T1" fmla="*/ 0 h 17"/>
                  <a:gd name="T2" fmla="*/ 2 w 17"/>
                  <a:gd name="T3" fmla="*/ 2 h 17"/>
                  <a:gd name="T4" fmla="*/ 0 w 17"/>
                  <a:gd name="T5" fmla="*/ 5 h 17"/>
                  <a:gd name="T6" fmla="*/ 0 w 17"/>
                  <a:gd name="T7" fmla="*/ 6 h 17"/>
                  <a:gd name="T8" fmla="*/ 0 w 17"/>
                  <a:gd name="T9" fmla="*/ 8 h 17"/>
                  <a:gd name="T10" fmla="*/ 2 w 17"/>
                  <a:gd name="T11" fmla="*/ 8 h 17"/>
                  <a:gd name="T12" fmla="*/ 124 w 17"/>
                  <a:gd name="T13" fmla="*/ 8 h 17"/>
                  <a:gd name="T14" fmla="*/ 0 w 17"/>
                  <a:gd name="T15" fmla="*/ 8 h 17"/>
                  <a:gd name="T16" fmla="*/ 0 w 17"/>
                  <a:gd name="T17" fmla="*/ 12 h 17"/>
                  <a:gd name="T18" fmla="*/ 455 w 17"/>
                  <a:gd name="T19" fmla="*/ 17 h 17"/>
                  <a:gd name="T20" fmla="*/ 620 w 17"/>
                  <a:gd name="T21" fmla="*/ 12 h 17"/>
                  <a:gd name="T22" fmla="*/ 280 w 17"/>
                  <a:gd name="T23" fmla="*/ 12 h 17"/>
                  <a:gd name="T24" fmla="*/ 172 w 17"/>
                  <a:gd name="T25" fmla="*/ 6 h 17"/>
                  <a:gd name="T26" fmla="*/ 124 w 17"/>
                  <a:gd name="T27" fmla="*/ 5 h 17"/>
                  <a:gd name="T28" fmla="*/ 172 w 17"/>
                  <a:gd name="T29" fmla="*/ 5 h 17"/>
                  <a:gd name="T30" fmla="*/ 280 w 17"/>
                  <a:gd name="T31" fmla="*/ 5 h 17"/>
                  <a:gd name="T32" fmla="*/ 620 w 17"/>
                  <a:gd name="T33" fmla="*/ 5 h 17"/>
                  <a:gd name="T34" fmla="*/ 535 w 17"/>
                  <a:gd name="T35" fmla="*/ 3 h 17"/>
                  <a:gd name="T36" fmla="*/ 280 w 17"/>
                  <a:gd name="T37" fmla="*/ 0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2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3" y="17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7" y="5"/>
                    </a:lnTo>
                    <a:lnTo>
                      <a:pt x="15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8" name="Freeform 2544">
                <a:extLst>
                  <a:ext uri="{FF2B5EF4-FFF2-40B4-BE49-F238E27FC236}">
                    <a16:creationId xmlns:a16="http://schemas.microsoft.com/office/drawing/2014/main" id="{62DE6E95-0E90-777B-3213-F3E6E24D8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" y="1824"/>
                <a:ext cx="20" cy="17"/>
              </a:xfrm>
              <a:custGeom>
                <a:avLst/>
                <a:gdLst>
                  <a:gd name="T0" fmla="*/ 280 w 17"/>
                  <a:gd name="T1" fmla="*/ 0 h 17"/>
                  <a:gd name="T2" fmla="*/ 2 w 17"/>
                  <a:gd name="T3" fmla="*/ 2 h 17"/>
                  <a:gd name="T4" fmla="*/ 0 w 17"/>
                  <a:gd name="T5" fmla="*/ 5 h 17"/>
                  <a:gd name="T6" fmla="*/ 0 w 17"/>
                  <a:gd name="T7" fmla="*/ 6 h 17"/>
                  <a:gd name="T8" fmla="*/ 0 w 17"/>
                  <a:gd name="T9" fmla="*/ 8 h 17"/>
                  <a:gd name="T10" fmla="*/ 2 w 17"/>
                  <a:gd name="T11" fmla="*/ 8 h 17"/>
                  <a:gd name="T12" fmla="*/ 124 w 17"/>
                  <a:gd name="T13" fmla="*/ 8 h 17"/>
                  <a:gd name="T14" fmla="*/ 124 w 17"/>
                  <a:gd name="T15" fmla="*/ 8 h 17"/>
                  <a:gd name="T16" fmla="*/ 0 w 17"/>
                  <a:gd name="T17" fmla="*/ 8 h 17"/>
                  <a:gd name="T18" fmla="*/ 0 w 17"/>
                  <a:gd name="T19" fmla="*/ 12 h 17"/>
                  <a:gd name="T20" fmla="*/ 455 w 17"/>
                  <a:gd name="T21" fmla="*/ 17 h 17"/>
                  <a:gd name="T22" fmla="*/ 620 w 17"/>
                  <a:gd name="T23" fmla="*/ 12 h 17"/>
                  <a:gd name="T24" fmla="*/ 280 w 17"/>
                  <a:gd name="T25" fmla="*/ 12 h 17"/>
                  <a:gd name="T26" fmla="*/ 172 w 17"/>
                  <a:gd name="T27" fmla="*/ 6 h 17"/>
                  <a:gd name="T28" fmla="*/ 124 w 17"/>
                  <a:gd name="T29" fmla="*/ 5 h 17"/>
                  <a:gd name="T30" fmla="*/ 172 w 17"/>
                  <a:gd name="T31" fmla="*/ 5 h 17"/>
                  <a:gd name="T32" fmla="*/ 280 w 17"/>
                  <a:gd name="T33" fmla="*/ 5 h 17"/>
                  <a:gd name="T34" fmla="*/ 620 w 17"/>
                  <a:gd name="T35" fmla="*/ 5 h 17"/>
                  <a:gd name="T36" fmla="*/ 620 w 17"/>
                  <a:gd name="T37" fmla="*/ 5 h 17"/>
                  <a:gd name="T38" fmla="*/ 535 w 17"/>
                  <a:gd name="T39" fmla="*/ 3 h 17"/>
                  <a:gd name="T40" fmla="*/ 280 w 17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lnTo>
                      <a:pt x="2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3" y="17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7" y="5"/>
                    </a:lnTo>
                    <a:lnTo>
                      <a:pt x="15" y="3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9" name="Freeform 2545">
                <a:extLst>
                  <a:ext uri="{FF2B5EF4-FFF2-40B4-BE49-F238E27FC236}">
                    <a16:creationId xmlns:a16="http://schemas.microsoft.com/office/drawing/2014/main" id="{D94C9C7A-D8D8-71B4-1971-31F7D99C8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12"/>
                <a:ext cx="17" cy="10"/>
              </a:xfrm>
              <a:custGeom>
                <a:avLst/>
                <a:gdLst>
                  <a:gd name="T0" fmla="*/ 750 w 14"/>
                  <a:gd name="T1" fmla="*/ 3 h 12"/>
                  <a:gd name="T2" fmla="*/ 1052 w 14"/>
                  <a:gd name="T3" fmla="*/ 3 h 12"/>
                  <a:gd name="T4" fmla="*/ 911 w 14"/>
                  <a:gd name="T5" fmla="*/ 3 h 12"/>
                  <a:gd name="T6" fmla="*/ 750 w 14"/>
                  <a:gd name="T7" fmla="*/ 3 h 12"/>
                  <a:gd name="T8" fmla="*/ 750 w 14"/>
                  <a:gd name="T9" fmla="*/ 0 h 12"/>
                  <a:gd name="T10" fmla="*/ 515 w 14"/>
                  <a:gd name="T11" fmla="*/ 0 h 12"/>
                  <a:gd name="T12" fmla="*/ 287 w 14"/>
                  <a:gd name="T13" fmla="*/ 2 h 12"/>
                  <a:gd name="T14" fmla="*/ 2 w 14"/>
                  <a:gd name="T15" fmla="*/ 2 h 12"/>
                  <a:gd name="T16" fmla="*/ 0 w 14"/>
                  <a:gd name="T17" fmla="*/ 3 h 12"/>
                  <a:gd name="T18" fmla="*/ 2 w 14"/>
                  <a:gd name="T19" fmla="*/ 3 h 12"/>
                  <a:gd name="T20" fmla="*/ 349 w 14"/>
                  <a:gd name="T21" fmla="*/ 3 h 12"/>
                  <a:gd name="T22" fmla="*/ 750 w 14"/>
                  <a:gd name="T23" fmla="*/ 3 h 12"/>
                  <a:gd name="T24" fmla="*/ 1052 w 14"/>
                  <a:gd name="T25" fmla="*/ 3 h 12"/>
                  <a:gd name="T26" fmla="*/ 1052 w 14"/>
                  <a:gd name="T27" fmla="*/ 3 h 12"/>
                  <a:gd name="T28" fmla="*/ 1052 w 14"/>
                  <a:gd name="T29" fmla="*/ 3 h 12"/>
                  <a:gd name="T30" fmla="*/ 911 w 14"/>
                  <a:gd name="T31" fmla="*/ 2 h 12"/>
                  <a:gd name="T32" fmla="*/ 750 w 14"/>
                  <a:gd name="T33" fmla="*/ 0 h 12"/>
                  <a:gd name="T34" fmla="*/ 750 w 14"/>
                  <a:gd name="T35" fmla="*/ 2 h 12"/>
                  <a:gd name="T36" fmla="*/ 750 w 14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" h="12">
                    <a:moveTo>
                      <a:pt x="10" y="5"/>
                    </a:moveTo>
                    <a:lnTo>
                      <a:pt x="14" y="5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2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0" name="Freeform 2546">
                <a:extLst>
                  <a:ext uri="{FF2B5EF4-FFF2-40B4-BE49-F238E27FC236}">
                    <a16:creationId xmlns:a16="http://schemas.microsoft.com/office/drawing/2014/main" id="{DD58AD0F-C428-19F9-BD72-6F409FA72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12"/>
                <a:ext cx="17" cy="10"/>
              </a:xfrm>
              <a:custGeom>
                <a:avLst/>
                <a:gdLst>
                  <a:gd name="T0" fmla="*/ 750 w 14"/>
                  <a:gd name="T1" fmla="*/ 3 h 12"/>
                  <a:gd name="T2" fmla="*/ 1052 w 14"/>
                  <a:gd name="T3" fmla="*/ 3 h 12"/>
                  <a:gd name="T4" fmla="*/ 911 w 14"/>
                  <a:gd name="T5" fmla="*/ 3 h 12"/>
                  <a:gd name="T6" fmla="*/ 750 w 14"/>
                  <a:gd name="T7" fmla="*/ 3 h 12"/>
                  <a:gd name="T8" fmla="*/ 750 w 14"/>
                  <a:gd name="T9" fmla="*/ 0 h 12"/>
                  <a:gd name="T10" fmla="*/ 515 w 14"/>
                  <a:gd name="T11" fmla="*/ 0 h 12"/>
                  <a:gd name="T12" fmla="*/ 287 w 14"/>
                  <a:gd name="T13" fmla="*/ 2 h 12"/>
                  <a:gd name="T14" fmla="*/ 2 w 14"/>
                  <a:gd name="T15" fmla="*/ 2 h 12"/>
                  <a:gd name="T16" fmla="*/ 0 w 14"/>
                  <a:gd name="T17" fmla="*/ 3 h 12"/>
                  <a:gd name="T18" fmla="*/ 2 w 14"/>
                  <a:gd name="T19" fmla="*/ 3 h 12"/>
                  <a:gd name="T20" fmla="*/ 349 w 14"/>
                  <a:gd name="T21" fmla="*/ 3 h 12"/>
                  <a:gd name="T22" fmla="*/ 750 w 14"/>
                  <a:gd name="T23" fmla="*/ 3 h 12"/>
                  <a:gd name="T24" fmla="*/ 1052 w 14"/>
                  <a:gd name="T25" fmla="*/ 3 h 12"/>
                  <a:gd name="T26" fmla="*/ 1052 w 14"/>
                  <a:gd name="T27" fmla="*/ 3 h 12"/>
                  <a:gd name="T28" fmla="*/ 1052 w 14"/>
                  <a:gd name="T29" fmla="*/ 3 h 12"/>
                  <a:gd name="T30" fmla="*/ 911 w 14"/>
                  <a:gd name="T31" fmla="*/ 2 h 12"/>
                  <a:gd name="T32" fmla="*/ 750 w 14"/>
                  <a:gd name="T33" fmla="*/ 0 h 12"/>
                  <a:gd name="T34" fmla="*/ 750 w 14"/>
                  <a:gd name="T35" fmla="*/ 2 h 12"/>
                  <a:gd name="T36" fmla="*/ 750 w 14"/>
                  <a:gd name="T37" fmla="*/ 3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" h="12">
                    <a:moveTo>
                      <a:pt x="10" y="5"/>
                    </a:moveTo>
                    <a:lnTo>
                      <a:pt x="14" y="5"/>
                    </a:lnTo>
                    <a:lnTo>
                      <a:pt x="12" y="8"/>
                    </a:lnTo>
                    <a:lnTo>
                      <a:pt x="10" y="9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2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1" name="Freeform 2547">
                <a:extLst>
                  <a:ext uri="{FF2B5EF4-FFF2-40B4-BE49-F238E27FC236}">
                    <a16:creationId xmlns:a16="http://schemas.microsoft.com/office/drawing/2014/main" id="{79DA8987-2FCB-19A0-6687-95D142A83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17"/>
                <a:ext cx="13" cy="4"/>
              </a:xfrm>
              <a:custGeom>
                <a:avLst/>
                <a:gdLst>
                  <a:gd name="T0" fmla="*/ 1802 w 10"/>
                  <a:gd name="T1" fmla="*/ 4 h 4"/>
                  <a:gd name="T2" fmla="*/ 1386 w 10"/>
                  <a:gd name="T3" fmla="*/ 3 h 4"/>
                  <a:gd name="T4" fmla="*/ 0 w 10"/>
                  <a:gd name="T5" fmla="*/ 0 h 4"/>
                  <a:gd name="T6" fmla="*/ 1802 w 10"/>
                  <a:gd name="T7" fmla="*/ 0 h 4"/>
                  <a:gd name="T8" fmla="*/ 3266 w 10"/>
                  <a:gd name="T9" fmla="*/ 0 h 4"/>
                  <a:gd name="T10" fmla="*/ 3046 w 10"/>
                  <a:gd name="T11" fmla="*/ 0 h 4"/>
                  <a:gd name="T12" fmla="*/ 1802 w 1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5" y="4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2" name="Freeform 2548">
                <a:extLst>
                  <a:ext uri="{FF2B5EF4-FFF2-40B4-BE49-F238E27FC236}">
                    <a16:creationId xmlns:a16="http://schemas.microsoft.com/office/drawing/2014/main" id="{B978B350-185E-6E18-0052-BD16DB2F9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17"/>
                <a:ext cx="13" cy="4"/>
              </a:xfrm>
              <a:custGeom>
                <a:avLst/>
                <a:gdLst>
                  <a:gd name="T0" fmla="*/ 1802 w 10"/>
                  <a:gd name="T1" fmla="*/ 4 h 4"/>
                  <a:gd name="T2" fmla="*/ 1386 w 10"/>
                  <a:gd name="T3" fmla="*/ 3 h 4"/>
                  <a:gd name="T4" fmla="*/ 0 w 10"/>
                  <a:gd name="T5" fmla="*/ 0 h 4"/>
                  <a:gd name="T6" fmla="*/ 1802 w 10"/>
                  <a:gd name="T7" fmla="*/ 0 h 4"/>
                  <a:gd name="T8" fmla="*/ 3266 w 10"/>
                  <a:gd name="T9" fmla="*/ 0 h 4"/>
                  <a:gd name="T10" fmla="*/ 3046 w 10"/>
                  <a:gd name="T11" fmla="*/ 0 h 4"/>
                  <a:gd name="T12" fmla="*/ 1802 w 10"/>
                  <a:gd name="T13" fmla="*/ 4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5" y="4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3" name="Freeform 2549">
                <a:extLst>
                  <a:ext uri="{FF2B5EF4-FFF2-40B4-BE49-F238E27FC236}">
                    <a16:creationId xmlns:a16="http://schemas.microsoft.com/office/drawing/2014/main" id="{65164DAE-1365-4654-743D-3DBFF15CC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00"/>
                <a:ext cx="22" cy="12"/>
              </a:xfrm>
              <a:custGeom>
                <a:avLst/>
                <a:gdLst>
                  <a:gd name="T0" fmla="*/ 351 w 19"/>
                  <a:gd name="T1" fmla="*/ 5 h 12"/>
                  <a:gd name="T2" fmla="*/ 351 w 19"/>
                  <a:gd name="T3" fmla="*/ 6 h 12"/>
                  <a:gd name="T4" fmla="*/ 351 w 19"/>
                  <a:gd name="T5" fmla="*/ 8 h 12"/>
                  <a:gd name="T6" fmla="*/ 303 w 19"/>
                  <a:gd name="T7" fmla="*/ 9 h 12"/>
                  <a:gd name="T8" fmla="*/ 262 w 19"/>
                  <a:gd name="T9" fmla="*/ 9 h 12"/>
                  <a:gd name="T10" fmla="*/ 262 w 19"/>
                  <a:gd name="T11" fmla="*/ 0 h 12"/>
                  <a:gd name="T12" fmla="*/ 168 w 19"/>
                  <a:gd name="T13" fmla="*/ 0 h 12"/>
                  <a:gd name="T14" fmla="*/ 108 w 19"/>
                  <a:gd name="T15" fmla="*/ 2 h 12"/>
                  <a:gd name="T16" fmla="*/ 2 w 19"/>
                  <a:gd name="T17" fmla="*/ 2 h 12"/>
                  <a:gd name="T18" fmla="*/ 0 w 19"/>
                  <a:gd name="T19" fmla="*/ 5 h 12"/>
                  <a:gd name="T20" fmla="*/ 2 w 19"/>
                  <a:gd name="T21" fmla="*/ 8 h 12"/>
                  <a:gd name="T22" fmla="*/ 108 w 19"/>
                  <a:gd name="T23" fmla="*/ 11 h 12"/>
                  <a:gd name="T24" fmla="*/ 168 w 19"/>
                  <a:gd name="T25" fmla="*/ 12 h 12"/>
                  <a:gd name="T26" fmla="*/ 262 w 19"/>
                  <a:gd name="T27" fmla="*/ 12 h 12"/>
                  <a:gd name="T28" fmla="*/ 406 w 19"/>
                  <a:gd name="T29" fmla="*/ 9 h 12"/>
                  <a:gd name="T30" fmla="*/ 470 w 19"/>
                  <a:gd name="T31" fmla="*/ 5 h 12"/>
                  <a:gd name="T32" fmla="*/ 351 w 19"/>
                  <a:gd name="T33" fmla="*/ 2 h 12"/>
                  <a:gd name="T34" fmla="*/ 351 w 19"/>
                  <a:gd name="T35" fmla="*/ 0 h 12"/>
                  <a:gd name="T36" fmla="*/ 351 w 19"/>
                  <a:gd name="T37" fmla="*/ 2 h 12"/>
                  <a:gd name="T38" fmla="*/ 351 w 19"/>
                  <a:gd name="T39" fmla="*/ 5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2">
                    <a:moveTo>
                      <a:pt x="14" y="5"/>
                    </a:moveTo>
                    <a:lnTo>
                      <a:pt x="14" y="6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6" y="9"/>
                    </a:lnTo>
                    <a:lnTo>
                      <a:pt x="19" y="5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4" name="Freeform 2550">
                <a:extLst>
                  <a:ext uri="{FF2B5EF4-FFF2-40B4-BE49-F238E27FC236}">
                    <a16:creationId xmlns:a16="http://schemas.microsoft.com/office/drawing/2014/main" id="{2214F3E2-E30A-321E-8031-333FE202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00"/>
                <a:ext cx="22" cy="12"/>
              </a:xfrm>
              <a:custGeom>
                <a:avLst/>
                <a:gdLst>
                  <a:gd name="T0" fmla="*/ 351 w 19"/>
                  <a:gd name="T1" fmla="*/ 5 h 12"/>
                  <a:gd name="T2" fmla="*/ 351 w 19"/>
                  <a:gd name="T3" fmla="*/ 5 h 12"/>
                  <a:gd name="T4" fmla="*/ 351 w 19"/>
                  <a:gd name="T5" fmla="*/ 6 h 12"/>
                  <a:gd name="T6" fmla="*/ 351 w 19"/>
                  <a:gd name="T7" fmla="*/ 8 h 12"/>
                  <a:gd name="T8" fmla="*/ 303 w 19"/>
                  <a:gd name="T9" fmla="*/ 9 h 12"/>
                  <a:gd name="T10" fmla="*/ 262 w 19"/>
                  <a:gd name="T11" fmla="*/ 9 h 12"/>
                  <a:gd name="T12" fmla="*/ 262 w 19"/>
                  <a:gd name="T13" fmla="*/ 0 h 12"/>
                  <a:gd name="T14" fmla="*/ 168 w 19"/>
                  <a:gd name="T15" fmla="*/ 0 h 12"/>
                  <a:gd name="T16" fmla="*/ 108 w 19"/>
                  <a:gd name="T17" fmla="*/ 2 h 12"/>
                  <a:gd name="T18" fmla="*/ 2 w 19"/>
                  <a:gd name="T19" fmla="*/ 2 h 12"/>
                  <a:gd name="T20" fmla="*/ 0 w 19"/>
                  <a:gd name="T21" fmla="*/ 5 h 12"/>
                  <a:gd name="T22" fmla="*/ 2 w 19"/>
                  <a:gd name="T23" fmla="*/ 8 h 12"/>
                  <a:gd name="T24" fmla="*/ 108 w 19"/>
                  <a:gd name="T25" fmla="*/ 11 h 12"/>
                  <a:gd name="T26" fmla="*/ 168 w 19"/>
                  <a:gd name="T27" fmla="*/ 12 h 12"/>
                  <a:gd name="T28" fmla="*/ 262 w 19"/>
                  <a:gd name="T29" fmla="*/ 12 h 12"/>
                  <a:gd name="T30" fmla="*/ 406 w 19"/>
                  <a:gd name="T31" fmla="*/ 9 h 12"/>
                  <a:gd name="T32" fmla="*/ 470 w 19"/>
                  <a:gd name="T33" fmla="*/ 5 h 12"/>
                  <a:gd name="T34" fmla="*/ 470 w 19"/>
                  <a:gd name="T35" fmla="*/ 5 h 12"/>
                  <a:gd name="T36" fmla="*/ 351 w 19"/>
                  <a:gd name="T37" fmla="*/ 2 h 12"/>
                  <a:gd name="T38" fmla="*/ 351 w 19"/>
                  <a:gd name="T39" fmla="*/ 0 h 12"/>
                  <a:gd name="T40" fmla="*/ 351 w 19"/>
                  <a:gd name="T41" fmla="*/ 2 h 12"/>
                  <a:gd name="T42" fmla="*/ 351 w 19"/>
                  <a:gd name="T43" fmla="*/ 5 h 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9" h="12">
                    <a:moveTo>
                      <a:pt x="14" y="5"/>
                    </a:move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6" y="9"/>
                    </a:lnTo>
                    <a:lnTo>
                      <a:pt x="19" y="5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5" name="Freeform 2551">
                <a:extLst>
                  <a:ext uri="{FF2B5EF4-FFF2-40B4-BE49-F238E27FC236}">
                    <a16:creationId xmlns:a16="http://schemas.microsoft.com/office/drawing/2014/main" id="{2B80B4B1-7AAF-96B5-AA8E-7AA0F35FF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00"/>
                <a:ext cx="8" cy="10"/>
              </a:xfrm>
              <a:custGeom>
                <a:avLst/>
                <a:gdLst>
                  <a:gd name="T0" fmla="*/ 159416 w 5"/>
                  <a:gd name="T1" fmla="*/ 87 h 9"/>
                  <a:gd name="T2" fmla="*/ 0 w 5"/>
                  <a:gd name="T3" fmla="*/ 63 h 9"/>
                  <a:gd name="T4" fmla="*/ 0 w 5"/>
                  <a:gd name="T5" fmla="*/ 57 h 9"/>
                  <a:gd name="T6" fmla="*/ 0 w 5"/>
                  <a:gd name="T7" fmla="*/ 3 h 9"/>
                  <a:gd name="T8" fmla="*/ 159416 w 5"/>
                  <a:gd name="T9" fmla="*/ 0 h 9"/>
                  <a:gd name="T10" fmla="*/ 159416 w 5"/>
                  <a:gd name="T11" fmla="*/ 2 h 9"/>
                  <a:gd name="T12" fmla="*/ 159416 w 5"/>
                  <a:gd name="T13" fmla="*/ 8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6" name="Freeform 2552">
                <a:extLst>
                  <a:ext uri="{FF2B5EF4-FFF2-40B4-BE49-F238E27FC236}">
                    <a16:creationId xmlns:a16="http://schemas.microsoft.com/office/drawing/2014/main" id="{B838218C-F967-210B-CE8E-5A148C91C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00"/>
                <a:ext cx="8" cy="10"/>
              </a:xfrm>
              <a:custGeom>
                <a:avLst/>
                <a:gdLst>
                  <a:gd name="T0" fmla="*/ 159416 w 5"/>
                  <a:gd name="T1" fmla="*/ 87 h 9"/>
                  <a:gd name="T2" fmla="*/ 0 w 5"/>
                  <a:gd name="T3" fmla="*/ 63 h 9"/>
                  <a:gd name="T4" fmla="*/ 0 w 5"/>
                  <a:gd name="T5" fmla="*/ 57 h 9"/>
                  <a:gd name="T6" fmla="*/ 0 w 5"/>
                  <a:gd name="T7" fmla="*/ 3 h 9"/>
                  <a:gd name="T8" fmla="*/ 159416 w 5"/>
                  <a:gd name="T9" fmla="*/ 0 h 9"/>
                  <a:gd name="T10" fmla="*/ 159416 w 5"/>
                  <a:gd name="T11" fmla="*/ 2 h 9"/>
                  <a:gd name="T12" fmla="*/ 159416 w 5"/>
                  <a:gd name="T13" fmla="*/ 8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7" name="Freeform 2553">
                <a:extLst>
                  <a:ext uri="{FF2B5EF4-FFF2-40B4-BE49-F238E27FC236}">
                    <a16:creationId xmlns:a16="http://schemas.microsoft.com/office/drawing/2014/main" id="{8DABEC4C-E248-A8E0-B059-690DD6629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88"/>
                <a:ext cx="27" cy="10"/>
              </a:xfrm>
              <a:custGeom>
                <a:avLst/>
                <a:gdLst>
                  <a:gd name="T0" fmla="*/ 0 w 24"/>
                  <a:gd name="T1" fmla="*/ 3 h 12"/>
                  <a:gd name="T2" fmla="*/ 77 w 24"/>
                  <a:gd name="T3" fmla="*/ 3 h 12"/>
                  <a:gd name="T4" fmla="*/ 110 w 24"/>
                  <a:gd name="T5" fmla="*/ 3 h 12"/>
                  <a:gd name="T6" fmla="*/ 110 w 24"/>
                  <a:gd name="T7" fmla="*/ 3 h 12"/>
                  <a:gd name="T8" fmla="*/ 140 w 24"/>
                  <a:gd name="T9" fmla="*/ 3 h 12"/>
                  <a:gd name="T10" fmla="*/ 178 w 24"/>
                  <a:gd name="T11" fmla="*/ 3 h 12"/>
                  <a:gd name="T12" fmla="*/ 201 w 24"/>
                  <a:gd name="T13" fmla="*/ 3 h 12"/>
                  <a:gd name="T14" fmla="*/ 253 w 24"/>
                  <a:gd name="T15" fmla="*/ 3 h 12"/>
                  <a:gd name="T16" fmla="*/ 285 w 24"/>
                  <a:gd name="T17" fmla="*/ 3 h 12"/>
                  <a:gd name="T18" fmla="*/ 322 w 24"/>
                  <a:gd name="T19" fmla="*/ 3 h 12"/>
                  <a:gd name="T20" fmla="*/ 322 w 24"/>
                  <a:gd name="T21" fmla="*/ 3 h 12"/>
                  <a:gd name="T22" fmla="*/ 305 w 24"/>
                  <a:gd name="T23" fmla="*/ 3 h 12"/>
                  <a:gd name="T24" fmla="*/ 305 w 24"/>
                  <a:gd name="T25" fmla="*/ 3 h 12"/>
                  <a:gd name="T26" fmla="*/ 253 w 24"/>
                  <a:gd name="T27" fmla="*/ 3 h 12"/>
                  <a:gd name="T28" fmla="*/ 305 w 24"/>
                  <a:gd name="T29" fmla="*/ 0 h 12"/>
                  <a:gd name="T30" fmla="*/ 253 w 24"/>
                  <a:gd name="T31" fmla="*/ 2 h 12"/>
                  <a:gd name="T32" fmla="*/ 0 w 24"/>
                  <a:gd name="T33" fmla="*/ 3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12">
                    <a:moveTo>
                      <a:pt x="0" y="9"/>
                    </a:moveTo>
                    <a:lnTo>
                      <a:pt x="5" y="9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0" y="11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8" y="12"/>
                    </a:lnTo>
                    <a:lnTo>
                      <a:pt x="20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8" name="Freeform 2554">
                <a:extLst>
                  <a:ext uri="{FF2B5EF4-FFF2-40B4-BE49-F238E27FC236}">
                    <a16:creationId xmlns:a16="http://schemas.microsoft.com/office/drawing/2014/main" id="{7123A80B-227D-0653-2062-2DFF7690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88"/>
                <a:ext cx="27" cy="10"/>
              </a:xfrm>
              <a:custGeom>
                <a:avLst/>
                <a:gdLst>
                  <a:gd name="T0" fmla="*/ 0 w 24"/>
                  <a:gd name="T1" fmla="*/ 3 h 12"/>
                  <a:gd name="T2" fmla="*/ 77 w 24"/>
                  <a:gd name="T3" fmla="*/ 3 h 12"/>
                  <a:gd name="T4" fmla="*/ 110 w 24"/>
                  <a:gd name="T5" fmla="*/ 3 h 12"/>
                  <a:gd name="T6" fmla="*/ 110 w 24"/>
                  <a:gd name="T7" fmla="*/ 3 h 12"/>
                  <a:gd name="T8" fmla="*/ 110 w 24"/>
                  <a:gd name="T9" fmla="*/ 3 h 12"/>
                  <a:gd name="T10" fmla="*/ 140 w 24"/>
                  <a:gd name="T11" fmla="*/ 3 h 12"/>
                  <a:gd name="T12" fmla="*/ 178 w 24"/>
                  <a:gd name="T13" fmla="*/ 3 h 12"/>
                  <a:gd name="T14" fmla="*/ 201 w 24"/>
                  <a:gd name="T15" fmla="*/ 3 h 12"/>
                  <a:gd name="T16" fmla="*/ 253 w 24"/>
                  <a:gd name="T17" fmla="*/ 3 h 12"/>
                  <a:gd name="T18" fmla="*/ 285 w 24"/>
                  <a:gd name="T19" fmla="*/ 3 h 12"/>
                  <a:gd name="T20" fmla="*/ 322 w 24"/>
                  <a:gd name="T21" fmla="*/ 3 h 12"/>
                  <a:gd name="T22" fmla="*/ 322 w 24"/>
                  <a:gd name="T23" fmla="*/ 3 h 12"/>
                  <a:gd name="T24" fmla="*/ 305 w 24"/>
                  <a:gd name="T25" fmla="*/ 3 h 12"/>
                  <a:gd name="T26" fmla="*/ 305 w 24"/>
                  <a:gd name="T27" fmla="*/ 3 h 12"/>
                  <a:gd name="T28" fmla="*/ 253 w 24"/>
                  <a:gd name="T29" fmla="*/ 3 h 12"/>
                  <a:gd name="T30" fmla="*/ 253 w 24"/>
                  <a:gd name="T31" fmla="*/ 3 h 12"/>
                  <a:gd name="T32" fmla="*/ 305 w 24"/>
                  <a:gd name="T33" fmla="*/ 0 h 12"/>
                  <a:gd name="T34" fmla="*/ 305 w 24"/>
                  <a:gd name="T35" fmla="*/ 0 h 12"/>
                  <a:gd name="T36" fmla="*/ 253 w 24"/>
                  <a:gd name="T37" fmla="*/ 2 h 12"/>
                  <a:gd name="T38" fmla="*/ 0 w 24"/>
                  <a:gd name="T39" fmla="*/ 3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4" h="12">
                    <a:moveTo>
                      <a:pt x="0" y="9"/>
                    </a:moveTo>
                    <a:lnTo>
                      <a:pt x="5" y="9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0" y="11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8" y="12"/>
                    </a:lnTo>
                    <a:lnTo>
                      <a:pt x="20" y="11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18" y="5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9" name="Freeform 2555">
                <a:extLst>
                  <a:ext uri="{FF2B5EF4-FFF2-40B4-BE49-F238E27FC236}">
                    <a16:creationId xmlns:a16="http://schemas.microsoft.com/office/drawing/2014/main" id="{5B88E04B-F6EC-A83F-35D3-3174EAF21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793"/>
                <a:ext cx="17" cy="7"/>
              </a:xfrm>
              <a:custGeom>
                <a:avLst/>
                <a:gdLst>
                  <a:gd name="T0" fmla="*/ 750 w 14"/>
                  <a:gd name="T1" fmla="*/ 4 h 7"/>
                  <a:gd name="T2" fmla="*/ 515 w 14"/>
                  <a:gd name="T3" fmla="*/ 6 h 7"/>
                  <a:gd name="T4" fmla="*/ 349 w 14"/>
                  <a:gd name="T5" fmla="*/ 7 h 7"/>
                  <a:gd name="T6" fmla="*/ 287 w 14"/>
                  <a:gd name="T7" fmla="*/ 6 h 7"/>
                  <a:gd name="T8" fmla="*/ 0 w 14"/>
                  <a:gd name="T9" fmla="*/ 4 h 7"/>
                  <a:gd name="T10" fmla="*/ 287 w 14"/>
                  <a:gd name="T11" fmla="*/ 0 h 7"/>
                  <a:gd name="T12" fmla="*/ 349 w 14"/>
                  <a:gd name="T13" fmla="*/ 0 h 7"/>
                  <a:gd name="T14" fmla="*/ 750 w 14"/>
                  <a:gd name="T15" fmla="*/ 0 h 7"/>
                  <a:gd name="T16" fmla="*/ 1052 w 14"/>
                  <a:gd name="T17" fmla="*/ 0 h 7"/>
                  <a:gd name="T18" fmla="*/ 1052 w 14"/>
                  <a:gd name="T19" fmla="*/ 1 h 7"/>
                  <a:gd name="T20" fmla="*/ 1052 w 14"/>
                  <a:gd name="T21" fmla="*/ 3 h 7"/>
                  <a:gd name="T22" fmla="*/ 911 w 14"/>
                  <a:gd name="T23" fmla="*/ 4 h 7"/>
                  <a:gd name="T24" fmla="*/ 750 w 14"/>
                  <a:gd name="T25" fmla="*/ 4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10" y="4"/>
                    </a:moveTo>
                    <a:lnTo>
                      <a:pt x="7" y="6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0" name="Freeform 2556">
                <a:extLst>
                  <a:ext uri="{FF2B5EF4-FFF2-40B4-BE49-F238E27FC236}">
                    <a16:creationId xmlns:a16="http://schemas.microsoft.com/office/drawing/2014/main" id="{CE1B1B8E-2FEA-1DFF-5985-0EF7533D5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793"/>
                <a:ext cx="17" cy="7"/>
              </a:xfrm>
              <a:custGeom>
                <a:avLst/>
                <a:gdLst>
                  <a:gd name="T0" fmla="*/ 750 w 14"/>
                  <a:gd name="T1" fmla="*/ 4 h 7"/>
                  <a:gd name="T2" fmla="*/ 515 w 14"/>
                  <a:gd name="T3" fmla="*/ 6 h 7"/>
                  <a:gd name="T4" fmla="*/ 349 w 14"/>
                  <a:gd name="T5" fmla="*/ 7 h 7"/>
                  <a:gd name="T6" fmla="*/ 287 w 14"/>
                  <a:gd name="T7" fmla="*/ 6 h 7"/>
                  <a:gd name="T8" fmla="*/ 0 w 14"/>
                  <a:gd name="T9" fmla="*/ 4 h 7"/>
                  <a:gd name="T10" fmla="*/ 287 w 14"/>
                  <a:gd name="T11" fmla="*/ 0 h 7"/>
                  <a:gd name="T12" fmla="*/ 349 w 14"/>
                  <a:gd name="T13" fmla="*/ 0 h 7"/>
                  <a:gd name="T14" fmla="*/ 750 w 14"/>
                  <a:gd name="T15" fmla="*/ 0 h 7"/>
                  <a:gd name="T16" fmla="*/ 1052 w 14"/>
                  <a:gd name="T17" fmla="*/ 0 h 7"/>
                  <a:gd name="T18" fmla="*/ 1052 w 14"/>
                  <a:gd name="T19" fmla="*/ 1 h 7"/>
                  <a:gd name="T20" fmla="*/ 1052 w 14"/>
                  <a:gd name="T21" fmla="*/ 3 h 7"/>
                  <a:gd name="T22" fmla="*/ 911 w 14"/>
                  <a:gd name="T23" fmla="*/ 4 h 7"/>
                  <a:gd name="T24" fmla="*/ 750 w 14"/>
                  <a:gd name="T25" fmla="*/ 4 h 7"/>
                  <a:gd name="T26" fmla="*/ 750 w 14"/>
                  <a:gd name="T27" fmla="*/ 4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7">
                    <a:moveTo>
                      <a:pt x="10" y="4"/>
                    </a:moveTo>
                    <a:lnTo>
                      <a:pt x="7" y="6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10" y="4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1" name="Freeform 2557">
                <a:extLst>
                  <a:ext uri="{FF2B5EF4-FFF2-40B4-BE49-F238E27FC236}">
                    <a16:creationId xmlns:a16="http://schemas.microsoft.com/office/drawing/2014/main" id="{ECDF8EB7-DDC9-A218-6C32-CC3D8BD0A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1776"/>
                <a:ext cx="20" cy="12"/>
              </a:xfrm>
              <a:custGeom>
                <a:avLst/>
                <a:gdLst>
                  <a:gd name="T0" fmla="*/ 347 w 17"/>
                  <a:gd name="T1" fmla="*/ 5 h 12"/>
                  <a:gd name="T2" fmla="*/ 535 w 17"/>
                  <a:gd name="T3" fmla="*/ 5 h 12"/>
                  <a:gd name="T4" fmla="*/ 535 w 17"/>
                  <a:gd name="T5" fmla="*/ 8 h 12"/>
                  <a:gd name="T6" fmla="*/ 480 w 17"/>
                  <a:gd name="T7" fmla="*/ 8 h 12"/>
                  <a:gd name="T8" fmla="*/ 408 w 17"/>
                  <a:gd name="T9" fmla="*/ 9 h 12"/>
                  <a:gd name="T10" fmla="*/ 347 w 17"/>
                  <a:gd name="T11" fmla="*/ 9 h 12"/>
                  <a:gd name="T12" fmla="*/ 172 w 17"/>
                  <a:gd name="T13" fmla="*/ 0 h 12"/>
                  <a:gd name="T14" fmla="*/ 2 w 17"/>
                  <a:gd name="T15" fmla="*/ 3 h 12"/>
                  <a:gd name="T16" fmla="*/ 0 w 17"/>
                  <a:gd name="T17" fmla="*/ 5 h 12"/>
                  <a:gd name="T18" fmla="*/ 0 w 17"/>
                  <a:gd name="T19" fmla="*/ 6 h 12"/>
                  <a:gd name="T20" fmla="*/ 2 w 17"/>
                  <a:gd name="T21" fmla="*/ 9 h 12"/>
                  <a:gd name="T22" fmla="*/ 2 w 17"/>
                  <a:gd name="T23" fmla="*/ 11 h 12"/>
                  <a:gd name="T24" fmla="*/ 146 w 17"/>
                  <a:gd name="T25" fmla="*/ 12 h 12"/>
                  <a:gd name="T26" fmla="*/ 238 w 17"/>
                  <a:gd name="T27" fmla="*/ 12 h 12"/>
                  <a:gd name="T28" fmla="*/ 347 w 17"/>
                  <a:gd name="T29" fmla="*/ 12 h 12"/>
                  <a:gd name="T30" fmla="*/ 480 w 17"/>
                  <a:gd name="T31" fmla="*/ 12 h 12"/>
                  <a:gd name="T32" fmla="*/ 535 w 17"/>
                  <a:gd name="T33" fmla="*/ 11 h 12"/>
                  <a:gd name="T34" fmla="*/ 620 w 17"/>
                  <a:gd name="T35" fmla="*/ 8 h 12"/>
                  <a:gd name="T36" fmla="*/ 535 w 17"/>
                  <a:gd name="T37" fmla="*/ 5 h 12"/>
                  <a:gd name="T38" fmla="*/ 535 w 17"/>
                  <a:gd name="T39" fmla="*/ 2 h 12"/>
                  <a:gd name="T40" fmla="*/ 535 w 17"/>
                  <a:gd name="T41" fmla="*/ 0 h 12"/>
                  <a:gd name="T42" fmla="*/ 347 w 17"/>
                  <a:gd name="T43" fmla="*/ 0 h 12"/>
                  <a:gd name="T44" fmla="*/ 347 w 17"/>
                  <a:gd name="T45" fmla="*/ 0 h 12"/>
                  <a:gd name="T46" fmla="*/ 347 w 17"/>
                  <a:gd name="T47" fmla="*/ 2 h 12"/>
                  <a:gd name="T48" fmla="*/ 347 w 17"/>
                  <a:gd name="T49" fmla="*/ 5 h 1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" h="12">
                    <a:moveTo>
                      <a:pt x="10" y="5"/>
                    </a:moveTo>
                    <a:lnTo>
                      <a:pt x="15" y="5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5" y="5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2" name="Freeform 2558">
                <a:extLst>
                  <a:ext uri="{FF2B5EF4-FFF2-40B4-BE49-F238E27FC236}">
                    <a16:creationId xmlns:a16="http://schemas.microsoft.com/office/drawing/2014/main" id="{54201695-B9A0-DE1A-A7AD-98BF8E0C8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1776"/>
                <a:ext cx="20" cy="12"/>
              </a:xfrm>
              <a:custGeom>
                <a:avLst/>
                <a:gdLst>
                  <a:gd name="T0" fmla="*/ 347 w 17"/>
                  <a:gd name="T1" fmla="*/ 5 h 12"/>
                  <a:gd name="T2" fmla="*/ 535 w 17"/>
                  <a:gd name="T3" fmla="*/ 5 h 12"/>
                  <a:gd name="T4" fmla="*/ 535 w 17"/>
                  <a:gd name="T5" fmla="*/ 8 h 12"/>
                  <a:gd name="T6" fmla="*/ 480 w 17"/>
                  <a:gd name="T7" fmla="*/ 8 h 12"/>
                  <a:gd name="T8" fmla="*/ 408 w 17"/>
                  <a:gd name="T9" fmla="*/ 9 h 12"/>
                  <a:gd name="T10" fmla="*/ 347 w 17"/>
                  <a:gd name="T11" fmla="*/ 9 h 12"/>
                  <a:gd name="T12" fmla="*/ 172 w 17"/>
                  <a:gd name="T13" fmla="*/ 0 h 12"/>
                  <a:gd name="T14" fmla="*/ 2 w 17"/>
                  <a:gd name="T15" fmla="*/ 3 h 12"/>
                  <a:gd name="T16" fmla="*/ 0 w 17"/>
                  <a:gd name="T17" fmla="*/ 5 h 12"/>
                  <a:gd name="T18" fmla="*/ 0 w 17"/>
                  <a:gd name="T19" fmla="*/ 6 h 12"/>
                  <a:gd name="T20" fmla="*/ 2 w 17"/>
                  <a:gd name="T21" fmla="*/ 9 h 12"/>
                  <a:gd name="T22" fmla="*/ 2 w 17"/>
                  <a:gd name="T23" fmla="*/ 11 h 12"/>
                  <a:gd name="T24" fmla="*/ 146 w 17"/>
                  <a:gd name="T25" fmla="*/ 12 h 12"/>
                  <a:gd name="T26" fmla="*/ 238 w 17"/>
                  <a:gd name="T27" fmla="*/ 12 h 12"/>
                  <a:gd name="T28" fmla="*/ 347 w 17"/>
                  <a:gd name="T29" fmla="*/ 12 h 12"/>
                  <a:gd name="T30" fmla="*/ 480 w 17"/>
                  <a:gd name="T31" fmla="*/ 12 h 12"/>
                  <a:gd name="T32" fmla="*/ 535 w 17"/>
                  <a:gd name="T33" fmla="*/ 11 h 12"/>
                  <a:gd name="T34" fmla="*/ 620 w 17"/>
                  <a:gd name="T35" fmla="*/ 8 h 12"/>
                  <a:gd name="T36" fmla="*/ 535 w 17"/>
                  <a:gd name="T37" fmla="*/ 5 h 12"/>
                  <a:gd name="T38" fmla="*/ 535 w 17"/>
                  <a:gd name="T39" fmla="*/ 2 h 12"/>
                  <a:gd name="T40" fmla="*/ 535 w 17"/>
                  <a:gd name="T41" fmla="*/ 0 h 12"/>
                  <a:gd name="T42" fmla="*/ 347 w 17"/>
                  <a:gd name="T43" fmla="*/ 0 h 12"/>
                  <a:gd name="T44" fmla="*/ 347 w 17"/>
                  <a:gd name="T45" fmla="*/ 0 h 12"/>
                  <a:gd name="T46" fmla="*/ 347 w 17"/>
                  <a:gd name="T47" fmla="*/ 2 h 12"/>
                  <a:gd name="T48" fmla="*/ 347 w 17"/>
                  <a:gd name="T49" fmla="*/ 5 h 1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" h="12">
                    <a:moveTo>
                      <a:pt x="10" y="5"/>
                    </a:moveTo>
                    <a:lnTo>
                      <a:pt x="15" y="5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5" y="5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3" name="Freeform 2559">
                <a:extLst>
                  <a:ext uri="{FF2B5EF4-FFF2-40B4-BE49-F238E27FC236}">
                    <a16:creationId xmlns:a16="http://schemas.microsoft.com/office/drawing/2014/main" id="{77226EAA-7779-A3A4-1C0A-535658CD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" y="1781"/>
                <a:ext cx="8" cy="9"/>
              </a:xfrm>
              <a:custGeom>
                <a:avLst/>
                <a:gdLst>
                  <a:gd name="T0" fmla="*/ 8 w 8"/>
                  <a:gd name="T1" fmla="*/ 31617 h 6"/>
                  <a:gd name="T2" fmla="*/ 3 w 8"/>
                  <a:gd name="T3" fmla="*/ 47426 h 6"/>
                  <a:gd name="T4" fmla="*/ 0 w 8"/>
                  <a:gd name="T5" fmla="*/ 31617 h 6"/>
                  <a:gd name="T6" fmla="*/ 0 w 8"/>
                  <a:gd name="T7" fmla="*/ 12137 h 6"/>
                  <a:gd name="T8" fmla="*/ 0 w 8"/>
                  <a:gd name="T9" fmla="*/ 0 h 6"/>
                  <a:gd name="T10" fmla="*/ 2 w 8"/>
                  <a:gd name="T11" fmla="*/ 0 h 6"/>
                  <a:gd name="T12" fmla="*/ 3 w 8"/>
                  <a:gd name="T13" fmla="*/ 0 h 6"/>
                  <a:gd name="T14" fmla="*/ 5 w 8"/>
                  <a:gd name="T15" fmla="*/ 0 h 6"/>
                  <a:gd name="T16" fmla="*/ 8 w 8"/>
                  <a:gd name="T17" fmla="*/ 3161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8" y="4"/>
                    </a:moveTo>
                    <a:lnTo>
                      <a:pt x="3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4" name="Freeform 2560">
                <a:extLst>
                  <a:ext uri="{FF2B5EF4-FFF2-40B4-BE49-F238E27FC236}">
                    <a16:creationId xmlns:a16="http://schemas.microsoft.com/office/drawing/2014/main" id="{EEF9A42A-FC5B-65FB-2995-DBE91E21B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" y="1781"/>
                <a:ext cx="8" cy="9"/>
              </a:xfrm>
              <a:custGeom>
                <a:avLst/>
                <a:gdLst>
                  <a:gd name="T0" fmla="*/ 8 w 8"/>
                  <a:gd name="T1" fmla="*/ 31617 h 6"/>
                  <a:gd name="T2" fmla="*/ 3 w 8"/>
                  <a:gd name="T3" fmla="*/ 47426 h 6"/>
                  <a:gd name="T4" fmla="*/ 0 w 8"/>
                  <a:gd name="T5" fmla="*/ 31617 h 6"/>
                  <a:gd name="T6" fmla="*/ 0 w 8"/>
                  <a:gd name="T7" fmla="*/ 12137 h 6"/>
                  <a:gd name="T8" fmla="*/ 0 w 8"/>
                  <a:gd name="T9" fmla="*/ 0 h 6"/>
                  <a:gd name="T10" fmla="*/ 2 w 8"/>
                  <a:gd name="T11" fmla="*/ 0 h 6"/>
                  <a:gd name="T12" fmla="*/ 3 w 8"/>
                  <a:gd name="T13" fmla="*/ 0 h 6"/>
                  <a:gd name="T14" fmla="*/ 5 w 8"/>
                  <a:gd name="T15" fmla="*/ 0 h 6"/>
                  <a:gd name="T16" fmla="*/ 8 w 8"/>
                  <a:gd name="T17" fmla="*/ 3161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6">
                    <a:moveTo>
                      <a:pt x="8" y="4"/>
                    </a:moveTo>
                    <a:lnTo>
                      <a:pt x="3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5" name="Freeform 2561">
                <a:extLst>
                  <a:ext uri="{FF2B5EF4-FFF2-40B4-BE49-F238E27FC236}">
                    <a16:creationId xmlns:a16="http://schemas.microsoft.com/office/drawing/2014/main" id="{8D7F67CD-ABF1-61C0-324A-04F64549C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761"/>
                <a:ext cx="21" cy="15"/>
              </a:xfrm>
              <a:custGeom>
                <a:avLst/>
                <a:gdLst>
                  <a:gd name="T0" fmla="*/ 0 w 21"/>
                  <a:gd name="T1" fmla="*/ 8 h 15"/>
                  <a:gd name="T2" fmla="*/ 8 w 21"/>
                  <a:gd name="T3" fmla="*/ 8 h 15"/>
                  <a:gd name="T4" fmla="*/ 5 w 21"/>
                  <a:gd name="T5" fmla="*/ 8 h 15"/>
                  <a:gd name="T6" fmla="*/ 5 w 21"/>
                  <a:gd name="T7" fmla="*/ 8 h 15"/>
                  <a:gd name="T8" fmla="*/ 5 w 21"/>
                  <a:gd name="T9" fmla="*/ 9 h 15"/>
                  <a:gd name="T10" fmla="*/ 8 w 21"/>
                  <a:gd name="T11" fmla="*/ 12 h 15"/>
                  <a:gd name="T12" fmla="*/ 10 w 21"/>
                  <a:gd name="T13" fmla="*/ 15 h 15"/>
                  <a:gd name="T14" fmla="*/ 13 w 21"/>
                  <a:gd name="T15" fmla="*/ 15 h 15"/>
                  <a:gd name="T16" fmla="*/ 18 w 21"/>
                  <a:gd name="T17" fmla="*/ 11 h 15"/>
                  <a:gd name="T18" fmla="*/ 21 w 21"/>
                  <a:gd name="T19" fmla="*/ 8 h 15"/>
                  <a:gd name="T20" fmla="*/ 20 w 21"/>
                  <a:gd name="T21" fmla="*/ 5 h 15"/>
                  <a:gd name="T22" fmla="*/ 16 w 21"/>
                  <a:gd name="T23" fmla="*/ 3 h 15"/>
                  <a:gd name="T24" fmla="*/ 21 w 21"/>
                  <a:gd name="T25" fmla="*/ 3 h 15"/>
                  <a:gd name="T26" fmla="*/ 21 w 21"/>
                  <a:gd name="T27" fmla="*/ 0 h 15"/>
                  <a:gd name="T28" fmla="*/ 18 w 21"/>
                  <a:gd name="T29" fmla="*/ 0 h 15"/>
                  <a:gd name="T30" fmla="*/ 0 w 21"/>
                  <a:gd name="T31" fmla="*/ 8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" h="15">
                    <a:moveTo>
                      <a:pt x="0" y="8"/>
                    </a:moveTo>
                    <a:lnTo>
                      <a:pt x="8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8" y="12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8" y="11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6" name="Freeform 2562">
                <a:extLst>
                  <a:ext uri="{FF2B5EF4-FFF2-40B4-BE49-F238E27FC236}">
                    <a16:creationId xmlns:a16="http://schemas.microsoft.com/office/drawing/2014/main" id="{292C4866-1DE8-E23E-4DA1-B9BABCCB5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761"/>
                <a:ext cx="21" cy="15"/>
              </a:xfrm>
              <a:custGeom>
                <a:avLst/>
                <a:gdLst>
                  <a:gd name="T0" fmla="*/ 0 w 21"/>
                  <a:gd name="T1" fmla="*/ 8 h 15"/>
                  <a:gd name="T2" fmla="*/ 0 w 21"/>
                  <a:gd name="T3" fmla="*/ 8 h 15"/>
                  <a:gd name="T4" fmla="*/ 8 w 21"/>
                  <a:gd name="T5" fmla="*/ 8 h 15"/>
                  <a:gd name="T6" fmla="*/ 8 w 21"/>
                  <a:gd name="T7" fmla="*/ 8 h 15"/>
                  <a:gd name="T8" fmla="*/ 5 w 21"/>
                  <a:gd name="T9" fmla="*/ 8 h 15"/>
                  <a:gd name="T10" fmla="*/ 5 w 21"/>
                  <a:gd name="T11" fmla="*/ 8 h 15"/>
                  <a:gd name="T12" fmla="*/ 5 w 21"/>
                  <a:gd name="T13" fmla="*/ 9 h 15"/>
                  <a:gd name="T14" fmla="*/ 8 w 21"/>
                  <a:gd name="T15" fmla="*/ 12 h 15"/>
                  <a:gd name="T16" fmla="*/ 10 w 21"/>
                  <a:gd name="T17" fmla="*/ 15 h 15"/>
                  <a:gd name="T18" fmla="*/ 13 w 21"/>
                  <a:gd name="T19" fmla="*/ 15 h 15"/>
                  <a:gd name="T20" fmla="*/ 18 w 21"/>
                  <a:gd name="T21" fmla="*/ 11 h 15"/>
                  <a:gd name="T22" fmla="*/ 21 w 21"/>
                  <a:gd name="T23" fmla="*/ 8 h 15"/>
                  <a:gd name="T24" fmla="*/ 20 w 21"/>
                  <a:gd name="T25" fmla="*/ 5 h 15"/>
                  <a:gd name="T26" fmla="*/ 16 w 21"/>
                  <a:gd name="T27" fmla="*/ 3 h 15"/>
                  <a:gd name="T28" fmla="*/ 16 w 21"/>
                  <a:gd name="T29" fmla="*/ 3 h 15"/>
                  <a:gd name="T30" fmla="*/ 21 w 21"/>
                  <a:gd name="T31" fmla="*/ 3 h 15"/>
                  <a:gd name="T32" fmla="*/ 21 w 21"/>
                  <a:gd name="T33" fmla="*/ 0 h 15"/>
                  <a:gd name="T34" fmla="*/ 18 w 21"/>
                  <a:gd name="T35" fmla="*/ 0 h 15"/>
                  <a:gd name="T36" fmla="*/ 0 w 21"/>
                  <a:gd name="T37" fmla="*/ 8 h 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" h="15">
                    <a:moveTo>
                      <a:pt x="0" y="8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8" y="12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8" y="11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7" name="Freeform 2563">
                <a:extLst>
                  <a:ext uri="{FF2B5EF4-FFF2-40B4-BE49-F238E27FC236}">
                    <a16:creationId xmlns:a16="http://schemas.microsoft.com/office/drawing/2014/main" id="{E7035BB8-33D5-AAAB-1ECB-E50C0C676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64"/>
                <a:ext cx="10" cy="11"/>
              </a:xfrm>
              <a:custGeom>
                <a:avLst/>
                <a:gdLst>
                  <a:gd name="T0" fmla="*/ 8 w 10"/>
                  <a:gd name="T1" fmla="*/ 9 h 11"/>
                  <a:gd name="T2" fmla="*/ 7 w 10"/>
                  <a:gd name="T3" fmla="*/ 9 h 11"/>
                  <a:gd name="T4" fmla="*/ 5 w 10"/>
                  <a:gd name="T5" fmla="*/ 11 h 11"/>
                  <a:gd name="T6" fmla="*/ 3 w 10"/>
                  <a:gd name="T7" fmla="*/ 11 h 11"/>
                  <a:gd name="T8" fmla="*/ 0 w 10"/>
                  <a:gd name="T9" fmla="*/ 9 h 11"/>
                  <a:gd name="T10" fmla="*/ 2 w 10"/>
                  <a:gd name="T11" fmla="*/ 5 h 11"/>
                  <a:gd name="T12" fmla="*/ 5 w 10"/>
                  <a:gd name="T13" fmla="*/ 0 h 11"/>
                  <a:gd name="T14" fmla="*/ 7 w 10"/>
                  <a:gd name="T15" fmla="*/ 2 h 11"/>
                  <a:gd name="T16" fmla="*/ 8 w 10"/>
                  <a:gd name="T17" fmla="*/ 2 h 11"/>
                  <a:gd name="T18" fmla="*/ 8 w 10"/>
                  <a:gd name="T19" fmla="*/ 3 h 11"/>
                  <a:gd name="T20" fmla="*/ 8 w 10"/>
                  <a:gd name="T21" fmla="*/ 5 h 11"/>
                  <a:gd name="T22" fmla="*/ 10 w 10"/>
                  <a:gd name="T23" fmla="*/ 6 h 11"/>
                  <a:gd name="T24" fmla="*/ 8 w 10"/>
                  <a:gd name="T25" fmla="*/ 9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11">
                    <a:moveTo>
                      <a:pt x="8" y="9"/>
                    </a:moveTo>
                    <a:lnTo>
                      <a:pt x="7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10" y="6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8" name="Freeform 2564">
                <a:extLst>
                  <a:ext uri="{FF2B5EF4-FFF2-40B4-BE49-F238E27FC236}">
                    <a16:creationId xmlns:a16="http://schemas.microsoft.com/office/drawing/2014/main" id="{B5B0198D-98F2-93D3-12AF-A63A4543A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64"/>
                <a:ext cx="10" cy="11"/>
              </a:xfrm>
              <a:custGeom>
                <a:avLst/>
                <a:gdLst>
                  <a:gd name="T0" fmla="*/ 8 w 10"/>
                  <a:gd name="T1" fmla="*/ 9 h 11"/>
                  <a:gd name="T2" fmla="*/ 7 w 10"/>
                  <a:gd name="T3" fmla="*/ 9 h 11"/>
                  <a:gd name="T4" fmla="*/ 5 w 10"/>
                  <a:gd name="T5" fmla="*/ 11 h 11"/>
                  <a:gd name="T6" fmla="*/ 3 w 10"/>
                  <a:gd name="T7" fmla="*/ 11 h 11"/>
                  <a:gd name="T8" fmla="*/ 0 w 10"/>
                  <a:gd name="T9" fmla="*/ 9 h 11"/>
                  <a:gd name="T10" fmla="*/ 2 w 10"/>
                  <a:gd name="T11" fmla="*/ 5 h 11"/>
                  <a:gd name="T12" fmla="*/ 5 w 10"/>
                  <a:gd name="T13" fmla="*/ 0 h 11"/>
                  <a:gd name="T14" fmla="*/ 7 w 10"/>
                  <a:gd name="T15" fmla="*/ 2 h 11"/>
                  <a:gd name="T16" fmla="*/ 8 w 10"/>
                  <a:gd name="T17" fmla="*/ 2 h 11"/>
                  <a:gd name="T18" fmla="*/ 8 w 10"/>
                  <a:gd name="T19" fmla="*/ 3 h 11"/>
                  <a:gd name="T20" fmla="*/ 8 w 10"/>
                  <a:gd name="T21" fmla="*/ 5 h 11"/>
                  <a:gd name="T22" fmla="*/ 10 w 10"/>
                  <a:gd name="T23" fmla="*/ 6 h 11"/>
                  <a:gd name="T24" fmla="*/ 8 w 10"/>
                  <a:gd name="T25" fmla="*/ 9 h 11"/>
                  <a:gd name="T26" fmla="*/ 8 w 10"/>
                  <a:gd name="T27" fmla="*/ 9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8" y="9"/>
                    </a:moveTo>
                    <a:lnTo>
                      <a:pt x="7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10" y="6"/>
                    </a:lnTo>
                    <a:lnTo>
                      <a:pt x="8" y="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9" name="Freeform 2565">
                <a:extLst>
                  <a:ext uri="{FF2B5EF4-FFF2-40B4-BE49-F238E27FC236}">
                    <a16:creationId xmlns:a16="http://schemas.microsoft.com/office/drawing/2014/main" id="{5EC30A34-9496-C0D4-1746-2611C403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2058"/>
                <a:ext cx="18" cy="19"/>
              </a:xfrm>
              <a:custGeom>
                <a:avLst/>
                <a:gdLst>
                  <a:gd name="T0" fmla="*/ 750 w 15"/>
                  <a:gd name="T1" fmla="*/ 7 h 19"/>
                  <a:gd name="T2" fmla="*/ 820 w 15"/>
                  <a:gd name="T3" fmla="*/ 4 h 19"/>
                  <a:gd name="T4" fmla="*/ 820 w 15"/>
                  <a:gd name="T5" fmla="*/ 3 h 19"/>
                  <a:gd name="T6" fmla="*/ 750 w 15"/>
                  <a:gd name="T7" fmla="*/ 0 h 19"/>
                  <a:gd name="T8" fmla="*/ 535 w 15"/>
                  <a:gd name="T9" fmla="*/ 0 h 19"/>
                  <a:gd name="T10" fmla="*/ 258 w 15"/>
                  <a:gd name="T11" fmla="*/ 0 h 19"/>
                  <a:gd name="T12" fmla="*/ 0 w 15"/>
                  <a:gd name="T13" fmla="*/ 4 h 19"/>
                  <a:gd name="T14" fmla="*/ 179 w 15"/>
                  <a:gd name="T15" fmla="*/ 7 h 19"/>
                  <a:gd name="T16" fmla="*/ 258 w 15"/>
                  <a:gd name="T17" fmla="*/ 12 h 19"/>
                  <a:gd name="T18" fmla="*/ 535 w 15"/>
                  <a:gd name="T19" fmla="*/ 12 h 19"/>
                  <a:gd name="T20" fmla="*/ 750 w 15"/>
                  <a:gd name="T21" fmla="*/ 16 h 19"/>
                  <a:gd name="T22" fmla="*/ 535 w 15"/>
                  <a:gd name="T23" fmla="*/ 18 h 19"/>
                  <a:gd name="T24" fmla="*/ 258 w 15"/>
                  <a:gd name="T25" fmla="*/ 19 h 19"/>
                  <a:gd name="T26" fmla="*/ 179 w 15"/>
                  <a:gd name="T27" fmla="*/ 18 h 19"/>
                  <a:gd name="T28" fmla="*/ 0 w 15"/>
                  <a:gd name="T29" fmla="*/ 12 h 19"/>
                  <a:gd name="T30" fmla="*/ 0 w 15"/>
                  <a:gd name="T31" fmla="*/ 15 h 19"/>
                  <a:gd name="T32" fmla="*/ 0 w 15"/>
                  <a:gd name="T33" fmla="*/ 16 h 19"/>
                  <a:gd name="T34" fmla="*/ 179 w 15"/>
                  <a:gd name="T35" fmla="*/ 19 h 19"/>
                  <a:gd name="T36" fmla="*/ 258 w 15"/>
                  <a:gd name="T37" fmla="*/ 19 h 19"/>
                  <a:gd name="T38" fmla="*/ 446 w 15"/>
                  <a:gd name="T39" fmla="*/ 19 h 19"/>
                  <a:gd name="T40" fmla="*/ 625 w 15"/>
                  <a:gd name="T41" fmla="*/ 19 h 19"/>
                  <a:gd name="T42" fmla="*/ 750 w 15"/>
                  <a:gd name="T43" fmla="*/ 18 h 19"/>
                  <a:gd name="T44" fmla="*/ 750 w 15"/>
                  <a:gd name="T45" fmla="*/ 16 h 19"/>
                  <a:gd name="T46" fmla="*/ 750 w 15"/>
                  <a:gd name="T47" fmla="*/ 12 h 19"/>
                  <a:gd name="T48" fmla="*/ 535 w 15"/>
                  <a:gd name="T49" fmla="*/ 7 h 19"/>
                  <a:gd name="T50" fmla="*/ 258 w 15"/>
                  <a:gd name="T51" fmla="*/ 7 h 19"/>
                  <a:gd name="T52" fmla="*/ 258 w 15"/>
                  <a:gd name="T53" fmla="*/ 7 h 19"/>
                  <a:gd name="T54" fmla="*/ 258 w 15"/>
                  <a:gd name="T55" fmla="*/ 4 h 19"/>
                  <a:gd name="T56" fmla="*/ 535 w 15"/>
                  <a:gd name="T57" fmla="*/ 0 h 19"/>
                  <a:gd name="T58" fmla="*/ 625 w 15"/>
                  <a:gd name="T59" fmla="*/ 4 h 19"/>
                  <a:gd name="T60" fmla="*/ 750 w 15"/>
                  <a:gd name="T61" fmla="*/ 7 h 1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5" h="19">
                    <a:moveTo>
                      <a:pt x="13" y="7"/>
                    </a:moveTo>
                    <a:lnTo>
                      <a:pt x="15" y="4"/>
                    </a:lnTo>
                    <a:lnTo>
                      <a:pt x="15" y="3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5" y="12"/>
                    </a:lnTo>
                    <a:lnTo>
                      <a:pt x="10" y="12"/>
                    </a:lnTo>
                    <a:lnTo>
                      <a:pt x="13" y="16"/>
                    </a:lnTo>
                    <a:lnTo>
                      <a:pt x="10" y="18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1" y="19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2"/>
                    </a:lnTo>
                    <a:lnTo>
                      <a:pt x="10" y="7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0"/>
                    </a:lnTo>
                    <a:lnTo>
                      <a:pt x="11" y="4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0" name="Freeform 2566">
                <a:extLst>
                  <a:ext uri="{FF2B5EF4-FFF2-40B4-BE49-F238E27FC236}">
                    <a16:creationId xmlns:a16="http://schemas.microsoft.com/office/drawing/2014/main" id="{D832693C-D30F-8D98-6905-FDDF9D686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2058"/>
                <a:ext cx="18" cy="19"/>
              </a:xfrm>
              <a:custGeom>
                <a:avLst/>
                <a:gdLst>
                  <a:gd name="T0" fmla="*/ 750 w 15"/>
                  <a:gd name="T1" fmla="*/ 7 h 19"/>
                  <a:gd name="T2" fmla="*/ 820 w 15"/>
                  <a:gd name="T3" fmla="*/ 4 h 19"/>
                  <a:gd name="T4" fmla="*/ 820 w 15"/>
                  <a:gd name="T5" fmla="*/ 3 h 19"/>
                  <a:gd name="T6" fmla="*/ 750 w 15"/>
                  <a:gd name="T7" fmla="*/ 0 h 19"/>
                  <a:gd name="T8" fmla="*/ 535 w 15"/>
                  <a:gd name="T9" fmla="*/ 0 h 19"/>
                  <a:gd name="T10" fmla="*/ 258 w 15"/>
                  <a:gd name="T11" fmla="*/ 0 h 19"/>
                  <a:gd name="T12" fmla="*/ 0 w 15"/>
                  <a:gd name="T13" fmla="*/ 4 h 19"/>
                  <a:gd name="T14" fmla="*/ 179 w 15"/>
                  <a:gd name="T15" fmla="*/ 7 h 19"/>
                  <a:gd name="T16" fmla="*/ 258 w 15"/>
                  <a:gd name="T17" fmla="*/ 12 h 19"/>
                  <a:gd name="T18" fmla="*/ 535 w 15"/>
                  <a:gd name="T19" fmla="*/ 12 h 19"/>
                  <a:gd name="T20" fmla="*/ 750 w 15"/>
                  <a:gd name="T21" fmla="*/ 16 h 19"/>
                  <a:gd name="T22" fmla="*/ 535 w 15"/>
                  <a:gd name="T23" fmla="*/ 18 h 19"/>
                  <a:gd name="T24" fmla="*/ 258 w 15"/>
                  <a:gd name="T25" fmla="*/ 19 h 19"/>
                  <a:gd name="T26" fmla="*/ 179 w 15"/>
                  <a:gd name="T27" fmla="*/ 18 h 19"/>
                  <a:gd name="T28" fmla="*/ 0 w 15"/>
                  <a:gd name="T29" fmla="*/ 12 h 19"/>
                  <a:gd name="T30" fmla="*/ 0 w 15"/>
                  <a:gd name="T31" fmla="*/ 12 h 19"/>
                  <a:gd name="T32" fmla="*/ 0 w 15"/>
                  <a:gd name="T33" fmla="*/ 15 h 19"/>
                  <a:gd name="T34" fmla="*/ 0 w 15"/>
                  <a:gd name="T35" fmla="*/ 16 h 19"/>
                  <a:gd name="T36" fmla="*/ 179 w 15"/>
                  <a:gd name="T37" fmla="*/ 19 h 19"/>
                  <a:gd name="T38" fmla="*/ 258 w 15"/>
                  <a:gd name="T39" fmla="*/ 19 h 19"/>
                  <a:gd name="T40" fmla="*/ 446 w 15"/>
                  <a:gd name="T41" fmla="*/ 19 h 19"/>
                  <a:gd name="T42" fmla="*/ 625 w 15"/>
                  <a:gd name="T43" fmla="*/ 19 h 19"/>
                  <a:gd name="T44" fmla="*/ 750 w 15"/>
                  <a:gd name="T45" fmla="*/ 18 h 19"/>
                  <a:gd name="T46" fmla="*/ 750 w 15"/>
                  <a:gd name="T47" fmla="*/ 16 h 19"/>
                  <a:gd name="T48" fmla="*/ 750 w 15"/>
                  <a:gd name="T49" fmla="*/ 12 h 19"/>
                  <a:gd name="T50" fmla="*/ 535 w 15"/>
                  <a:gd name="T51" fmla="*/ 7 h 19"/>
                  <a:gd name="T52" fmla="*/ 258 w 15"/>
                  <a:gd name="T53" fmla="*/ 7 h 19"/>
                  <a:gd name="T54" fmla="*/ 258 w 15"/>
                  <a:gd name="T55" fmla="*/ 7 h 19"/>
                  <a:gd name="T56" fmla="*/ 258 w 15"/>
                  <a:gd name="T57" fmla="*/ 4 h 19"/>
                  <a:gd name="T58" fmla="*/ 535 w 15"/>
                  <a:gd name="T59" fmla="*/ 0 h 19"/>
                  <a:gd name="T60" fmla="*/ 625 w 15"/>
                  <a:gd name="T61" fmla="*/ 4 h 19"/>
                  <a:gd name="T62" fmla="*/ 750 w 15"/>
                  <a:gd name="T63" fmla="*/ 7 h 19"/>
                  <a:gd name="T64" fmla="*/ 750 w 15"/>
                  <a:gd name="T65" fmla="*/ 7 h 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5" h="19">
                    <a:moveTo>
                      <a:pt x="13" y="7"/>
                    </a:moveTo>
                    <a:lnTo>
                      <a:pt x="15" y="4"/>
                    </a:lnTo>
                    <a:lnTo>
                      <a:pt x="15" y="3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5" y="12"/>
                    </a:lnTo>
                    <a:lnTo>
                      <a:pt x="10" y="12"/>
                    </a:lnTo>
                    <a:lnTo>
                      <a:pt x="13" y="16"/>
                    </a:lnTo>
                    <a:lnTo>
                      <a:pt x="10" y="18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1" y="19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2"/>
                    </a:lnTo>
                    <a:lnTo>
                      <a:pt x="10" y="7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0"/>
                    </a:lnTo>
                    <a:lnTo>
                      <a:pt x="11" y="4"/>
                    </a:lnTo>
                    <a:lnTo>
                      <a:pt x="1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1" name="Freeform 2567">
                <a:extLst>
                  <a:ext uri="{FF2B5EF4-FFF2-40B4-BE49-F238E27FC236}">
                    <a16:creationId xmlns:a16="http://schemas.microsoft.com/office/drawing/2014/main" id="{05A7B2D6-3D6C-F359-0ECE-5221E7D56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2062"/>
                <a:ext cx="13" cy="20"/>
              </a:xfrm>
              <a:custGeom>
                <a:avLst/>
                <a:gdLst>
                  <a:gd name="T0" fmla="*/ 10 w 13"/>
                  <a:gd name="T1" fmla="*/ 3 h 20"/>
                  <a:gd name="T2" fmla="*/ 8 w 13"/>
                  <a:gd name="T3" fmla="*/ 2 h 20"/>
                  <a:gd name="T4" fmla="*/ 8 w 13"/>
                  <a:gd name="T5" fmla="*/ 0 h 20"/>
                  <a:gd name="T6" fmla="*/ 7 w 13"/>
                  <a:gd name="T7" fmla="*/ 2 h 20"/>
                  <a:gd name="T8" fmla="*/ 5 w 13"/>
                  <a:gd name="T9" fmla="*/ 3 h 20"/>
                  <a:gd name="T10" fmla="*/ 0 w 13"/>
                  <a:gd name="T11" fmla="*/ 3 h 20"/>
                  <a:gd name="T12" fmla="*/ 0 w 13"/>
                  <a:gd name="T13" fmla="*/ 20 h 20"/>
                  <a:gd name="T14" fmla="*/ 5 w 13"/>
                  <a:gd name="T15" fmla="*/ 20 h 20"/>
                  <a:gd name="T16" fmla="*/ 5 w 13"/>
                  <a:gd name="T17" fmla="*/ 8 h 20"/>
                  <a:gd name="T18" fmla="*/ 3 w 13"/>
                  <a:gd name="T19" fmla="*/ 6 h 20"/>
                  <a:gd name="T20" fmla="*/ 3 w 13"/>
                  <a:gd name="T21" fmla="*/ 5 h 20"/>
                  <a:gd name="T22" fmla="*/ 3 w 13"/>
                  <a:gd name="T23" fmla="*/ 3 h 20"/>
                  <a:gd name="T24" fmla="*/ 5 w 13"/>
                  <a:gd name="T25" fmla="*/ 3 h 20"/>
                  <a:gd name="T26" fmla="*/ 7 w 13"/>
                  <a:gd name="T27" fmla="*/ 3 h 20"/>
                  <a:gd name="T28" fmla="*/ 8 w 13"/>
                  <a:gd name="T29" fmla="*/ 5 h 20"/>
                  <a:gd name="T30" fmla="*/ 8 w 13"/>
                  <a:gd name="T31" fmla="*/ 6 h 20"/>
                  <a:gd name="T32" fmla="*/ 10 w 13"/>
                  <a:gd name="T33" fmla="*/ 8 h 20"/>
                  <a:gd name="T34" fmla="*/ 10 w 13"/>
                  <a:gd name="T35" fmla="*/ 15 h 20"/>
                  <a:gd name="T36" fmla="*/ 13 w 13"/>
                  <a:gd name="T37" fmla="*/ 15 h 20"/>
                  <a:gd name="T38" fmla="*/ 13 w 13"/>
                  <a:gd name="T39" fmla="*/ 14 h 20"/>
                  <a:gd name="T40" fmla="*/ 10 w 13"/>
                  <a:gd name="T41" fmla="*/ 3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" h="20">
                    <a:moveTo>
                      <a:pt x="10" y="3"/>
                    </a:moveTo>
                    <a:lnTo>
                      <a:pt x="8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3" y="1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2" name="Freeform 2568">
                <a:extLst>
                  <a:ext uri="{FF2B5EF4-FFF2-40B4-BE49-F238E27FC236}">
                    <a16:creationId xmlns:a16="http://schemas.microsoft.com/office/drawing/2014/main" id="{E513FDA0-EC98-496A-0EE6-C05C09742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2062"/>
                <a:ext cx="13" cy="20"/>
              </a:xfrm>
              <a:custGeom>
                <a:avLst/>
                <a:gdLst>
                  <a:gd name="T0" fmla="*/ 10 w 13"/>
                  <a:gd name="T1" fmla="*/ 3 h 20"/>
                  <a:gd name="T2" fmla="*/ 8 w 13"/>
                  <a:gd name="T3" fmla="*/ 2 h 20"/>
                  <a:gd name="T4" fmla="*/ 8 w 13"/>
                  <a:gd name="T5" fmla="*/ 0 h 20"/>
                  <a:gd name="T6" fmla="*/ 7 w 13"/>
                  <a:gd name="T7" fmla="*/ 2 h 20"/>
                  <a:gd name="T8" fmla="*/ 5 w 13"/>
                  <a:gd name="T9" fmla="*/ 3 h 20"/>
                  <a:gd name="T10" fmla="*/ 0 w 13"/>
                  <a:gd name="T11" fmla="*/ 3 h 20"/>
                  <a:gd name="T12" fmla="*/ 0 w 13"/>
                  <a:gd name="T13" fmla="*/ 3 h 20"/>
                  <a:gd name="T14" fmla="*/ 0 w 13"/>
                  <a:gd name="T15" fmla="*/ 3 h 20"/>
                  <a:gd name="T16" fmla="*/ 0 w 13"/>
                  <a:gd name="T17" fmla="*/ 3 h 20"/>
                  <a:gd name="T18" fmla="*/ 0 w 13"/>
                  <a:gd name="T19" fmla="*/ 20 h 20"/>
                  <a:gd name="T20" fmla="*/ 5 w 13"/>
                  <a:gd name="T21" fmla="*/ 20 h 20"/>
                  <a:gd name="T22" fmla="*/ 5 w 13"/>
                  <a:gd name="T23" fmla="*/ 8 h 20"/>
                  <a:gd name="T24" fmla="*/ 3 w 13"/>
                  <a:gd name="T25" fmla="*/ 6 h 20"/>
                  <a:gd name="T26" fmla="*/ 3 w 13"/>
                  <a:gd name="T27" fmla="*/ 5 h 20"/>
                  <a:gd name="T28" fmla="*/ 3 w 13"/>
                  <a:gd name="T29" fmla="*/ 3 h 20"/>
                  <a:gd name="T30" fmla="*/ 5 w 13"/>
                  <a:gd name="T31" fmla="*/ 3 h 20"/>
                  <a:gd name="T32" fmla="*/ 7 w 13"/>
                  <a:gd name="T33" fmla="*/ 3 h 20"/>
                  <a:gd name="T34" fmla="*/ 8 w 13"/>
                  <a:gd name="T35" fmla="*/ 5 h 20"/>
                  <a:gd name="T36" fmla="*/ 8 w 13"/>
                  <a:gd name="T37" fmla="*/ 6 h 20"/>
                  <a:gd name="T38" fmla="*/ 10 w 13"/>
                  <a:gd name="T39" fmla="*/ 8 h 20"/>
                  <a:gd name="T40" fmla="*/ 10 w 13"/>
                  <a:gd name="T41" fmla="*/ 15 h 20"/>
                  <a:gd name="T42" fmla="*/ 13 w 13"/>
                  <a:gd name="T43" fmla="*/ 15 h 20"/>
                  <a:gd name="T44" fmla="*/ 13 w 13"/>
                  <a:gd name="T45" fmla="*/ 14 h 20"/>
                  <a:gd name="T46" fmla="*/ 10 w 13"/>
                  <a:gd name="T47" fmla="*/ 3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3" h="20">
                    <a:moveTo>
                      <a:pt x="10" y="3"/>
                    </a:moveTo>
                    <a:lnTo>
                      <a:pt x="8" y="2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3" y="14"/>
                    </a:lnTo>
                    <a:lnTo>
                      <a:pt x="1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3" name="Freeform 2569">
                <a:extLst>
                  <a:ext uri="{FF2B5EF4-FFF2-40B4-BE49-F238E27FC236}">
                    <a16:creationId xmlns:a16="http://schemas.microsoft.com/office/drawing/2014/main" id="{B0FD7ACF-C81D-8B9C-718D-446C3DF21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2061"/>
                <a:ext cx="14" cy="15"/>
              </a:xfrm>
              <a:custGeom>
                <a:avLst/>
                <a:gdLst>
                  <a:gd name="T0" fmla="*/ 0 w 14"/>
                  <a:gd name="T1" fmla="*/ 9 h 15"/>
                  <a:gd name="T2" fmla="*/ 4 w 14"/>
                  <a:gd name="T3" fmla="*/ 12 h 15"/>
                  <a:gd name="T4" fmla="*/ 7 w 14"/>
                  <a:gd name="T5" fmla="*/ 13 h 15"/>
                  <a:gd name="T6" fmla="*/ 9 w 14"/>
                  <a:gd name="T7" fmla="*/ 15 h 15"/>
                  <a:gd name="T8" fmla="*/ 9 w 14"/>
                  <a:gd name="T9" fmla="*/ 13 h 15"/>
                  <a:gd name="T10" fmla="*/ 12 w 14"/>
                  <a:gd name="T11" fmla="*/ 12 h 15"/>
                  <a:gd name="T12" fmla="*/ 14 w 14"/>
                  <a:gd name="T13" fmla="*/ 10 h 15"/>
                  <a:gd name="T14" fmla="*/ 14 w 14"/>
                  <a:gd name="T15" fmla="*/ 7 h 15"/>
                  <a:gd name="T16" fmla="*/ 14 w 14"/>
                  <a:gd name="T17" fmla="*/ 4 h 15"/>
                  <a:gd name="T18" fmla="*/ 14 w 14"/>
                  <a:gd name="T19" fmla="*/ 1 h 15"/>
                  <a:gd name="T20" fmla="*/ 10 w 14"/>
                  <a:gd name="T21" fmla="*/ 0 h 15"/>
                  <a:gd name="T22" fmla="*/ 9 w 14"/>
                  <a:gd name="T23" fmla="*/ 0 h 15"/>
                  <a:gd name="T24" fmla="*/ 5 w 14"/>
                  <a:gd name="T25" fmla="*/ 1 h 15"/>
                  <a:gd name="T26" fmla="*/ 2 w 14"/>
                  <a:gd name="T27" fmla="*/ 1 h 15"/>
                  <a:gd name="T28" fmla="*/ 2 w 14"/>
                  <a:gd name="T29" fmla="*/ 3 h 15"/>
                  <a:gd name="T30" fmla="*/ 0 w 14"/>
                  <a:gd name="T31" fmla="*/ 6 h 15"/>
                  <a:gd name="T32" fmla="*/ 0 w 14"/>
                  <a:gd name="T33" fmla="*/ 9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5">
                    <a:moveTo>
                      <a:pt x="0" y="9"/>
                    </a:moveTo>
                    <a:lnTo>
                      <a:pt x="4" y="12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4" name="Freeform 2570">
                <a:extLst>
                  <a:ext uri="{FF2B5EF4-FFF2-40B4-BE49-F238E27FC236}">
                    <a16:creationId xmlns:a16="http://schemas.microsoft.com/office/drawing/2014/main" id="{5EA5E6EE-C595-6ABC-B3E5-AFBCF6200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6" y="2061"/>
                <a:ext cx="14" cy="15"/>
              </a:xfrm>
              <a:custGeom>
                <a:avLst/>
                <a:gdLst>
                  <a:gd name="T0" fmla="*/ 0 w 14"/>
                  <a:gd name="T1" fmla="*/ 9 h 15"/>
                  <a:gd name="T2" fmla="*/ 4 w 14"/>
                  <a:gd name="T3" fmla="*/ 12 h 15"/>
                  <a:gd name="T4" fmla="*/ 7 w 14"/>
                  <a:gd name="T5" fmla="*/ 13 h 15"/>
                  <a:gd name="T6" fmla="*/ 9 w 14"/>
                  <a:gd name="T7" fmla="*/ 15 h 15"/>
                  <a:gd name="T8" fmla="*/ 9 w 14"/>
                  <a:gd name="T9" fmla="*/ 13 h 15"/>
                  <a:gd name="T10" fmla="*/ 12 w 14"/>
                  <a:gd name="T11" fmla="*/ 12 h 15"/>
                  <a:gd name="T12" fmla="*/ 14 w 14"/>
                  <a:gd name="T13" fmla="*/ 10 h 15"/>
                  <a:gd name="T14" fmla="*/ 14 w 14"/>
                  <a:gd name="T15" fmla="*/ 7 h 15"/>
                  <a:gd name="T16" fmla="*/ 14 w 14"/>
                  <a:gd name="T17" fmla="*/ 4 h 15"/>
                  <a:gd name="T18" fmla="*/ 14 w 14"/>
                  <a:gd name="T19" fmla="*/ 1 h 15"/>
                  <a:gd name="T20" fmla="*/ 10 w 14"/>
                  <a:gd name="T21" fmla="*/ 0 h 15"/>
                  <a:gd name="T22" fmla="*/ 9 w 14"/>
                  <a:gd name="T23" fmla="*/ 0 h 15"/>
                  <a:gd name="T24" fmla="*/ 5 w 14"/>
                  <a:gd name="T25" fmla="*/ 1 h 15"/>
                  <a:gd name="T26" fmla="*/ 2 w 14"/>
                  <a:gd name="T27" fmla="*/ 1 h 15"/>
                  <a:gd name="T28" fmla="*/ 2 w 14"/>
                  <a:gd name="T29" fmla="*/ 3 h 15"/>
                  <a:gd name="T30" fmla="*/ 0 w 14"/>
                  <a:gd name="T31" fmla="*/ 6 h 15"/>
                  <a:gd name="T32" fmla="*/ 0 w 14"/>
                  <a:gd name="T33" fmla="*/ 9 h 15"/>
                  <a:gd name="T34" fmla="*/ 0 w 14"/>
                  <a:gd name="T35" fmla="*/ 9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" h="15">
                    <a:moveTo>
                      <a:pt x="0" y="9"/>
                    </a:moveTo>
                    <a:lnTo>
                      <a:pt x="4" y="12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5" name="Freeform 2571">
                <a:extLst>
                  <a:ext uri="{FF2B5EF4-FFF2-40B4-BE49-F238E27FC236}">
                    <a16:creationId xmlns:a16="http://schemas.microsoft.com/office/drawing/2014/main" id="{C7840BE9-00A0-1397-F086-EE1298695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2062"/>
                <a:ext cx="7" cy="12"/>
              </a:xfrm>
              <a:custGeom>
                <a:avLst/>
                <a:gdLst>
                  <a:gd name="T0" fmla="*/ 0 w 7"/>
                  <a:gd name="T1" fmla="*/ 8 h 12"/>
                  <a:gd name="T2" fmla="*/ 0 w 7"/>
                  <a:gd name="T3" fmla="*/ 2 h 12"/>
                  <a:gd name="T4" fmla="*/ 0 w 7"/>
                  <a:gd name="T5" fmla="*/ 0 h 12"/>
                  <a:gd name="T6" fmla="*/ 4 w 7"/>
                  <a:gd name="T7" fmla="*/ 2 h 12"/>
                  <a:gd name="T8" fmla="*/ 4 w 7"/>
                  <a:gd name="T9" fmla="*/ 3 h 12"/>
                  <a:gd name="T10" fmla="*/ 7 w 7"/>
                  <a:gd name="T11" fmla="*/ 5 h 12"/>
                  <a:gd name="T12" fmla="*/ 7 w 7"/>
                  <a:gd name="T13" fmla="*/ 6 h 12"/>
                  <a:gd name="T14" fmla="*/ 7 w 7"/>
                  <a:gd name="T15" fmla="*/ 9 h 12"/>
                  <a:gd name="T16" fmla="*/ 4 w 7"/>
                  <a:gd name="T17" fmla="*/ 12 h 12"/>
                  <a:gd name="T18" fmla="*/ 0 w 7"/>
                  <a:gd name="T19" fmla="*/ 8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12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6" name="Freeform 2572">
                <a:extLst>
                  <a:ext uri="{FF2B5EF4-FFF2-40B4-BE49-F238E27FC236}">
                    <a16:creationId xmlns:a16="http://schemas.microsoft.com/office/drawing/2014/main" id="{AEF2575B-1853-5782-31F5-59E65CD87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2062"/>
                <a:ext cx="7" cy="12"/>
              </a:xfrm>
              <a:custGeom>
                <a:avLst/>
                <a:gdLst>
                  <a:gd name="T0" fmla="*/ 0 w 7"/>
                  <a:gd name="T1" fmla="*/ 8 h 12"/>
                  <a:gd name="T2" fmla="*/ 0 w 7"/>
                  <a:gd name="T3" fmla="*/ 2 h 12"/>
                  <a:gd name="T4" fmla="*/ 0 w 7"/>
                  <a:gd name="T5" fmla="*/ 0 h 12"/>
                  <a:gd name="T6" fmla="*/ 4 w 7"/>
                  <a:gd name="T7" fmla="*/ 2 h 12"/>
                  <a:gd name="T8" fmla="*/ 4 w 7"/>
                  <a:gd name="T9" fmla="*/ 3 h 12"/>
                  <a:gd name="T10" fmla="*/ 7 w 7"/>
                  <a:gd name="T11" fmla="*/ 5 h 12"/>
                  <a:gd name="T12" fmla="*/ 7 w 7"/>
                  <a:gd name="T13" fmla="*/ 6 h 12"/>
                  <a:gd name="T14" fmla="*/ 7 w 7"/>
                  <a:gd name="T15" fmla="*/ 9 h 12"/>
                  <a:gd name="T16" fmla="*/ 4 w 7"/>
                  <a:gd name="T17" fmla="*/ 12 h 12"/>
                  <a:gd name="T18" fmla="*/ 0 w 7"/>
                  <a:gd name="T19" fmla="*/ 8 h 12"/>
                  <a:gd name="T20" fmla="*/ 0 w 7"/>
                  <a:gd name="T21" fmla="*/ 8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12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7" name="Freeform 2573">
                <a:extLst>
                  <a:ext uri="{FF2B5EF4-FFF2-40B4-BE49-F238E27FC236}">
                    <a16:creationId xmlns:a16="http://schemas.microsoft.com/office/drawing/2014/main" id="{820C8356-2DEA-A440-C3B8-6537446E6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2055"/>
                <a:ext cx="14" cy="10"/>
              </a:xfrm>
              <a:custGeom>
                <a:avLst/>
                <a:gdLst>
                  <a:gd name="T0" fmla="*/ 4 w 14"/>
                  <a:gd name="T1" fmla="*/ 2 h 13"/>
                  <a:gd name="T2" fmla="*/ 4 w 14"/>
                  <a:gd name="T3" fmla="*/ 2 h 13"/>
                  <a:gd name="T4" fmla="*/ 5 w 14"/>
                  <a:gd name="T5" fmla="*/ 2 h 13"/>
                  <a:gd name="T6" fmla="*/ 9 w 14"/>
                  <a:gd name="T7" fmla="*/ 2 h 13"/>
                  <a:gd name="T8" fmla="*/ 12 w 14"/>
                  <a:gd name="T9" fmla="*/ 2 h 13"/>
                  <a:gd name="T10" fmla="*/ 14 w 14"/>
                  <a:gd name="T11" fmla="*/ 2 h 13"/>
                  <a:gd name="T12" fmla="*/ 12 w 14"/>
                  <a:gd name="T13" fmla="*/ 2 h 13"/>
                  <a:gd name="T14" fmla="*/ 12 w 14"/>
                  <a:gd name="T15" fmla="*/ 1 h 13"/>
                  <a:gd name="T16" fmla="*/ 9 w 14"/>
                  <a:gd name="T17" fmla="*/ 0 h 13"/>
                  <a:gd name="T18" fmla="*/ 7 w 14"/>
                  <a:gd name="T19" fmla="*/ 1 h 13"/>
                  <a:gd name="T20" fmla="*/ 4 w 14"/>
                  <a:gd name="T21" fmla="*/ 2 h 13"/>
                  <a:gd name="T22" fmla="*/ 0 w 14"/>
                  <a:gd name="T23" fmla="*/ 2 h 13"/>
                  <a:gd name="T24" fmla="*/ 0 w 14"/>
                  <a:gd name="T25" fmla="*/ 2 h 13"/>
                  <a:gd name="T26" fmla="*/ 0 w 14"/>
                  <a:gd name="T27" fmla="*/ 2 h 13"/>
                  <a:gd name="T28" fmla="*/ 4 w 14"/>
                  <a:gd name="T29" fmla="*/ 2 h 1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" h="13">
                    <a:moveTo>
                      <a:pt x="4" y="10"/>
                    </a:moveTo>
                    <a:lnTo>
                      <a:pt x="4" y="12"/>
                    </a:lnTo>
                    <a:lnTo>
                      <a:pt x="5" y="12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14" y="9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8" name="Freeform 2574">
                <a:extLst>
                  <a:ext uri="{FF2B5EF4-FFF2-40B4-BE49-F238E27FC236}">
                    <a16:creationId xmlns:a16="http://schemas.microsoft.com/office/drawing/2014/main" id="{EB7FA478-4769-84ED-BA31-B785C0787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2055"/>
                <a:ext cx="14" cy="10"/>
              </a:xfrm>
              <a:custGeom>
                <a:avLst/>
                <a:gdLst>
                  <a:gd name="T0" fmla="*/ 4 w 14"/>
                  <a:gd name="T1" fmla="*/ 2 h 13"/>
                  <a:gd name="T2" fmla="*/ 4 w 14"/>
                  <a:gd name="T3" fmla="*/ 2 h 13"/>
                  <a:gd name="T4" fmla="*/ 5 w 14"/>
                  <a:gd name="T5" fmla="*/ 2 h 13"/>
                  <a:gd name="T6" fmla="*/ 9 w 14"/>
                  <a:gd name="T7" fmla="*/ 2 h 13"/>
                  <a:gd name="T8" fmla="*/ 12 w 14"/>
                  <a:gd name="T9" fmla="*/ 2 h 13"/>
                  <a:gd name="T10" fmla="*/ 14 w 14"/>
                  <a:gd name="T11" fmla="*/ 2 h 13"/>
                  <a:gd name="T12" fmla="*/ 12 w 14"/>
                  <a:gd name="T13" fmla="*/ 2 h 13"/>
                  <a:gd name="T14" fmla="*/ 12 w 14"/>
                  <a:gd name="T15" fmla="*/ 1 h 13"/>
                  <a:gd name="T16" fmla="*/ 9 w 14"/>
                  <a:gd name="T17" fmla="*/ 0 h 13"/>
                  <a:gd name="T18" fmla="*/ 7 w 14"/>
                  <a:gd name="T19" fmla="*/ 1 h 13"/>
                  <a:gd name="T20" fmla="*/ 4 w 14"/>
                  <a:gd name="T21" fmla="*/ 2 h 13"/>
                  <a:gd name="T22" fmla="*/ 0 w 14"/>
                  <a:gd name="T23" fmla="*/ 2 h 13"/>
                  <a:gd name="T24" fmla="*/ 0 w 14"/>
                  <a:gd name="T25" fmla="*/ 2 h 13"/>
                  <a:gd name="T26" fmla="*/ 0 w 14"/>
                  <a:gd name="T27" fmla="*/ 2 h 13"/>
                  <a:gd name="T28" fmla="*/ 4 w 14"/>
                  <a:gd name="T29" fmla="*/ 2 h 13"/>
                  <a:gd name="T30" fmla="*/ 4 w 14"/>
                  <a:gd name="T31" fmla="*/ 2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" h="13">
                    <a:moveTo>
                      <a:pt x="4" y="10"/>
                    </a:moveTo>
                    <a:lnTo>
                      <a:pt x="4" y="12"/>
                    </a:lnTo>
                    <a:lnTo>
                      <a:pt x="5" y="12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14" y="9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4" y="1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9" name="Freeform 2575">
                <a:extLst>
                  <a:ext uri="{FF2B5EF4-FFF2-40B4-BE49-F238E27FC236}">
                    <a16:creationId xmlns:a16="http://schemas.microsoft.com/office/drawing/2014/main" id="{3D61794B-15C9-9CA2-7403-20D0B557E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2056"/>
                <a:ext cx="8" cy="9"/>
              </a:xfrm>
              <a:custGeom>
                <a:avLst/>
                <a:gdLst>
                  <a:gd name="T0" fmla="*/ 0 w 8"/>
                  <a:gd name="T1" fmla="*/ 6 h 9"/>
                  <a:gd name="T2" fmla="*/ 0 w 8"/>
                  <a:gd name="T3" fmla="*/ 2 h 9"/>
                  <a:gd name="T4" fmla="*/ 3 w 8"/>
                  <a:gd name="T5" fmla="*/ 0 h 9"/>
                  <a:gd name="T6" fmla="*/ 8 w 8"/>
                  <a:gd name="T7" fmla="*/ 2 h 9"/>
                  <a:gd name="T8" fmla="*/ 8 w 8"/>
                  <a:gd name="T9" fmla="*/ 8 h 9"/>
                  <a:gd name="T10" fmla="*/ 8 w 8"/>
                  <a:gd name="T11" fmla="*/ 9 h 9"/>
                  <a:gd name="T12" fmla="*/ 5 w 8"/>
                  <a:gd name="T13" fmla="*/ 9 h 9"/>
                  <a:gd name="T14" fmla="*/ 1 w 8"/>
                  <a:gd name="T15" fmla="*/ 9 h 9"/>
                  <a:gd name="T16" fmla="*/ 0 w 8"/>
                  <a:gd name="T17" fmla="*/ 8 h 9"/>
                  <a:gd name="T18" fmla="*/ 0 w 8"/>
                  <a:gd name="T19" fmla="*/ 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9">
                    <a:moveTo>
                      <a:pt x="0" y="6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0" name="Freeform 2576">
                <a:extLst>
                  <a:ext uri="{FF2B5EF4-FFF2-40B4-BE49-F238E27FC236}">
                    <a16:creationId xmlns:a16="http://schemas.microsoft.com/office/drawing/2014/main" id="{7C8728E9-2C47-FC9C-59C5-ED249343D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2056"/>
                <a:ext cx="8" cy="9"/>
              </a:xfrm>
              <a:custGeom>
                <a:avLst/>
                <a:gdLst>
                  <a:gd name="T0" fmla="*/ 0 w 8"/>
                  <a:gd name="T1" fmla="*/ 6 h 9"/>
                  <a:gd name="T2" fmla="*/ 0 w 8"/>
                  <a:gd name="T3" fmla="*/ 2 h 9"/>
                  <a:gd name="T4" fmla="*/ 3 w 8"/>
                  <a:gd name="T5" fmla="*/ 0 h 9"/>
                  <a:gd name="T6" fmla="*/ 8 w 8"/>
                  <a:gd name="T7" fmla="*/ 2 h 9"/>
                  <a:gd name="T8" fmla="*/ 8 w 8"/>
                  <a:gd name="T9" fmla="*/ 8 h 9"/>
                  <a:gd name="T10" fmla="*/ 8 w 8"/>
                  <a:gd name="T11" fmla="*/ 9 h 9"/>
                  <a:gd name="T12" fmla="*/ 5 w 8"/>
                  <a:gd name="T13" fmla="*/ 9 h 9"/>
                  <a:gd name="T14" fmla="*/ 1 w 8"/>
                  <a:gd name="T15" fmla="*/ 9 h 9"/>
                  <a:gd name="T16" fmla="*/ 0 w 8"/>
                  <a:gd name="T17" fmla="*/ 8 h 9"/>
                  <a:gd name="T18" fmla="*/ 0 w 8"/>
                  <a:gd name="T19" fmla="*/ 6 h 9"/>
                  <a:gd name="T20" fmla="*/ 0 w 8"/>
                  <a:gd name="T21" fmla="*/ 6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6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1" name="Freeform 2577">
                <a:extLst>
                  <a:ext uri="{FF2B5EF4-FFF2-40B4-BE49-F238E27FC236}">
                    <a16:creationId xmlns:a16="http://schemas.microsoft.com/office/drawing/2014/main" id="{22ECD130-87A5-5779-CE10-F1322AD09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2050"/>
                <a:ext cx="10" cy="10"/>
              </a:xfrm>
              <a:custGeom>
                <a:avLst/>
                <a:gdLst>
                  <a:gd name="T0" fmla="*/ 3 w 10"/>
                  <a:gd name="T1" fmla="*/ 455 h 8"/>
                  <a:gd name="T2" fmla="*/ 1 w 10"/>
                  <a:gd name="T3" fmla="*/ 455 h 8"/>
                  <a:gd name="T4" fmla="*/ 1 w 10"/>
                  <a:gd name="T5" fmla="*/ 455 h 8"/>
                  <a:gd name="T6" fmla="*/ 0 w 10"/>
                  <a:gd name="T7" fmla="*/ 364 h 8"/>
                  <a:gd name="T8" fmla="*/ 3 w 10"/>
                  <a:gd name="T9" fmla="*/ 0 h 8"/>
                  <a:gd name="T10" fmla="*/ 5 w 10"/>
                  <a:gd name="T11" fmla="*/ 0 h 8"/>
                  <a:gd name="T12" fmla="*/ 6 w 10"/>
                  <a:gd name="T13" fmla="*/ 455 h 8"/>
                  <a:gd name="T14" fmla="*/ 10 w 10"/>
                  <a:gd name="T15" fmla="*/ 711 h 8"/>
                  <a:gd name="T16" fmla="*/ 10 w 10"/>
                  <a:gd name="T17" fmla="*/ 889 h 8"/>
                  <a:gd name="T18" fmla="*/ 10 w 10"/>
                  <a:gd name="T19" fmla="*/ 1111 h 8"/>
                  <a:gd name="T20" fmla="*/ 6 w 10"/>
                  <a:gd name="T21" fmla="*/ 1111 h 8"/>
                  <a:gd name="T22" fmla="*/ 5 w 10"/>
                  <a:gd name="T23" fmla="*/ 1111 h 8"/>
                  <a:gd name="T24" fmla="*/ 3 w 10"/>
                  <a:gd name="T25" fmla="*/ 455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3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2" name="Freeform 2578">
                <a:extLst>
                  <a:ext uri="{FF2B5EF4-FFF2-40B4-BE49-F238E27FC236}">
                    <a16:creationId xmlns:a16="http://schemas.microsoft.com/office/drawing/2014/main" id="{6B5B6FD0-D585-0802-BCBC-6C894C3BC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2050"/>
                <a:ext cx="10" cy="10"/>
              </a:xfrm>
              <a:custGeom>
                <a:avLst/>
                <a:gdLst>
                  <a:gd name="T0" fmla="*/ 3 w 10"/>
                  <a:gd name="T1" fmla="*/ 455 h 8"/>
                  <a:gd name="T2" fmla="*/ 1 w 10"/>
                  <a:gd name="T3" fmla="*/ 455 h 8"/>
                  <a:gd name="T4" fmla="*/ 1 w 10"/>
                  <a:gd name="T5" fmla="*/ 455 h 8"/>
                  <a:gd name="T6" fmla="*/ 0 w 10"/>
                  <a:gd name="T7" fmla="*/ 364 h 8"/>
                  <a:gd name="T8" fmla="*/ 3 w 10"/>
                  <a:gd name="T9" fmla="*/ 0 h 8"/>
                  <a:gd name="T10" fmla="*/ 5 w 10"/>
                  <a:gd name="T11" fmla="*/ 0 h 8"/>
                  <a:gd name="T12" fmla="*/ 6 w 10"/>
                  <a:gd name="T13" fmla="*/ 455 h 8"/>
                  <a:gd name="T14" fmla="*/ 10 w 10"/>
                  <a:gd name="T15" fmla="*/ 711 h 8"/>
                  <a:gd name="T16" fmla="*/ 10 w 10"/>
                  <a:gd name="T17" fmla="*/ 889 h 8"/>
                  <a:gd name="T18" fmla="*/ 10 w 10"/>
                  <a:gd name="T19" fmla="*/ 1111 h 8"/>
                  <a:gd name="T20" fmla="*/ 6 w 10"/>
                  <a:gd name="T21" fmla="*/ 1111 h 8"/>
                  <a:gd name="T22" fmla="*/ 5 w 10"/>
                  <a:gd name="T23" fmla="*/ 1111 h 8"/>
                  <a:gd name="T24" fmla="*/ 3 w 10"/>
                  <a:gd name="T25" fmla="*/ 455 h 8"/>
                  <a:gd name="T26" fmla="*/ 3 w 10"/>
                  <a:gd name="T27" fmla="*/ 455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8">
                    <a:moveTo>
                      <a:pt x="3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3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3" name="Freeform 2579">
                <a:extLst>
                  <a:ext uri="{FF2B5EF4-FFF2-40B4-BE49-F238E27FC236}">
                    <a16:creationId xmlns:a16="http://schemas.microsoft.com/office/drawing/2014/main" id="{9E4BDA82-193E-5E92-D8F7-CE887110C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2047"/>
                <a:ext cx="13" cy="18"/>
              </a:xfrm>
              <a:custGeom>
                <a:avLst/>
                <a:gdLst>
                  <a:gd name="T0" fmla="*/ 8 w 13"/>
                  <a:gd name="T1" fmla="*/ 18 h 18"/>
                  <a:gd name="T2" fmla="*/ 13 w 13"/>
                  <a:gd name="T3" fmla="*/ 18 h 18"/>
                  <a:gd name="T4" fmla="*/ 8 w 13"/>
                  <a:gd name="T5" fmla="*/ 15 h 18"/>
                  <a:gd name="T6" fmla="*/ 10 w 13"/>
                  <a:gd name="T7" fmla="*/ 15 h 18"/>
                  <a:gd name="T8" fmla="*/ 13 w 13"/>
                  <a:gd name="T9" fmla="*/ 15 h 18"/>
                  <a:gd name="T10" fmla="*/ 13 w 13"/>
                  <a:gd name="T11" fmla="*/ 9 h 18"/>
                  <a:gd name="T12" fmla="*/ 13 w 13"/>
                  <a:gd name="T13" fmla="*/ 3 h 18"/>
                  <a:gd name="T14" fmla="*/ 10 w 13"/>
                  <a:gd name="T15" fmla="*/ 0 h 18"/>
                  <a:gd name="T16" fmla="*/ 7 w 13"/>
                  <a:gd name="T17" fmla="*/ 0 h 18"/>
                  <a:gd name="T18" fmla="*/ 5 w 13"/>
                  <a:gd name="T19" fmla="*/ 0 h 18"/>
                  <a:gd name="T20" fmla="*/ 5 w 13"/>
                  <a:gd name="T21" fmla="*/ 3 h 18"/>
                  <a:gd name="T22" fmla="*/ 0 w 13"/>
                  <a:gd name="T23" fmla="*/ 5 h 18"/>
                  <a:gd name="T24" fmla="*/ 0 w 13"/>
                  <a:gd name="T25" fmla="*/ 6 h 18"/>
                  <a:gd name="T26" fmla="*/ 0 w 13"/>
                  <a:gd name="T27" fmla="*/ 3 h 18"/>
                  <a:gd name="T28" fmla="*/ 2 w 13"/>
                  <a:gd name="T29" fmla="*/ 5 h 18"/>
                  <a:gd name="T30" fmla="*/ 8 w 13"/>
                  <a:gd name="T31" fmla="*/ 18 h 1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" h="18">
                    <a:moveTo>
                      <a:pt x="8" y="18"/>
                    </a:moveTo>
                    <a:lnTo>
                      <a:pt x="13" y="18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3" y="9"/>
                    </a:lnTo>
                    <a:lnTo>
                      <a:pt x="13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4" name="Freeform 2580">
                <a:extLst>
                  <a:ext uri="{FF2B5EF4-FFF2-40B4-BE49-F238E27FC236}">
                    <a16:creationId xmlns:a16="http://schemas.microsoft.com/office/drawing/2014/main" id="{B98C251C-ACC0-9767-A3B0-555D368B3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2047"/>
                <a:ext cx="13" cy="18"/>
              </a:xfrm>
              <a:custGeom>
                <a:avLst/>
                <a:gdLst>
                  <a:gd name="T0" fmla="*/ 8 w 13"/>
                  <a:gd name="T1" fmla="*/ 18 h 18"/>
                  <a:gd name="T2" fmla="*/ 13 w 13"/>
                  <a:gd name="T3" fmla="*/ 18 h 18"/>
                  <a:gd name="T4" fmla="*/ 8 w 13"/>
                  <a:gd name="T5" fmla="*/ 15 h 18"/>
                  <a:gd name="T6" fmla="*/ 8 w 13"/>
                  <a:gd name="T7" fmla="*/ 15 h 18"/>
                  <a:gd name="T8" fmla="*/ 10 w 13"/>
                  <a:gd name="T9" fmla="*/ 15 h 18"/>
                  <a:gd name="T10" fmla="*/ 13 w 13"/>
                  <a:gd name="T11" fmla="*/ 15 h 18"/>
                  <a:gd name="T12" fmla="*/ 13 w 13"/>
                  <a:gd name="T13" fmla="*/ 9 h 18"/>
                  <a:gd name="T14" fmla="*/ 13 w 13"/>
                  <a:gd name="T15" fmla="*/ 3 h 18"/>
                  <a:gd name="T16" fmla="*/ 10 w 13"/>
                  <a:gd name="T17" fmla="*/ 0 h 18"/>
                  <a:gd name="T18" fmla="*/ 7 w 13"/>
                  <a:gd name="T19" fmla="*/ 0 h 18"/>
                  <a:gd name="T20" fmla="*/ 5 w 13"/>
                  <a:gd name="T21" fmla="*/ 0 h 18"/>
                  <a:gd name="T22" fmla="*/ 5 w 13"/>
                  <a:gd name="T23" fmla="*/ 3 h 18"/>
                  <a:gd name="T24" fmla="*/ 0 w 13"/>
                  <a:gd name="T25" fmla="*/ 5 h 18"/>
                  <a:gd name="T26" fmla="*/ 0 w 13"/>
                  <a:gd name="T27" fmla="*/ 6 h 18"/>
                  <a:gd name="T28" fmla="*/ 0 w 13"/>
                  <a:gd name="T29" fmla="*/ 6 h 18"/>
                  <a:gd name="T30" fmla="*/ 0 w 13"/>
                  <a:gd name="T31" fmla="*/ 3 h 18"/>
                  <a:gd name="T32" fmla="*/ 0 w 13"/>
                  <a:gd name="T33" fmla="*/ 3 h 18"/>
                  <a:gd name="T34" fmla="*/ 2 w 13"/>
                  <a:gd name="T35" fmla="*/ 5 h 18"/>
                  <a:gd name="T36" fmla="*/ 8 w 13"/>
                  <a:gd name="T37" fmla="*/ 18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" h="18">
                    <a:moveTo>
                      <a:pt x="8" y="18"/>
                    </a:moveTo>
                    <a:lnTo>
                      <a:pt x="13" y="18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3" y="9"/>
                    </a:lnTo>
                    <a:lnTo>
                      <a:pt x="13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8" y="1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5" name="Freeform 2581">
                <a:extLst>
                  <a:ext uri="{FF2B5EF4-FFF2-40B4-BE49-F238E27FC236}">
                    <a16:creationId xmlns:a16="http://schemas.microsoft.com/office/drawing/2014/main" id="{942FE5BA-C11F-5A68-5377-DC08014E1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34"/>
                <a:ext cx="17" cy="13"/>
              </a:xfrm>
              <a:custGeom>
                <a:avLst/>
                <a:gdLst>
                  <a:gd name="T0" fmla="*/ 0 w 14"/>
                  <a:gd name="T1" fmla="*/ 0 h 16"/>
                  <a:gd name="T2" fmla="*/ 0 w 14"/>
                  <a:gd name="T3" fmla="*/ 2 h 16"/>
                  <a:gd name="T4" fmla="*/ 1052 w 14"/>
                  <a:gd name="T5" fmla="*/ 2 h 16"/>
                  <a:gd name="T6" fmla="*/ 911 w 14"/>
                  <a:gd name="T7" fmla="*/ 2 h 16"/>
                  <a:gd name="T8" fmla="*/ 0 w 14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4"/>
                    </a:lnTo>
                    <a:lnTo>
                      <a:pt x="14" y="16"/>
                    </a:lnTo>
                    <a:lnTo>
                      <a:pt x="1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6" name="Freeform 2582">
                <a:extLst>
                  <a:ext uri="{FF2B5EF4-FFF2-40B4-BE49-F238E27FC236}">
                    <a16:creationId xmlns:a16="http://schemas.microsoft.com/office/drawing/2014/main" id="{5F7E572E-EF74-587A-FC06-77DE20736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34"/>
                <a:ext cx="17" cy="13"/>
              </a:xfrm>
              <a:custGeom>
                <a:avLst/>
                <a:gdLst>
                  <a:gd name="T0" fmla="*/ 0 w 14"/>
                  <a:gd name="T1" fmla="*/ 0 h 16"/>
                  <a:gd name="T2" fmla="*/ 0 w 14"/>
                  <a:gd name="T3" fmla="*/ 2 h 16"/>
                  <a:gd name="T4" fmla="*/ 1052 w 14"/>
                  <a:gd name="T5" fmla="*/ 2 h 16"/>
                  <a:gd name="T6" fmla="*/ 1052 w 14"/>
                  <a:gd name="T7" fmla="*/ 2 h 16"/>
                  <a:gd name="T8" fmla="*/ 911 w 14"/>
                  <a:gd name="T9" fmla="*/ 2 h 16"/>
                  <a:gd name="T10" fmla="*/ 0 w 1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4"/>
                    </a:lnTo>
                    <a:lnTo>
                      <a:pt x="14" y="16"/>
                    </a:lnTo>
                    <a:lnTo>
                      <a:pt x="12" y="1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7" name="Freeform 2583">
                <a:extLst>
                  <a:ext uri="{FF2B5EF4-FFF2-40B4-BE49-F238E27FC236}">
                    <a16:creationId xmlns:a16="http://schemas.microsoft.com/office/drawing/2014/main" id="{9EEACB7D-FD74-D65B-6FB6-C964903D3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038"/>
                <a:ext cx="16" cy="10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1294 w 13"/>
                  <a:gd name="T5" fmla="*/ 3 h 12"/>
                  <a:gd name="T6" fmla="*/ 1294 w 13"/>
                  <a:gd name="T7" fmla="*/ 3 h 12"/>
                  <a:gd name="T8" fmla="*/ 1097 w 13"/>
                  <a:gd name="T9" fmla="*/ 3 h 12"/>
                  <a:gd name="T10" fmla="*/ 315 w 1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1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8" name="Freeform 2584">
                <a:extLst>
                  <a:ext uri="{FF2B5EF4-FFF2-40B4-BE49-F238E27FC236}">
                    <a16:creationId xmlns:a16="http://schemas.microsoft.com/office/drawing/2014/main" id="{5FCECC89-AD1C-3861-3945-99943A346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038"/>
                <a:ext cx="16" cy="10"/>
              </a:xfrm>
              <a:custGeom>
                <a:avLst/>
                <a:gdLst>
                  <a:gd name="T0" fmla="*/ 315 w 13"/>
                  <a:gd name="T1" fmla="*/ 0 h 12"/>
                  <a:gd name="T2" fmla="*/ 0 w 13"/>
                  <a:gd name="T3" fmla="*/ 0 h 12"/>
                  <a:gd name="T4" fmla="*/ 1294 w 13"/>
                  <a:gd name="T5" fmla="*/ 3 h 12"/>
                  <a:gd name="T6" fmla="*/ 1294 w 13"/>
                  <a:gd name="T7" fmla="*/ 3 h 12"/>
                  <a:gd name="T8" fmla="*/ 1097 w 13"/>
                  <a:gd name="T9" fmla="*/ 3 h 12"/>
                  <a:gd name="T10" fmla="*/ 315 w 1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3" y="0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1" y="6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9" name="Freeform 2585">
                <a:extLst>
                  <a:ext uri="{FF2B5EF4-FFF2-40B4-BE49-F238E27FC236}">
                    <a16:creationId xmlns:a16="http://schemas.microsoft.com/office/drawing/2014/main" id="{2AE3386A-E36D-329B-E56A-222D4A409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34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0" name="Freeform 2586">
                <a:extLst>
                  <a:ext uri="{FF2B5EF4-FFF2-40B4-BE49-F238E27FC236}">
                    <a16:creationId xmlns:a16="http://schemas.microsoft.com/office/drawing/2014/main" id="{FD179E56-A420-3F7E-26A9-50F10ABE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34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1" name="Freeform 2587">
                <a:extLst>
                  <a:ext uri="{FF2B5EF4-FFF2-40B4-BE49-F238E27FC236}">
                    <a16:creationId xmlns:a16="http://schemas.microsoft.com/office/drawing/2014/main" id="{39B40C85-B20F-0FDF-97DD-23D98BE0F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031"/>
                <a:ext cx="22" cy="12"/>
              </a:xfrm>
              <a:custGeom>
                <a:avLst/>
                <a:gdLst>
                  <a:gd name="T0" fmla="*/ 5 w 22"/>
                  <a:gd name="T1" fmla="*/ 0 h 15"/>
                  <a:gd name="T2" fmla="*/ 3 w 22"/>
                  <a:gd name="T3" fmla="*/ 0 h 15"/>
                  <a:gd name="T4" fmla="*/ 0 w 22"/>
                  <a:gd name="T5" fmla="*/ 0 h 15"/>
                  <a:gd name="T6" fmla="*/ 0 w 22"/>
                  <a:gd name="T7" fmla="*/ 2 h 15"/>
                  <a:gd name="T8" fmla="*/ 0 w 22"/>
                  <a:gd name="T9" fmla="*/ 2 h 15"/>
                  <a:gd name="T10" fmla="*/ 3 w 22"/>
                  <a:gd name="T11" fmla="*/ 2 h 15"/>
                  <a:gd name="T12" fmla="*/ 7 w 22"/>
                  <a:gd name="T13" fmla="*/ 2 h 15"/>
                  <a:gd name="T14" fmla="*/ 10 w 22"/>
                  <a:gd name="T15" fmla="*/ 2 h 15"/>
                  <a:gd name="T16" fmla="*/ 13 w 22"/>
                  <a:gd name="T17" fmla="*/ 2 h 15"/>
                  <a:gd name="T18" fmla="*/ 13 w 22"/>
                  <a:gd name="T19" fmla="*/ 2 h 15"/>
                  <a:gd name="T20" fmla="*/ 17 w 22"/>
                  <a:gd name="T21" fmla="*/ 2 h 15"/>
                  <a:gd name="T22" fmla="*/ 22 w 22"/>
                  <a:gd name="T23" fmla="*/ 2 h 15"/>
                  <a:gd name="T24" fmla="*/ 20 w 22"/>
                  <a:gd name="T25" fmla="*/ 2 h 15"/>
                  <a:gd name="T26" fmla="*/ 5 w 22"/>
                  <a:gd name="T27" fmla="*/ 0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15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2" name="Freeform 2588">
                <a:extLst>
                  <a:ext uri="{FF2B5EF4-FFF2-40B4-BE49-F238E27FC236}">
                    <a16:creationId xmlns:a16="http://schemas.microsoft.com/office/drawing/2014/main" id="{BDDA8F6F-EFC9-DB86-7345-C603CD7F2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031"/>
                <a:ext cx="22" cy="12"/>
              </a:xfrm>
              <a:custGeom>
                <a:avLst/>
                <a:gdLst>
                  <a:gd name="T0" fmla="*/ 5 w 22"/>
                  <a:gd name="T1" fmla="*/ 0 h 15"/>
                  <a:gd name="T2" fmla="*/ 5 w 22"/>
                  <a:gd name="T3" fmla="*/ 0 h 15"/>
                  <a:gd name="T4" fmla="*/ 5 w 22"/>
                  <a:gd name="T5" fmla="*/ 0 h 15"/>
                  <a:gd name="T6" fmla="*/ 5 w 22"/>
                  <a:gd name="T7" fmla="*/ 0 h 15"/>
                  <a:gd name="T8" fmla="*/ 3 w 22"/>
                  <a:gd name="T9" fmla="*/ 0 h 15"/>
                  <a:gd name="T10" fmla="*/ 0 w 22"/>
                  <a:gd name="T11" fmla="*/ 0 h 15"/>
                  <a:gd name="T12" fmla="*/ 0 w 22"/>
                  <a:gd name="T13" fmla="*/ 2 h 15"/>
                  <a:gd name="T14" fmla="*/ 0 w 22"/>
                  <a:gd name="T15" fmla="*/ 2 h 15"/>
                  <a:gd name="T16" fmla="*/ 3 w 22"/>
                  <a:gd name="T17" fmla="*/ 2 h 15"/>
                  <a:gd name="T18" fmla="*/ 7 w 22"/>
                  <a:gd name="T19" fmla="*/ 2 h 15"/>
                  <a:gd name="T20" fmla="*/ 10 w 22"/>
                  <a:gd name="T21" fmla="*/ 2 h 15"/>
                  <a:gd name="T22" fmla="*/ 13 w 22"/>
                  <a:gd name="T23" fmla="*/ 2 h 15"/>
                  <a:gd name="T24" fmla="*/ 13 w 22"/>
                  <a:gd name="T25" fmla="*/ 2 h 15"/>
                  <a:gd name="T26" fmla="*/ 13 w 22"/>
                  <a:gd name="T27" fmla="*/ 2 h 15"/>
                  <a:gd name="T28" fmla="*/ 17 w 22"/>
                  <a:gd name="T29" fmla="*/ 2 h 15"/>
                  <a:gd name="T30" fmla="*/ 22 w 22"/>
                  <a:gd name="T31" fmla="*/ 2 h 15"/>
                  <a:gd name="T32" fmla="*/ 20 w 22"/>
                  <a:gd name="T33" fmla="*/ 2 h 15"/>
                  <a:gd name="T34" fmla="*/ 5 w 22"/>
                  <a:gd name="T35" fmla="*/ 0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" h="15">
                    <a:moveTo>
                      <a:pt x="5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10" y="13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7" y="15"/>
                    </a:lnTo>
                    <a:lnTo>
                      <a:pt x="22" y="10"/>
                    </a:lnTo>
                    <a:lnTo>
                      <a:pt x="20" y="9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3" name="Freeform 2589">
                <a:extLst>
                  <a:ext uri="{FF2B5EF4-FFF2-40B4-BE49-F238E27FC236}">
                    <a16:creationId xmlns:a16="http://schemas.microsoft.com/office/drawing/2014/main" id="{53BB578B-E485-650F-06EB-BEF5D03B4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2032"/>
                <a:ext cx="10" cy="9"/>
              </a:xfrm>
              <a:custGeom>
                <a:avLst/>
                <a:gdLst>
                  <a:gd name="T0" fmla="*/ 6 w 10"/>
                  <a:gd name="T1" fmla="*/ 2 h 9"/>
                  <a:gd name="T2" fmla="*/ 10 w 10"/>
                  <a:gd name="T3" fmla="*/ 5 h 9"/>
                  <a:gd name="T4" fmla="*/ 10 w 10"/>
                  <a:gd name="T5" fmla="*/ 8 h 9"/>
                  <a:gd name="T6" fmla="*/ 10 w 10"/>
                  <a:gd name="T7" fmla="*/ 9 h 9"/>
                  <a:gd name="T8" fmla="*/ 6 w 10"/>
                  <a:gd name="T9" fmla="*/ 9 h 9"/>
                  <a:gd name="T10" fmla="*/ 5 w 10"/>
                  <a:gd name="T11" fmla="*/ 9 h 9"/>
                  <a:gd name="T12" fmla="*/ 3 w 10"/>
                  <a:gd name="T13" fmla="*/ 6 h 9"/>
                  <a:gd name="T14" fmla="*/ 0 w 10"/>
                  <a:gd name="T15" fmla="*/ 5 h 9"/>
                  <a:gd name="T16" fmla="*/ 0 w 10"/>
                  <a:gd name="T17" fmla="*/ 5 h 9"/>
                  <a:gd name="T18" fmla="*/ 0 w 10"/>
                  <a:gd name="T19" fmla="*/ 3 h 9"/>
                  <a:gd name="T20" fmla="*/ 3 w 10"/>
                  <a:gd name="T21" fmla="*/ 2 h 9"/>
                  <a:gd name="T22" fmla="*/ 5 w 10"/>
                  <a:gd name="T23" fmla="*/ 0 h 9"/>
                  <a:gd name="T24" fmla="*/ 6 w 10"/>
                  <a:gd name="T25" fmla="*/ 2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9">
                    <a:moveTo>
                      <a:pt x="6" y="2"/>
                    </a:moveTo>
                    <a:lnTo>
                      <a:pt x="10" y="5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4" name="Freeform 2590">
                <a:extLst>
                  <a:ext uri="{FF2B5EF4-FFF2-40B4-BE49-F238E27FC236}">
                    <a16:creationId xmlns:a16="http://schemas.microsoft.com/office/drawing/2014/main" id="{C1C20268-A3E0-5502-3127-9B5240D3C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" y="2032"/>
                <a:ext cx="10" cy="9"/>
              </a:xfrm>
              <a:custGeom>
                <a:avLst/>
                <a:gdLst>
                  <a:gd name="T0" fmla="*/ 6 w 10"/>
                  <a:gd name="T1" fmla="*/ 2 h 9"/>
                  <a:gd name="T2" fmla="*/ 10 w 10"/>
                  <a:gd name="T3" fmla="*/ 5 h 9"/>
                  <a:gd name="T4" fmla="*/ 10 w 10"/>
                  <a:gd name="T5" fmla="*/ 8 h 9"/>
                  <a:gd name="T6" fmla="*/ 10 w 10"/>
                  <a:gd name="T7" fmla="*/ 9 h 9"/>
                  <a:gd name="T8" fmla="*/ 6 w 10"/>
                  <a:gd name="T9" fmla="*/ 9 h 9"/>
                  <a:gd name="T10" fmla="*/ 5 w 10"/>
                  <a:gd name="T11" fmla="*/ 9 h 9"/>
                  <a:gd name="T12" fmla="*/ 3 w 10"/>
                  <a:gd name="T13" fmla="*/ 6 h 9"/>
                  <a:gd name="T14" fmla="*/ 0 w 10"/>
                  <a:gd name="T15" fmla="*/ 5 h 9"/>
                  <a:gd name="T16" fmla="*/ 0 w 10"/>
                  <a:gd name="T17" fmla="*/ 5 h 9"/>
                  <a:gd name="T18" fmla="*/ 0 w 10"/>
                  <a:gd name="T19" fmla="*/ 3 h 9"/>
                  <a:gd name="T20" fmla="*/ 3 w 10"/>
                  <a:gd name="T21" fmla="*/ 2 h 9"/>
                  <a:gd name="T22" fmla="*/ 5 w 10"/>
                  <a:gd name="T23" fmla="*/ 0 h 9"/>
                  <a:gd name="T24" fmla="*/ 6 w 10"/>
                  <a:gd name="T25" fmla="*/ 2 h 9"/>
                  <a:gd name="T26" fmla="*/ 6 w 10"/>
                  <a:gd name="T27" fmla="*/ 2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9">
                    <a:moveTo>
                      <a:pt x="6" y="2"/>
                    </a:moveTo>
                    <a:lnTo>
                      <a:pt x="10" y="5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5" name="Freeform 2591">
                <a:extLst>
                  <a:ext uri="{FF2B5EF4-FFF2-40B4-BE49-F238E27FC236}">
                    <a16:creationId xmlns:a16="http://schemas.microsoft.com/office/drawing/2014/main" id="{819B0D99-39D1-69FD-59AC-FED83AE83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019"/>
                <a:ext cx="19" cy="15"/>
              </a:xfrm>
              <a:custGeom>
                <a:avLst/>
                <a:gdLst>
                  <a:gd name="T0" fmla="*/ 19 w 19"/>
                  <a:gd name="T1" fmla="*/ 12 h 15"/>
                  <a:gd name="T2" fmla="*/ 9 w 19"/>
                  <a:gd name="T3" fmla="*/ 0 h 15"/>
                  <a:gd name="T4" fmla="*/ 5 w 19"/>
                  <a:gd name="T5" fmla="*/ 3 h 15"/>
                  <a:gd name="T6" fmla="*/ 14 w 19"/>
                  <a:gd name="T7" fmla="*/ 7 h 15"/>
                  <a:gd name="T8" fmla="*/ 14 w 19"/>
                  <a:gd name="T9" fmla="*/ 12 h 15"/>
                  <a:gd name="T10" fmla="*/ 14 w 19"/>
                  <a:gd name="T11" fmla="*/ 13 h 15"/>
                  <a:gd name="T12" fmla="*/ 12 w 19"/>
                  <a:gd name="T13" fmla="*/ 15 h 15"/>
                  <a:gd name="T14" fmla="*/ 10 w 19"/>
                  <a:gd name="T15" fmla="*/ 13 h 15"/>
                  <a:gd name="T16" fmla="*/ 9 w 19"/>
                  <a:gd name="T17" fmla="*/ 12 h 15"/>
                  <a:gd name="T18" fmla="*/ 0 w 19"/>
                  <a:gd name="T19" fmla="*/ 7 h 15"/>
                  <a:gd name="T20" fmla="*/ 9 w 19"/>
                  <a:gd name="T21" fmla="*/ 15 h 15"/>
                  <a:gd name="T22" fmla="*/ 14 w 19"/>
                  <a:gd name="T23" fmla="*/ 15 h 15"/>
                  <a:gd name="T24" fmla="*/ 17 w 19"/>
                  <a:gd name="T25" fmla="*/ 15 h 15"/>
                  <a:gd name="T26" fmla="*/ 17 w 19"/>
                  <a:gd name="T27" fmla="*/ 13 h 15"/>
                  <a:gd name="T28" fmla="*/ 17 w 19"/>
                  <a:gd name="T29" fmla="*/ 12 h 15"/>
                  <a:gd name="T30" fmla="*/ 14 w 19"/>
                  <a:gd name="T31" fmla="*/ 12 h 15"/>
                  <a:gd name="T32" fmla="*/ 19 w 19"/>
                  <a:gd name="T33" fmla="*/ 1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" h="15">
                    <a:moveTo>
                      <a:pt x="19" y="12"/>
                    </a:moveTo>
                    <a:lnTo>
                      <a:pt x="9" y="0"/>
                    </a:lnTo>
                    <a:lnTo>
                      <a:pt x="5" y="3"/>
                    </a:lnTo>
                    <a:lnTo>
                      <a:pt x="14" y="7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2" y="15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0" y="7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6" name="Freeform 2592">
                <a:extLst>
                  <a:ext uri="{FF2B5EF4-FFF2-40B4-BE49-F238E27FC236}">
                    <a16:creationId xmlns:a16="http://schemas.microsoft.com/office/drawing/2014/main" id="{2D96C404-30B2-65E2-6099-13D5E9976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019"/>
                <a:ext cx="19" cy="15"/>
              </a:xfrm>
              <a:custGeom>
                <a:avLst/>
                <a:gdLst>
                  <a:gd name="T0" fmla="*/ 19 w 19"/>
                  <a:gd name="T1" fmla="*/ 12 h 15"/>
                  <a:gd name="T2" fmla="*/ 9 w 19"/>
                  <a:gd name="T3" fmla="*/ 0 h 15"/>
                  <a:gd name="T4" fmla="*/ 5 w 19"/>
                  <a:gd name="T5" fmla="*/ 3 h 15"/>
                  <a:gd name="T6" fmla="*/ 14 w 19"/>
                  <a:gd name="T7" fmla="*/ 7 h 15"/>
                  <a:gd name="T8" fmla="*/ 14 w 19"/>
                  <a:gd name="T9" fmla="*/ 12 h 15"/>
                  <a:gd name="T10" fmla="*/ 14 w 19"/>
                  <a:gd name="T11" fmla="*/ 13 h 15"/>
                  <a:gd name="T12" fmla="*/ 12 w 19"/>
                  <a:gd name="T13" fmla="*/ 15 h 15"/>
                  <a:gd name="T14" fmla="*/ 10 w 19"/>
                  <a:gd name="T15" fmla="*/ 13 h 15"/>
                  <a:gd name="T16" fmla="*/ 9 w 19"/>
                  <a:gd name="T17" fmla="*/ 12 h 15"/>
                  <a:gd name="T18" fmla="*/ 0 w 19"/>
                  <a:gd name="T19" fmla="*/ 7 h 15"/>
                  <a:gd name="T20" fmla="*/ 0 w 19"/>
                  <a:gd name="T21" fmla="*/ 7 h 15"/>
                  <a:gd name="T22" fmla="*/ 9 w 19"/>
                  <a:gd name="T23" fmla="*/ 15 h 15"/>
                  <a:gd name="T24" fmla="*/ 14 w 19"/>
                  <a:gd name="T25" fmla="*/ 15 h 15"/>
                  <a:gd name="T26" fmla="*/ 17 w 19"/>
                  <a:gd name="T27" fmla="*/ 15 h 15"/>
                  <a:gd name="T28" fmla="*/ 17 w 19"/>
                  <a:gd name="T29" fmla="*/ 13 h 15"/>
                  <a:gd name="T30" fmla="*/ 17 w 19"/>
                  <a:gd name="T31" fmla="*/ 12 h 15"/>
                  <a:gd name="T32" fmla="*/ 14 w 19"/>
                  <a:gd name="T33" fmla="*/ 12 h 15"/>
                  <a:gd name="T34" fmla="*/ 14 w 19"/>
                  <a:gd name="T35" fmla="*/ 12 h 15"/>
                  <a:gd name="T36" fmla="*/ 19 w 19"/>
                  <a:gd name="T37" fmla="*/ 12 h 15"/>
                  <a:gd name="T38" fmla="*/ 19 w 19"/>
                  <a:gd name="T39" fmla="*/ 12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5">
                    <a:moveTo>
                      <a:pt x="19" y="12"/>
                    </a:moveTo>
                    <a:lnTo>
                      <a:pt x="9" y="0"/>
                    </a:lnTo>
                    <a:lnTo>
                      <a:pt x="5" y="3"/>
                    </a:lnTo>
                    <a:lnTo>
                      <a:pt x="14" y="7"/>
                    </a:lnTo>
                    <a:lnTo>
                      <a:pt x="14" y="12"/>
                    </a:lnTo>
                    <a:lnTo>
                      <a:pt x="14" y="13"/>
                    </a:lnTo>
                    <a:lnTo>
                      <a:pt x="12" y="15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0" y="7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9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7" name="Freeform 2593">
                <a:extLst>
                  <a:ext uri="{FF2B5EF4-FFF2-40B4-BE49-F238E27FC236}">
                    <a16:creationId xmlns:a16="http://schemas.microsoft.com/office/drawing/2014/main" id="{2FCAEEA0-C348-5A8C-E9EB-E92B436F8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2014"/>
                <a:ext cx="8" cy="10"/>
              </a:xfrm>
              <a:custGeom>
                <a:avLst/>
                <a:gdLst>
                  <a:gd name="T0" fmla="*/ 0 w 8"/>
                  <a:gd name="T1" fmla="*/ 0 h 12"/>
                  <a:gd name="T2" fmla="*/ 8 w 8"/>
                  <a:gd name="T3" fmla="*/ 3 h 12"/>
                  <a:gd name="T4" fmla="*/ 8 w 8"/>
                  <a:gd name="T5" fmla="*/ 3 h 12"/>
                  <a:gd name="T6" fmla="*/ 0 w 8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8" y="12"/>
                    </a:lnTo>
                    <a:lnTo>
                      <a:pt x="8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8" name="Freeform 2594">
                <a:extLst>
                  <a:ext uri="{FF2B5EF4-FFF2-40B4-BE49-F238E27FC236}">
                    <a16:creationId xmlns:a16="http://schemas.microsoft.com/office/drawing/2014/main" id="{AE6EC15E-A76D-E20A-A50E-72ACD83D2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2014"/>
                <a:ext cx="8" cy="1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8 w 8"/>
                  <a:gd name="T5" fmla="*/ 3 h 12"/>
                  <a:gd name="T6" fmla="*/ 8 w 8"/>
                  <a:gd name="T7" fmla="*/ 3 h 12"/>
                  <a:gd name="T8" fmla="*/ 8 w 8"/>
                  <a:gd name="T9" fmla="*/ 3 h 12"/>
                  <a:gd name="T10" fmla="*/ 0 w 8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9" name="Freeform 2595">
                <a:extLst>
                  <a:ext uri="{FF2B5EF4-FFF2-40B4-BE49-F238E27FC236}">
                    <a16:creationId xmlns:a16="http://schemas.microsoft.com/office/drawing/2014/main" id="{FC0218C4-6939-0CA6-06B7-95053B22A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2010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0 h 4"/>
                  <a:gd name="T4" fmla="*/ 1 w 5"/>
                  <a:gd name="T5" fmla="*/ 0 h 4"/>
                  <a:gd name="T6" fmla="*/ 5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0" name="Freeform 2596">
                <a:extLst>
                  <a:ext uri="{FF2B5EF4-FFF2-40B4-BE49-F238E27FC236}">
                    <a16:creationId xmlns:a16="http://schemas.microsoft.com/office/drawing/2014/main" id="{1F83A1D4-003C-DF05-56E1-1574F0A98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2010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0 h 4"/>
                  <a:gd name="T4" fmla="*/ 0 w 5"/>
                  <a:gd name="T5" fmla="*/ 0 h 4"/>
                  <a:gd name="T6" fmla="*/ 0 w 5"/>
                  <a:gd name="T7" fmla="*/ 0 h 4"/>
                  <a:gd name="T8" fmla="*/ 1 w 5"/>
                  <a:gd name="T9" fmla="*/ 0 h 4"/>
                  <a:gd name="T10" fmla="*/ 5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1" name="Freeform 2597">
                <a:extLst>
                  <a:ext uri="{FF2B5EF4-FFF2-40B4-BE49-F238E27FC236}">
                    <a16:creationId xmlns:a16="http://schemas.microsoft.com/office/drawing/2014/main" id="{5F6544D7-F813-C51A-7ADF-6D25130AF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2002"/>
                <a:ext cx="16" cy="20"/>
              </a:xfrm>
              <a:custGeom>
                <a:avLst/>
                <a:gdLst>
                  <a:gd name="T0" fmla="*/ 0 w 16"/>
                  <a:gd name="T1" fmla="*/ 0 h 20"/>
                  <a:gd name="T2" fmla="*/ 3 w 16"/>
                  <a:gd name="T3" fmla="*/ 8 h 20"/>
                  <a:gd name="T4" fmla="*/ 3 w 16"/>
                  <a:gd name="T5" fmla="*/ 6 h 20"/>
                  <a:gd name="T6" fmla="*/ 3 w 16"/>
                  <a:gd name="T7" fmla="*/ 5 h 20"/>
                  <a:gd name="T8" fmla="*/ 1 w 16"/>
                  <a:gd name="T9" fmla="*/ 6 h 20"/>
                  <a:gd name="T10" fmla="*/ 0 w 16"/>
                  <a:gd name="T11" fmla="*/ 8 h 20"/>
                  <a:gd name="T12" fmla="*/ 0 w 16"/>
                  <a:gd name="T13" fmla="*/ 11 h 20"/>
                  <a:gd name="T14" fmla="*/ 0 w 16"/>
                  <a:gd name="T15" fmla="*/ 17 h 20"/>
                  <a:gd name="T16" fmla="*/ 3 w 16"/>
                  <a:gd name="T17" fmla="*/ 18 h 20"/>
                  <a:gd name="T18" fmla="*/ 6 w 16"/>
                  <a:gd name="T19" fmla="*/ 20 h 20"/>
                  <a:gd name="T20" fmla="*/ 10 w 16"/>
                  <a:gd name="T21" fmla="*/ 18 h 20"/>
                  <a:gd name="T22" fmla="*/ 13 w 16"/>
                  <a:gd name="T23" fmla="*/ 17 h 20"/>
                  <a:gd name="T24" fmla="*/ 13 w 16"/>
                  <a:gd name="T25" fmla="*/ 12 h 20"/>
                  <a:gd name="T26" fmla="*/ 13 w 16"/>
                  <a:gd name="T27" fmla="*/ 17 h 20"/>
                  <a:gd name="T28" fmla="*/ 16 w 16"/>
                  <a:gd name="T29" fmla="*/ 12 h 20"/>
                  <a:gd name="T30" fmla="*/ 15 w 16"/>
                  <a:gd name="T31" fmla="*/ 11 h 20"/>
                  <a:gd name="T32" fmla="*/ 0 w 1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lnTo>
                      <a:pt x="3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10" y="18"/>
                    </a:lnTo>
                    <a:lnTo>
                      <a:pt x="13" y="17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2" name="Freeform 2598">
                <a:extLst>
                  <a:ext uri="{FF2B5EF4-FFF2-40B4-BE49-F238E27FC236}">
                    <a16:creationId xmlns:a16="http://schemas.microsoft.com/office/drawing/2014/main" id="{39C071DE-C305-24F0-8369-93CF08BC3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7" y="2002"/>
                <a:ext cx="16" cy="20"/>
              </a:xfrm>
              <a:custGeom>
                <a:avLst/>
                <a:gdLst>
                  <a:gd name="T0" fmla="*/ 0 w 16"/>
                  <a:gd name="T1" fmla="*/ 0 h 20"/>
                  <a:gd name="T2" fmla="*/ 0 w 16"/>
                  <a:gd name="T3" fmla="*/ 0 h 20"/>
                  <a:gd name="T4" fmla="*/ 3 w 16"/>
                  <a:gd name="T5" fmla="*/ 8 h 20"/>
                  <a:gd name="T6" fmla="*/ 3 w 16"/>
                  <a:gd name="T7" fmla="*/ 8 h 20"/>
                  <a:gd name="T8" fmla="*/ 3 w 16"/>
                  <a:gd name="T9" fmla="*/ 6 h 20"/>
                  <a:gd name="T10" fmla="*/ 3 w 16"/>
                  <a:gd name="T11" fmla="*/ 5 h 20"/>
                  <a:gd name="T12" fmla="*/ 1 w 16"/>
                  <a:gd name="T13" fmla="*/ 6 h 20"/>
                  <a:gd name="T14" fmla="*/ 0 w 16"/>
                  <a:gd name="T15" fmla="*/ 8 h 20"/>
                  <a:gd name="T16" fmla="*/ 0 w 16"/>
                  <a:gd name="T17" fmla="*/ 11 h 20"/>
                  <a:gd name="T18" fmla="*/ 0 w 16"/>
                  <a:gd name="T19" fmla="*/ 17 h 20"/>
                  <a:gd name="T20" fmla="*/ 3 w 16"/>
                  <a:gd name="T21" fmla="*/ 18 h 20"/>
                  <a:gd name="T22" fmla="*/ 6 w 16"/>
                  <a:gd name="T23" fmla="*/ 20 h 20"/>
                  <a:gd name="T24" fmla="*/ 10 w 16"/>
                  <a:gd name="T25" fmla="*/ 18 h 20"/>
                  <a:gd name="T26" fmla="*/ 13 w 16"/>
                  <a:gd name="T27" fmla="*/ 17 h 20"/>
                  <a:gd name="T28" fmla="*/ 13 w 16"/>
                  <a:gd name="T29" fmla="*/ 12 h 20"/>
                  <a:gd name="T30" fmla="*/ 13 w 16"/>
                  <a:gd name="T31" fmla="*/ 12 h 20"/>
                  <a:gd name="T32" fmla="*/ 13 w 16"/>
                  <a:gd name="T33" fmla="*/ 17 h 20"/>
                  <a:gd name="T34" fmla="*/ 16 w 16"/>
                  <a:gd name="T35" fmla="*/ 12 h 20"/>
                  <a:gd name="T36" fmla="*/ 15 w 16"/>
                  <a:gd name="T37" fmla="*/ 11 h 20"/>
                  <a:gd name="T38" fmla="*/ 0 w 16"/>
                  <a:gd name="T39" fmla="*/ 0 h 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lnTo>
                      <a:pt x="0" y="0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3" y="18"/>
                    </a:lnTo>
                    <a:lnTo>
                      <a:pt x="6" y="20"/>
                    </a:lnTo>
                    <a:lnTo>
                      <a:pt x="10" y="18"/>
                    </a:lnTo>
                    <a:lnTo>
                      <a:pt x="13" y="17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3" name="Freeform 2599">
                <a:extLst>
                  <a:ext uri="{FF2B5EF4-FFF2-40B4-BE49-F238E27FC236}">
                    <a16:creationId xmlns:a16="http://schemas.microsoft.com/office/drawing/2014/main" id="{C4F97EEA-D424-14A4-2E35-C6F6AA59F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010"/>
                <a:ext cx="12" cy="10"/>
              </a:xfrm>
              <a:custGeom>
                <a:avLst/>
                <a:gdLst>
                  <a:gd name="T0" fmla="*/ 2 w 12"/>
                  <a:gd name="T1" fmla="*/ 87 h 9"/>
                  <a:gd name="T2" fmla="*/ 2 w 12"/>
                  <a:gd name="T3" fmla="*/ 63 h 9"/>
                  <a:gd name="T4" fmla="*/ 0 w 12"/>
                  <a:gd name="T5" fmla="*/ 3 h 9"/>
                  <a:gd name="T6" fmla="*/ 0 w 12"/>
                  <a:gd name="T7" fmla="*/ 1 h 9"/>
                  <a:gd name="T8" fmla="*/ 2 w 12"/>
                  <a:gd name="T9" fmla="*/ 0 h 9"/>
                  <a:gd name="T10" fmla="*/ 7 w 12"/>
                  <a:gd name="T11" fmla="*/ 0 h 9"/>
                  <a:gd name="T12" fmla="*/ 10 w 12"/>
                  <a:gd name="T13" fmla="*/ 63 h 9"/>
                  <a:gd name="T14" fmla="*/ 12 w 12"/>
                  <a:gd name="T15" fmla="*/ 87 h 9"/>
                  <a:gd name="T16" fmla="*/ 5 w 12"/>
                  <a:gd name="T17" fmla="*/ 87 h 9"/>
                  <a:gd name="T18" fmla="*/ 2 w 12"/>
                  <a:gd name="T19" fmla="*/ 87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9">
                    <a:moveTo>
                      <a:pt x="2" y="9"/>
                    </a:moveTo>
                    <a:lnTo>
                      <a:pt x="2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5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4" name="Freeform 2600">
                <a:extLst>
                  <a:ext uri="{FF2B5EF4-FFF2-40B4-BE49-F238E27FC236}">
                    <a16:creationId xmlns:a16="http://schemas.microsoft.com/office/drawing/2014/main" id="{97F301CF-6FF2-3457-74ED-3E75B5AF4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010"/>
                <a:ext cx="12" cy="10"/>
              </a:xfrm>
              <a:custGeom>
                <a:avLst/>
                <a:gdLst>
                  <a:gd name="T0" fmla="*/ 2 w 12"/>
                  <a:gd name="T1" fmla="*/ 87 h 9"/>
                  <a:gd name="T2" fmla="*/ 2 w 12"/>
                  <a:gd name="T3" fmla="*/ 63 h 9"/>
                  <a:gd name="T4" fmla="*/ 0 w 12"/>
                  <a:gd name="T5" fmla="*/ 3 h 9"/>
                  <a:gd name="T6" fmla="*/ 0 w 12"/>
                  <a:gd name="T7" fmla="*/ 1 h 9"/>
                  <a:gd name="T8" fmla="*/ 2 w 12"/>
                  <a:gd name="T9" fmla="*/ 0 h 9"/>
                  <a:gd name="T10" fmla="*/ 7 w 12"/>
                  <a:gd name="T11" fmla="*/ 0 h 9"/>
                  <a:gd name="T12" fmla="*/ 10 w 12"/>
                  <a:gd name="T13" fmla="*/ 63 h 9"/>
                  <a:gd name="T14" fmla="*/ 12 w 12"/>
                  <a:gd name="T15" fmla="*/ 87 h 9"/>
                  <a:gd name="T16" fmla="*/ 5 w 12"/>
                  <a:gd name="T17" fmla="*/ 87 h 9"/>
                  <a:gd name="T18" fmla="*/ 2 w 12"/>
                  <a:gd name="T19" fmla="*/ 87 h 9"/>
                  <a:gd name="T20" fmla="*/ 2 w 12"/>
                  <a:gd name="T21" fmla="*/ 87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9">
                    <a:moveTo>
                      <a:pt x="2" y="9"/>
                    </a:moveTo>
                    <a:lnTo>
                      <a:pt x="2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5" y="9"/>
                    </a:lnTo>
                    <a:lnTo>
                      <a:pt x="2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5" name="Freeform 2601">
                <a:extLst>
                  <a:ext uri="{FF2B5EF4-FFF2-40B4-BE49-F238E27FC236}">
                    <a16:creationId xmlns:a16="http://schemas.microsoft.com/office/drawing/2014/main" id="{F8418E5A-8BF6-B949-AE56-AF3A599E6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90"/>
                <a:ext cx="18" cy="17"/>
              </a:xfrm>
              <a:custGeom>
                <a:avLst/>
                <a:gdLst>
                  <a:gd name="T0" fmla="*/ 5 w 18"/>
                  <a:gd name="T1" fmla="*/ 0 h 17"/>
                  <a:gd name="T2" fmla="*/ 0 w 18"/>
                  <a:gd name="T3" fmla="*/ 5 h 17"/>
                  <a:gd name="T4" fmla="*/ 18 w 18"/>
                  <a:gd name="T5" fmla="*/ 17 h 17"/>
                  <a:gd name="T6" fmla="*/ 17 w 18"/>
                  <a:gd name="T7" fmla="*/ 14 h 17"/>
                  <a:gd name="T8" fmla="*/ 5 w 18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5" y="0"/>
                    </a:moveTo>
                    <a:lnTo>
                      <a:pt x="0" y="5"/>
                    </a:lnTo>
                    <a:lnTo>
                      <a:pt x="18" y="17"/>
                    </a:lnTo>
                    <a:lnTo>
                      <a:pt x="17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6" name="Freeform 2602">
                <a:extLst>
                  <a:ext uri="{FF2B5EF4-FFF2-40B4-BE49-F238E27FC236}">
                    <a16:creationId xmlns:a16="http://schemas.microsoft.com/office/drawing/2014/main" id="{6186583A-2E3C-7D74-C7D8-980C54FD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1990"/>
                <a:ext cx="18" cy="17"/>
              </a:xfrm>
              <a:custGeom>
                <a:avLst/>
                <a:gdLst>
                  <a:gd name="T0" fmla="*/ 5 w 18"/>
                  <a:gd name="T1" fmla="*/ 0 h 17"/>
                  <a:gd name="T2" fmla="*/ 0 w 18"/>
                  <a:gd name="T3" fmla="*/ 5 h 17"/>
                  <a:gd name="T4" fmla="*/ 18 w 18"/>
                  <a:gd name="T5" fmla="*/ 17 h 17"/>
                  <a:gd name="T6" fmla="*/ 18 w 18"/>
                  <a:gd name="T7" fmla="*/ 17 h 17"/>
                  <a:gd name="T8" fmla="*/ 17 w 18"/>
                  <a:gd name="T9" fmla="*/ 14 h 17"/>
                  <a:gd name="T10" fmla="*/ 5 w 18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5" y="0"/>
                    </a:moveTo>
                    <a:lnTo>
                      <a:pt x="0" y="5"/>
                    </a:lnTo>
                    <a:lnTo>
                      <a:pt x="18" y="17"/>
                    </a:lnTo>
                    <a:lnTo>
                      <a:pt x="17" y="14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7" name="Freeform 2603">
                <a:extLst>
                  <a:ext uri="{FF2B5EF4-FFF2-40B4-BE49-F238E27FC236}">
                    <a16:creationId xmlns:a16="http://schemas.microsoft.com/office/drawing/2014/main" id="{F25E8420-A0B4-5E87-92DB-4470D1D7F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" y="1990"/>
                <a:ext cx="13" cy="12"/>
              </a:xfrm>
              <a:custGeom>
                <a:avLst/>
                <a:gdLst>
                  <a:gd name="T0" fmla="*/ 12 w 13"/>
                  <a:gd name="T1" fmla="*/ 5 h 12"/>
                  <a:gd name="T2" fmla="*/ 12 w 13"/>
                  <a:gd name="T3" fmla="*/ 9 h 12"/>
                  <a:gd name="T4" fmla="*/ 10 w 13"/>
                  <a:gd name="T5" fmla="*/ 11 h 12"/>
                  <a:gd name="T6" fmla="*/ 8 w 13"/>
                  <a:gd name="T7" fmla="*/ 11 h 12"/>
                  <a:gd name="T8" fmla="*/ 7 w 13"/>
                  <a:gd name="T9" fmla="*/ 11 h 12"/>
                  <a:gd name="T10" fmla="*/ 3 w 13"/>
                  <a:gd name="T11" fmla="*/ 9 h 12"/>
                  <a:gd name="T12" fmla="*/ 12 w 13"/>
                  <a:gd name="T13" fmla="*/ 5 h 12"/>
                  <a:gd name="T14" fmla="*/ 7 w 13"/>
                  <a:gd name="T15" fmla="*/ 2 h 12"/>
                  <a:gd name="T16" fmla="*/ 3 w 13"/>
                  <a:gd name="T17" fmla="*/ 0 h 12"/>
                  <a:gd name="T18" fmla="*/ 2 w 13"/>
                  <a:gd name="T19" fmla="*/ 3 h 12"/>
                  <a:gd name="T20" fmla="*/ 0 w 13"/>
                  <a:gd name="T21" fmla="*/ 6 h 12"/>
                  <a:gd name="T22" fmla="*/ 2 w 13"/>
                  <a:gd name="T23" fmla="*/ 9 h 12"/>
                  <a:gd name="T24" fmla="*/ 3 w 13"/>
                  <a:gd name="T25" fmla="*/ 12 h 12"/>
                  <a:gd name="T26" fmla="*/ 10 w 13"/>
                  <a:gd name="T27" fmla="*/ 12 h 12"/>
                  <a:gd name="T28" fmla="*/ 12 w 13"/>
                  <a:gd name="T29" fmla="*/ 12 h 12"/>
                  <a:gd name="T30" fmla="*/ 12 w 13"/>
                  <a:gd name="T31" fmla="*/ 9 h 12"/>
                  <a:gd name="T32" fmla="*/ 12 w 13"/>
                  <a:gd name="T33" fmla="*/ 9 h 12"/>
                  <a:gd name="T34" fmla="*/ 13 w 13"/>
                  <a:gd name="T35" fmla="*/ 5 h 12"/>
                  <a:gd name="T36" fmla="*/ 12 w 13"/>
                  <a:gd name="T37" fmla="*/ 5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" h="12">
                    <a:moveTo>
                      <a:pt x="12" y="5"/>
                    </a:moveTo>
                    <a:lnTo>
                      <a:pt x="12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3" y="9"/>
                    </a:lnTo>
                    <a:lnTo>
                      <a:pt x="12" y="5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8" name="Freeform 2604">
                <a:extLst>
                  <a:ext uri="{FF2B5EF4-FFF2-40B4-BE49-F238E27FC236}">
                    <a16:creationId xmlns:a16="http://schemas.microsoft.com/office/drawing/2014/main" id="{456BF7C7-0571-594C-DA4B-E895A2D5E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" y="1990"/>
                <a:ext cx="13" cy="12"/>
              </a:xfrm>
              <a:custGeom>
                <a:avLst/>
                <a:gdLst>
                  <a:gd name="T0" fmla="*/ 12 w 13"/>
                  <a:gd name="T1" fmla="*/ 5 h 12"/>
                  <a:gd name="T2" fmla="*/ 12 w 13"/>
                  <a:gd name="T3" fmla="*/ 9 h 12"/>
                  <a:gd name="T4" fmla="*/ 10 w 13"/>
                  <a:gd name="T5" fmla="*/ 11 h 12"/>
                  <a:gd name="T6" fmla="*/ 8 w 13"/>
                  <a:gd name="T7" fmla="*/ 11 h 12"/>
                  <a:gd name="T8" fmla="*/ 7 w 13"/>
                  <a:gd name="T9" fmla="*/ 11 h 12"/>
                  <a:gd name="T10" fmla="*/ 3 w 13"/>
                  <a:gd name="T11" fmla="*/ 9 h 12"/>
                  <a:gd name="T12" fmla="*/ 12 w 13"/>
                  <a:gd name="T13" fmla="*/ 5 h 12"/>
                  <a:gd name="T14" fmla="*/ 7 w 13"/>
                  <a:gd name="T15" fmla="*/ 2 h 12"/>
                  <a:gd name="T16" fmla="*/ 3 w 13"/>
                  <a:gd name="T17" fmla="*/ 0 h 12"/>
                  <a:gd name="T18" fmla="*/ 2 w 13"/>
                  <a:gd name="T19" fmla="*/ 3 h 12"/>
                  <a:gd name="T20" fmla="*/ 0 w 13"/>
                  <a:gd name="T21" fmla="*/ 6 h 12"/>
                  <a:gd name="T22" fmla="*/ 2 w 13"/>
                  <a:gd name="T23" fmla="*/ 9 h 12"/>
                  <a:gd name="T24" fmla="*/ 3 w 13"/>
                  <a:gd name="T25" fmla="*/ 12 h 12"/>
                  <a:gd name="T26" fmla="*/ 10 w 13"/>
                  <a:gd name="T27" fmla="*/ 12 h 12"/>
                  <a:gd name="T28" fmla="*/ 12 w 13"/>
                  <a:gd name="T29" fmla="*/ 12 h 12"/>
                  <a:gd name="T30" fmla="*/ 12 w 13"/>
                  <a:gd name="T31" fmla="*/ 9 h 12"/>
                  <a:gd name="T32" fmla="*/ 12 w 13"/>
                  <a:gd name="T33" fmla="*/ 9 h 12"/>
                  <a:gd name="T34" fmla="*/ 13 w 13"/>
                  <a:gd name="T35" fmla="*/ 5 h 12"/>
                  <a:gd name="T36" fmla="*/ 12 w 13"/>
                  <a:gd name="T37" fmla="*/ 5 h 12"/>
                  <a:gd name="T38" fmla="*/ 12 w 13"/>
                  <a:gd name="T39" fmla="*/ 5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2">
                    <a:moveTo>
                      <a:pt x="12" y="5"/>
                    </a:moveTo>
                    <a:lnTo>
                      <a:pt x="12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3" y="9"/>
                    </a:lnTo>
                    <a:lnTo>
                      <a:pt x="12" y="5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2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9" name="Freeform 2605">
                <a:extLst>
                  <a:ext uri="{FF2B5EF4-FFF2-40B4-BE49-F238E27FC236}">
                    <a16:creationId xmlns:a16="http://schemas.microsoft.com/office/drawing/2014/main" id="{89D8EFC7-EADF-5203-B9CD-AE74C58B3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992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3 h 7"/>
                  <a:gd name="T4" fmla="*/ 0 w 5"/>
                  <a:gd name="T5" fmla="*/ 0 h 7"/>
                  <a:gd name="T6" fmla="*/ 2 w 5"/>
                  <a:gd name="T7" fmla="*/ 0 h 7"/>
                  <a:gd name="T8" fmla="*/ 4 w 5"/>
                  <a:gd name="T9" fmla="*/ 0 h 7"/>
                  <a:gd name="T10" fmla="*/ 5 w 5"/>
                  <a:gd name="T11" fmla="*/ 3 h 7"/>
                  <a:gd name="T12" fmla="*/ 4 w 5"/>
                  <a:gd name="T13" fmla="*/ 3 h 7"/>
                  <a:gd name="T14" fmla="*/ 0 w 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0" name="Freeform 2606">
                <a:extLst>
                  <a:ext uri="{FF2B5EF4-FFF2-40B4-BE49-F238E27FC236}">
                    <a16:creationId xmlns:a16="http://schemas.microsoft.com/office/drawing/2014/main" id="{410573D8-EA87-F36C-9468-2DF13A25D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1992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3 h 7"/>
                  <a:gd name="T4" fmla="*/ 0 w 5"/>
                  <a:gd name="T5" fmla="*/ 0 h 7"/>
                  <a:gd name="T6" fmla="*/ 2 w 5"/>
                  <a:gd name="T7" fmla="*/ 0 h 7"/>
                  <a:gd name="T8" fmla="*/ 4 w 5"/>
                  <a:gd name="T9" fmla="*/ 0 h 7"/>
                  <a:gd name="T10" fmla="*/ 5 w 5"/>
                  <a:gd name="T11" fmla="*/ 3 h 7"/>
                  <a:gd name="T12" fmla="*/ 4 w 5"/>
                  <a:gd name="T13" fmla="*/ 3 h 7"/>
                  <a:gd name="T14" fmla="*/ 0 w 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1" name="Freeform 2607">
                <a:extLst>
                  <a:ext uri="{FF2B5EF4-FFF2-40B4-BE49-F238E27FC236}">
                    <a16:creationId xmlns:a16="http://schemas.microsoft.com/office/drawing/2014/main" id="{2558F365-0525-C1D2-C163-45C3A7DBA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5" y="1977"/>
                <a:ext cx="23" cy="15"/>
              </a:xfrm>
              <a:custGeom>
                <a:avLst/>
                <a:gdLst>
                  <a:gd name="T0" fmla="*/ 2 w 20"/>
                  <a:gd name="T1" fmla="*/ 10 h 15"/>
                  <a:gd name="T2" fmla="*/ 2 w 20"/>
                  <a:gd name="T3" fmla="*/ 6 h 15"/>
                  <a:gd name="T4" fmla="*/ 2 w 20"/>
                  <a:gd name="T5" fmla="*/ 6 h 15"/>
                  <a:gd name="T6" fmla="*/ 3 w 20"/>
                  <a:gd name="T7" fmla="*/ 3 h 15"/>
                  <a:gd name="T8" fmla="*/ 3 w 20"/>
                  <a:gd name="T9" fmla="*/ 3 h 15"/>
                  <a:gd name="T10" fmla="*/ 113 w 20"/>
                  <a:gd name="T11" fmla="*/ 3 h 15"/>
                  <a:gd name="T12" fmla="*/ 150 w 20"/>
                  <a:gd name="T13" fmla="*/ 6 h 15"/>
                  <a:gd name="T14" fmla="*/ 150 w 20"/>
                  <a:gd name="T15" fmla="*/ 10 h 15"/>
                  <a:gd name="T16" fmla="*/ 113 w 20"/>
                  <a:gd name="T17" fmla="*/ 10 h 15"/>
                  <a:gd name="T18" fmla="*/ 113 w 20"/>
                  <a:gd name="T19" fmla="*/ 12 h 15"/>
                  <a:gd name="T20" fmla="*/ 113 w 20"/>
                  <a:gd name="T21" fmla="*/ 13 h 15"/>
                  <a:gd name="T22" fmla="*/ 150 w 20"/>
                  <a:gd name="T23" fmla="*/ 13 h 15"/>
                  <a:gd name="T24" fmla="*/ 150 w 20"/>
                  <a:gd name="T25" fmla="*/ 15 h 15"/>
                  <a:gd name="T26" fmla="*/ 173 w 20"/>
                  <a:gd name="T27" fmla="*/ 15 h 15"/>
                  <a:gd name="T28" fmla="*/ 229 w 20"/>
                  <a:gd name="T29" fmla="*/ 15 h 15"/>
                  <a:gd name="T30" fmla="*/ 229 w 20"/>
                  <a:gd name="T31" fmla="*/ 13 h 15"/>
                  <a:gd name="T32" fmla="*/ 325 w 20"/>
                  <a:gd name="T33" fmla="*/ 12 h 15"/>
                  <a:gd name="T34" fmla="*/ 325 w 20"/>
                  <a:gd name="T35" fmla="*/ 10 h 15"/>
                  <a:gd name="T36" fmla="*/ 325 w 20"/>
                  <a:gd name="T37" fmla="*/ 10 h 15"/>
                  <a:gd name="T38" fmla="*/ 430 w 20"/>
                  <a:gd name="T39" fmla="*/ 10 h 15"/>
                  <a:gd name="T40" fmla="*/ 325 w 20"/>
                  <a:gd name="T41" fmla="*/ 6 h 15"/>
                  <a:gd name="T42" fmla="*/ 325 w 20"/>
                  <a:gd name="T43" fmla="*/ 10 h 15"/>
                  <a:gd name="T44" fmla="*/ 325 w 20"/>
                  <a:gd name="T45" fmla="*/ 9 h 15"/>
                  <a:gd name="T46" fmla="*/ 325 w 20"/>
                  <a:gd name="T47" fmla="*/ 6 h 15"/>
                  <a:gd name="T48" fmla="*/ 150 w 20"/>
                  <a:gd name="T49" fmla="*/ 2 h 15"/>
                  <a:gd name="T50" fmla="*/ 3 w 20"/>
                  <a:gd name="T51" fmla="*/ 0 h 15"/>
                  <a:gd name="T52" fmla="*/ 2 w 20"/>
                  <a:gd name="T53" fmla="*/ 2 h 15"/>
                  <a:gd name="T54" fmla="*/ 2 w 20"/>
                  <a:gd name="T55" fmla="*/ 5 h 15"/>
                  <a:gd name="T56" fmla="*/ 0 w 20"/>
                  <a:gd name="T57" fmla="*/ 6 h 15"/>
                  <a:gd name="T58" fmla="*/ 0 w 20"/>
                  <a:gd name="T59" fmla="*/ 7 h 15"/>
                  <a:gd name="T60" fmla="*/ 2 w 20"/>
                  <a:gd name="T61" fmla="*/ 10 h 1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" h="15">
                    <a:moveTo>
                      <a:pt x="2" y="10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20" y="10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2" name="Freeform 2608">
                <a:extLst>
                  <a:ext uri="{FF2B5EF4-FFF2-40B4-BE49-F238E27FC236}">
                    <a16:creationId xmlns:a16="http://schemas.microsoft.com/office/drawing/2014/main" id="{7581DB8D-6808-B2F1-A11D-64C6E09BB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5" y="1977"/>
                <a:ext cx="23" cy="15"/>
              </a:xfrm>
              <a:custGeom>
                <a:avLst/>
                <a:gdLst>
                  <a:gd name="T0" fmla="*/ 2 w 20"/>
                  <a:gd name="T1" fmla="*/ 10 h 15"/>
                  <a:gd name="T2" fmla="*/ 2 w 20"/>
                  <a:gd name="T3" fmla="*/ 6 h 15"/>
                  <a:gd name="T4" fmla="*/ 2 w 20"/>
                  <a:gd name="T5" fmla="*/ 6 h 15"/>
                  <a:gd name="T6" fmla="*/ 3 w 20"/>
                  <a:gd name="T7" fmla="*/ 3 h 15"/>
                  <a:gd name="T8" fmla="*/ 3 w 20"/>
                  <a:gd name="T9" fmla="*/ 3 h 15"/>
                  <a:gd name="T10" fmla="*/ 113 w 20"/>
                  <a:gd name="T11" fmla="*/ 3 h 15"/>
                  <a:gd name="T12" fmla="*/ 150 w 20"/>
                  <a:gd name="T13" fmla="*/ 6 h 15"/>
                  <a:gd name="T14" fmla="*/ 150 w 20"/>
                  <a:gd name="T15" fmla="*/ 6 h 15"/>
                  <a:gd name="T16" fmla="*/ 150 w 20"/>
                  <a:gd name="T17" fmla="*/ 10 h 15"/>
                  <a:gd name="T18" fmla="*/ 113 w 20"/>
                  <a:gd name="T19" fmla="*/ 10 h 15"/>
                  <a:gd name="T20" fmla="*/ 113 w 20"/>
                  <a:gd name="T21" fmla="*/ 12 h 15"/>
                  <a:gd name="T22" fmla="*/ 113 w 20"/>
                  <a:gd name="T23" fmla="*/ 13 h 15"/>
                  <a:gd name="T24" fmla="*/ 150 w 20"/>
                  <a:gd name="T25" fmla="*/ 13 h 15"/>
                  <a:gd name="T26" fmla="*/ 150 w 20"/>
                  <a:gd name="T27" fmla="*/ 15 h 15"/>
                  <a:gd name="T28" fmla="*/ 173 w 20"/>
                  <a:gd name="T29" fmla="*/ 15 h 15"/>
                  <a:gd name="T30" fmla="*/ 229 w 20"/>
                  <a:gd name="T31" fmla="*/ 15 h 15"/>
                  <a:gd name="T32" fmla="*/ 229 w 20"/>
                  <a:gd name="T33" fmla="*/ 13 h 15"/>
                  <a:gd name="T34" fmla="*/ 325 w 20"/>
                  <a:gd name="T35" fmla="*/ 12 h 15"/>
                  <a:gd name="T36" fmla="*/ 325 w 20"/>
                  <a:gd name="T37" fmla="*/ 10 h 15"/>
                  <a:gd name="T38" fmla="*/ 325 w 20"/>
                  <a:gd name="T39" fmla="*/ 10 h 15"/>
                  <a:gd name="T40" fmla="*/ 325 w 20"/>
                  <a:gd name="T41" fmla="*/ 10 h 15"/>
                  <a:gd name="T42" fmla="*/ 430 w 20"/>
                  <a:gd name="T43" fmla="*/ 10 h 15"/>
                  <a:gd name="T44" fmla="*/ 325 w 20"/>
                  <a:gd name="T45" fmla="*/ 6 h 15"/>
                  <a:gd name="T46" fmla="*/ 325 w 20"/>
                  <a:gd name="T47" fmla="*/ 10 h 15"/>
                  <a:gd name="T48" fmla="*/ 325 w 20"/>
                  <a:gd name="T49" fmla="*/ 9 h 15"/>
                  <a:gd name="T50" fmla="*/ 325 w 20"/>
                  <a:gd name="T51" fmla="*/ 6 h 15"/>
                  <a:gd name="T52" fmla="*/ 150 w 20"/>
                  <a:gd name="T53" fmla="*/ 2 h 15"/>
                  <a:gd name="T54" fmla="*/ 3 w 20"/>
                  <a:gd name="T55" fmla="*/ 0 h 15"/>
                  <a:gd name="T56" fmla="*/ 2 w 20"/>
                  <a:gd name="T57" fmla="*/ 2 h 15"/>
                  <a:gd name="T58" fmla="*/ 2 w 20"/>
                  <a:gd name="T59" fmla="*/ 5 h 15"/>
                  <a:gd name="T60" fmla="*/ 0 w 20"/>
                  <a:gd name="T61" fmla="*/ 6 h 15"/>
                  <a:gd name="T62" fmla="*/ 0 w 20"/>
                  <a:gd name="T63" fmla="*/ 7 h 15"/>
                  <a:gd name="T64" fmla="*/ 2 w 20"/>
                  <a:gd name="T65" fmla="*/ 10 h 15"/>
                  <a:gd name="T66" fmla="*/ 2 w 20"/>
                  <a:gd name="T67" fmla="*/ 10 h 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0" h="15">
                    <a:moveTo>
                      <a:pt x="2" y="10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20" y="10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7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1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3" name="Freeform 2609">
                <a:extLst>
                  <a:ext uri="{FF2B5EF4-FFF2-40B4-BE49-F238E27FC236}">
                    <a16:creationId xmlns:a16="http://schemas.microsoft.com/office/drawing/2014/main" id="{98C10F04-51B4-03BE-57A7-FA2E3B060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983"/>
                <a:ext cx="5" cy="7"/>
              </a:xfrm>
              <a:custGeom>
                <a:avLst/>
                <a:gdLst>
                  <a:gd name="T0" fmla="*/ 3 w 5"/>
                  <a:gd name="T1" fmla="*/ 0 h 7"/>
                  <a:gd name="T2" fmla="*/ 5 w 5"/>
                  <a:gd name="T3" fmla="*/ 4 h 7"/>
                  <a:gd name="T4" fmla="*/ 3 w 5"/>
                  <a:gd name="T5" fmla="*/ 7 h 7"/>
                  <a:gd name="T6" fmla="*/ 0 w 5"/>
                  <a:gd name="T7" fmla="*/ 7 h 7"/>
                  <a:gd name="T8" fmla="*/ 0 w 5"/>
                  <a:gd name="T9" fmla="*/ 4 h 7"/>
                  <a:gd name="T10" fmla="*/ 0 w 5"/>
                  <a:gd name="T11" fmla="*/ 4 h 7"/>
                  <a:gd name="T12" fmla="*/ 3 w 5"/>
                  <a:gd name="T13" fmla="*/ 0 h 7"/>
                  <a:gd name="T14" fmla="*/ 3 w 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lnTo>
                      <a:pt x="5" y="4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4" name="Freeform 2610">
                <a:extLst>
                  <a:ext uri="{FF2B5EF4-FFF2-40B4-BE49-F238E27FC236}">
                    <a16:creationId xmlns:a16="http://schemas.microsoft.com/office/drawing/2014/main" id="{49A45308-69F7-483C-4295-A3055948C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1983"/>
                <a:ext cx="5" cy="7"/>
              </a:xfrm>
              <a:custGeom>
                <a:avLst/>
                <a:gdLst>
                  <a:gd name="T0" fmla="*/ 3 w 5"/>
                  <a:gd name="T1" fmla="*/ 0 h 7"/>
                  <a:gd name="T2" fmla="*/ 5 w 5"/>
                  <a:gd name="T3" fmla="*/ 4 h 7"/>
                  <a:gd name="T4" fmla="*/ 3 w 5"/>
                  <a:gd name="T5" fmla="*/ 7 h 7"/>
                  <a:gd name="T6" fmla="*/ 0 w 5"/>
                  <a:gd name="T7" fmla="*/ 7 h 7"/>
                  <a:gd name="T8" fmla="*/ 0 w 5"/>
                  <a:gd name="T9" fmla="*/ 4 h 7"/>
                  <a:gd name="T10" fmla="*/ 0 w 5"/>
                  <a:gd name="T11" fmla="*/ 4 h 7"/>
                  <a:gd name="T12" fmla="*/ 3 w 5"/>
                  <a:gd name="T13" fmla="*/ 0 h 7"/>
                  <a:gd name="T14" fmla="*/ 3 w 5"/>
                  <a:gd name="T15" fmla="*/ 0 h 7"/>
                  <a:gd name="T16" fmla="*/ 3 w 5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lnTo>
                      <a:pt x="5" y="4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5" name="Freeform 2611">
                <a:extLst>
                  <a:ext uri="{FF2B5EF4-FFF2-40B4-BE49-F238E27FC236}">
                    <a16:creationId xmlns:a16="http://schemas.microsoft.com/office/drawing/2014/main" id="{F5945743-EB41-3276-9692-962665604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" y="1967"/>
                <a:ext cx="24" cy="16"/>
              </a:xfrm>
              <a:custGeom>
                <a:avLst/>
                <a:gdLst>
                  <a:gd name="T0" fmla="*/ 243 w 21"/>
                  <a:gd name="T1" fmla="*/ 9 h 16"/>
                  <a:gd name="T2" fmla="*/ 243 w 21"/>
                  <a:gd name="T3" fmla="*/ 0 h 16"/>
                  <a:gd name="T4" fmla="*/ 143 w 21"/>
                  <a:gd name="T5" fmla="*/ 4 h 16"/>
                  <a:gd name="T6" fmla="*/ 243 w 21"/>
                  <a:gd name="T7" fmla="*/ 9 h 16"/>
                  <a:gd name="T8" fmla="*/ 95 w 21"/>
                  <a:gd name="T9" fmla="*/ 4 h 16"/>
                  <a:gd name="T10" fmla="*/ 0 w 21"/>
                  <a:gd name="T11" fmla="*/ 4 h 16"/>
                  <a:gd name="T12" fmla="*/ 345 w 21"/>
                  <a:gd name="T13" fmla="*/ 16 h 16"/>
                  <a:gd name="T14" fmla="*/ 243 w 21"/>
                  <a:gd name="T15" fmla="*/ 12 h 16"/>
                  <a:gd name="T16" fmla="*/ 243 w 21"/>
                  <a:gd name="T17" fmla="*/ 9 h 16"/>
                  <a:gd name="T18" fmla="*/ 394 w 21"/>
                  <a:gd name="T19" fmla="*/ 12 h 16"/>
                  <a:gd name="T20" fmla="*/ 394 w 21"/>
                  <a:gd name="T21" fmla="*/ 9 h 16"/>
                  <a:gd name="T22" fmla="*/ 394 w 21"/>
                  <a:gd name="T23" fmla="*/ 9 h 16"/>
                  <a:gd name="T24" fmla="*/ 243 w 21"/>
                  <a:gd name="T25" fmla="*/ 9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16">
                    <a:moveTo>
                      <a:pt x="13" y="9"/>
                    </a:moveTo>
                    <a:lnTo>
                      <a:pt x="13" y="0"/>
                    </a:lnTo>
                    <a:lnTo>
                      <a:pt x="8" y="4"/>
                    </a:lnTo>
                    <a:lnTo>
                      <a:pt x="13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8" y="16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6" name="Freeform 2612">
                <a:extLst>
                  <a:ext uri="{FF2B5EF4-FFF2-40B4-BE49-F238E27FC236}">
                    <a16:creationId xmlns:a16="http://schemas.microsoft.com/office/drawing/2014/main" id="{05EB8B93-FD26-6D24-563A-257149F64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7" y="1967"/>
                <a:ext cx="24" cy="16"/>
              </a:xfrm>
              <a:custGeom>
                <a:avLst/>
                <a:gdLst>
                  <a:gd name="T0" fmla="*/ 243 w 21"/>
                  <a:gd name="T1" fmla="*/ 9 h 16"/>
                  <a:gd name="T2" fmla="*/ 243 w 21"/>
                  <a:gd name="T3" fmla="*/ 0 h 16"/>
                  <a:gd name="T4" fmla="*/ 143 w 21"/>
                  <a:gd name="T5" fmla="*/ 4 h 16"/>
                  <a:gd name="T6" fmla="*/ 243 w 21"/>
                  <a:gd name="T7" fmla="*/ 9 h 16"/>
                  <a:gd name="T8" fmla="*/ 95 w 21"/>
                  <a:gd name="T9" fmla="*/ 4 h 16"/>
                  <a:gd name="T10" fmla="*/ 0 w 21"/>
                  <a:gd name="T11" fmla="*/ 4 h 16"/>
                  <a:gd name="T12" fmla="*/ 345 w 21"/>
                  <a:gd name="T13" fmla="*/ 16 h 16"/>
                  <a:gd name="T14" fmla="*/ 345 w 21"/>
                  <a:gd name="T15" fmla="*/ 16 h 16"/>
                  <a:gd name="T16" fmla="*/ 243 w 21"/>
                  <a:gd name="T17" fmla="*/ 12 h 16"/>
                  <a:gd name="T18" fmla="*/ 243 w 21"/>
                  <a:gd name="T19" fmla="*/ 9 h 16"/>
                  <a:gd name="T20" fmla="*/ 394 w 21"/>
                  <a:gd name="T21" fmla="*/ 12 h 16"/>
                  <a:gd name="T22" fmla="*/ 394 w 21"/>
                  <a:gd name="T23" fmla="*/ 9 h 16"/>
                  <a:gd name="T24" fmla="*/ 394 w 21"/>
                  <a:gd name="T25" fmla="*/ 9 h 16"/>
                  <a:gd name="T26" fmla="*/ 243 w 21"/>
                  <a:gd name="T27" fmla="*/ 9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" h="16">
                    <a:moveTo>
                      <a:pt x="13" y="9"/>
                    </a:moveTo>
                    <a:lnTo>
                      <a:pt x="13" y="0"/>
                    </a:lnTo>
                    <a:lnTo>
                      <a:pt x="8" y="4"/>
                    </a:lnTo>
                    <a:lnTo>
                      <a:pt x="13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8" y="16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13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7" name="Freeform 2613">
                <a:extLst>
                  <a:ext uri="{FF2B5EF4-FFF2-40B4-BE49-F238E27FC236}">
                    <a16:creationId xmlns:a16="http://schemas.microsoft.com/office/drawing/2014/main" id="{A02DEA20-B551-10CB-4BD5-9639D12EB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47"/>
                <a:ext cx="22" cy="20"/>
              </a:xfrm>
              <a:custGeom>
                <a:avLst/>
                <a:gdLst>
                  <a:gd name="T0" fmla="*/ 3 w 22"/>
                  <a:gd name="T1" fmla="*/ 0 h 20"/>
                  <a:gd name="T2" fmla="*/ 0 w 22"/>
                  <a:gd name="T3" fmla="*/ 5 h 20"/>
                  <a:gd name="T4" fmla="*/ 8 w 22"/>
                  <a:gd name="T5" fmla="*/ 8 h 20"/>
                  <a:gd name="T6" fmla="*/ 5 w 22"/>
                  <a:gd name="T7" fmla="*/ 8 h 20"/>
                  <a:gd name="T8" fmla="*/ 3 w 22"/>
                  <a:gd name="T9" fmla="*/ 8 h 20"/>
                  <a:gd name="T10" fmla="*/ 2 w 22"/>
                  <a:gd name="T11" fmla="*/ 11 h 20"/>
                  <a:gd name="T12" fmla="*/ 0 w 22"/>
                  <a:gd name="T13" fmla="*/ 14 h 20"/>
                  <a:gd name="T14" fmla="*/ 2 w 22"/>
                  <a:gd name="T15" fmla="*/ 15 h 20"/>
                  <a:gd name="T16" fmla="*/ 3 w 22"/>
                  <a:gd name="T17" fmla="*/ 17 h 20"/>
                  <a:gd name="T18" fmla="*/ 7 w 22"/>
                  <a:gd name="T19" fmla="*/ 18 h 20"/>
                  <a:gd name="T20" fmla="*/ 10 w 22"/>
                  <a:gd name="T21" fmla="*/ 20 h 20"/>
                  <a:gd name="T22" fmla="*/ 13 w 22"/>
                  <a:gd name="T23" fmla="*/ 18 h 20"/>
                  <a:gd name="T24" fmla="*/ 17 w 22"/>
                  <a:gd name="T25" fmla="*/ 17 h 20"/>
                  <a:gd name="T26" fmla="*/ 17 w 22"/>
                  <a:gd name="T27" fmla="*/ 15 h 20"/>
                  <a:gd name="T28" fmla="*/ 17 w 22"/>
                  <a:gd name="T29" fmla="*/ 12 h 20"/>
                  <a:gd name="T30" fmla="*/ 17 w 22"/>
                  <a:gd name="T31" fmla="*/ 17 h 20"/>
                  <a:gd name="T32" fmla="*/ 22 w 22"/>
                  <a:gd name="T33" fmla="*/ 12 h 20"/>
                  <a:gd name="T34" fmla="*/ 20 w 22"/>
                  <a:gd name="T35" fmla="*/ 11 h 20"/>
                  <a:gd name="T36" fmla="*/ 3 w 22"/>
                  <a:gd name="T37" fmla="*/ 0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20">
                    <a:moveTo>
                      <a:pt x="3" y="0"/>
                    </a:moveTo>
                    <a:lnTo>
                      <a:pt x="0" y="5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20"/>
                    </a:lnTo>
                    <a:lnTo>
                      <a:pt x="13" y="18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8" name="Freeform 2614">
                <a:extLst>
                  <a:ext uri="{FF2B5EF4-FFF2-40B4-BE49-F238E27FC236}">
                    <a16:creationId xmlns:a16="http://schemas.microsoft.com/office/drawing/2014/main" id="{C1B30443-9335-F4F9-606D-42130C950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947"/>
                <a:ext cx="22" cy="20"/>
              </a:xfrm>
              <a:custGeom>
                <a:avLst/>
                <a:gdLst>
                  <a:gd name="T0" fmla="*/ 3 w 22"/>
                  <a:gd name="T1" fmla="*/ 0 h 20"/>
                  <a:gd name="T2" fmla="*/ 0 w 22"/>
                  <a:gd name="T3" fmla="*/ 5 h 20"/>
                  <a:gd name="T4" fmla="*/ 8 w 22"/>
                  <a:gd name="T5" fmla="*/ 8 h 20"/>
                  <a:gd name="T6" fmla="*/ 8 w 22"/>
                  <a:gd name="T7" fmla="*/ 8 h 20"/>
                  <a:gd name="T8" fmla="*/ 5 w 22"/>
                  <a:gd name="T9" fmla="*/ 8 h 20"/>
                  <a:gd name="T10" fmla="*/ 3 w 22"/>
                  <a:gd name="T11" fmla="*/ 8 h 20"/>
                  <a:gd name="T12" fmla="*/ 2 w 22"/>
                  <a:gd name="T13" fmla="*/ 11 h 20"/>
                  <a:gd name="T14" fmla="*/ 0 w 22"/>
                  <a:gd name="T15" fmla="*/ 14 h 20"/>
                  <a:gd name="T16" fmla="*/ 2 w 22"/>
                  <a:gd name="T17" fmla="*/ 15 h 20"/>
                  <a:gd name="T18" fmla="*/ 3 w 22"/>
                  <a:gd name="T19" fmla="*/ 17 h 20"/>
                  <a:gd name="T20" fmla="*/ 7 w 22"/>
                  <a:gd name="T21" fmla="*/ 18 h 20"/>
                  <a:gd name="T22" fmla="*/ 10 w 22"/>
                  <a:gd name="T23" fmla="*/ 20 h 20"/>
                  <a:gd name="T24" fmla="*/ 13 w 22"/>
                  <a:gd name="T25" fmla="*/ 18 h 20"/>
                  <a:gd name="T26" fmla="*/ 17 w 22"/>
                  <a:gd name="T27" fmla="*/ 17 h 20"/>
                  <a:gd name="T28" fmla="*/ 17 w 22"/>
                  <a:gd name="T29" fmla="*/ 15 h 20"/>
                  <a:gd name="T30" fmla="*/ 17 w 22"/>
                  <a:gd name="T31" fmla="*/ 12 h 20"/>
                  <a:gd name="T32" fmla="*/ 17 w 22"/>
                  <a:gd name="T33" fmla="*/ 12 h 20"/>
                  <a:gd name="T34" fmla="*/ 17 w 22"/>
                  <a:gd name="T35" fmla="*/ 17 h 20"/>
                  <a:gd name="T36" fmla="*/ 22 w 22"/>
                  <a:gd name="T37" fmla="*/ 12 h 20"/>
                  <a:gd name="T38" fmla="*/ 20 w 22"/>
                  <a:gd name="T39" fmla="*/ 11 h 20"/>
                  <a:gd name="T40" fmla="*/ 3 w 22"/>
                  <a:gd name="T41" fmla="*/ 0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" h="20">
                    <a:moveTo>
                      <a:pt x="3" y="0"/>
                    </a:moveTo>
                    <a:lnTo>
                      <a:pt x="0" y="5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7" y="18"/>
                    </a:lnTo>
                    <a:lnTo>
                      <a:pt x="10" y="20"/>
                    </a:lnTo>
                    <a:lnTo>
                      <a:pt x="13" y="18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0" y="11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9" name="Freeform 2615">
                <a:extLst>
                  <a:ext uri="{FF2B5EF4-FFF2-40B4-BE49-F238E27FC236}">
                    <a16:creationId xmlns:a16="http://schemas.microsoft.com/office/drawing/2014/main" id="{96762CDD-1E0B-7DC5-32C2-C721B723E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958"/>
                <a:ext cx="14" cy="6"/>
              </a:xfrm>
              <a:custGeom>
                <a:avLst/>
                <a:gdLst>
                  <a:gd name="T0" fmla="*/ 5 w 14"/>
                  <a:gd name="T1" fmla="*/ 6 h 6"/>
                  <a:gd name="T2" fmla="*/ 2 w 14"/>
                  <a:gd name="T3" fmla="*/ 3 h 6"/>
                  <a:gd name="T4" fmla="*/ 0 w 14"/>
                  <a:gd name="T5" fmla="*/ 1 h 6"/>
                  <a:gd name="T6" fmla="*/ 5 w 14"/>
                  <a:gd name="T7" fmla="*/ 0 h 6"/>
                  <a:gd name="T8" fmla="*/ 10 w 14"/>
                  <a:gd name="T9" fmla="*/ 1 h 6"/>
                  <a:gd name="T10" fmla="*/ 14 w 14"/>
                  <a:gd name="T11" fmla="*/ 3 h 6"/>
                  <a:gd name="T12" fmla="*/ 14 w 14"/>
                  <a:gd name="T13" fmla="*/ 6 h 6"/>
                  <a:gd name="T14" fmla="*/ 9 w 14"/>
                  <a:gd name="T15" fmla="*/ 6 h 6"/>
                  <a:gd name="T16" fmla="*/ 5 w 14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5" y="6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9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0" name="Freeform 2616">
                <a:extLst>
                  <a:ext uri="{FF2B5EF4-FFF2-40B4-BE49-F238E27FC236}">
                    <a16:creationId xmlns:a16="http://schemas.microsoft.com/office/drawing/2014/main" id="{049025A5-8B61-CDE1-E211-7D28C0AB6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958"/>
                <a:ext cx="14" cy="6"/>
              </a:xfrm>
              <a:custGeom>
                <a:avLst/>
                <a:gdLst>
                  <a:gd name="T0" fmla="*/ 5 w 14"/>
                  <a:gd name="T1" fmla="*/ 6 h 6"/>
                  <a:gd name="T2" fmla="*/ 2 w 14"/>
                  <a:gd name="T3" fmla="*/ 3 h 6"/>
                  <a:gd name="T4" fmla="*/ 0 w 14"/>
                  <a:gd name="T5" fmla="*/ 1 h 6"/>
                  <a:gd name="T6" fmla="*/ 5 w 14"/>
                  <a:gd name="T7" fmla="*/ 0 h 6"/>
                  <a:gd name="T8" fmla="*/ 10 w 14"/>
                  <a:gd name="T9" fmla="*/ 1 h 6"/>
                  <a:gd name="T10" fmla="*/ 14 w 14"/>
                  <a:gd name="T11" fmla="*/ 3 h 6"/>
                  <a:gd name="T12" fmla="*/ 14 w 14"/>
                  <a:gd name="T13" fmla="*/ 6 h 6"/>
                  <a:gd name="T14" fmla="*/ 9 w 14"/>
                  <a:gd name="T15" fmla="*/ 6 h 6"/>
                  <a:gd name="T16" fmla="*/ 5 w 14"/>
                  <a:gd name="T17" fmla="*/ 6 h 6"/>
                  <a:gd name="T18" fmla="*/ 5 w 14"/>
                  <a:gd name="T19" fmla="*/ 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5" y="6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9" y="6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1" name="Freeform 2617">
                <a:extLst>
                  <a:ext uri="{FF2B5EF4-FFF2-40B4-BE49-F238E27FC236}">
                    <a16:creationId xmlns:a16="http://schemas.microsoft.com/office/drawing/2014/main" id="{1D675BDD-29DC-BBD5-7764-6B898B3E6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1941"/>
                <a:ext cx="15" cy="14"/>
              </a:xfrm>
              <a:custGeom>
                <a:avLst/>
                <a:gdLst>
                  <a:gd name="T0" fmla="*/ 10 w 15"/>
                  <a:gd name="T1" fmla="*/ 6 h 14"/>
                  <a:gd name="T2" fmla="*/ 15 w 15"/>
                  <a:gd name="T3" fmla="*/ 11 h 14"/>
                  <a:gd name="T4" fmla="*/ 10 w 15"/>
                  <a:gd name="T5" fmla="*/ 11 h 14"/>
                  <a:gd name="T6" fmla="*/ 5 w 15"/>
                  <a:gd name="T7" fmla="*/ 11 h 14"/>
                  <a:gd name="T8" fmla="*/ 10 w 15"/>
                  <a:gd name="T9" fmla="*/ 2 h 14"/>
                  <a:gd name="T10" fmla="*/ 5 w 15"/>
                  <a:gd name="T11" fmla="*/ 0 h 14"/>
                  <a:gd name="T12" fmla="*/ 1 w 15"/>
                  <a:gd name="T13" fmla="*/ 2 h 14"/>
                  <a:gd name="T14" fmla="*/ 0 w 15"/>
                  <a:gd name="T15" fmla="*/ 5 h 14"/>
                  <a:gd name="T16" fmla="*/ 0 w 15"/>
                  <a:gd name="T17" fmla="*/ 8 h 14"/>
                  <a:gd name="T18" fmla="*/ 1 w 15"/>
                  <a:gd name="T19" fmla="*/ 9 h 14"/>
                  <a:gd name="T20" fmla="*/ 5 w 15"/>
                  <a:gd name="T21" fmla="*/ 11 h 14"/>
                  <a:gd name="T22" fmla="*/ 6 w 15"/>
                  <a:gd name="T23" fmla="*/ 12 h 14"/>
                  <a:gd name="T24" fmla="*/ 8 w 15"/>
                  <a:gd name="T25" fmla="*/ 14 h 14"/>
                  <a:gd name="T26" fmla="*/ 11 w 15"/>
                  <a:gd name="T27" fmla="*/ 12 h 14"/>
                  <a:gd name="T28" fmla="*/ 15 w 15"/>
                  <a:gd name="T29" fmla="*/ 11 h 14"/>
                  <a:gd name="T30" fmla="*/ 15 w 15"/>
                  <a:gd name="T31" fmla="*/ 6 h 14"/>
                  <a:gd name="T32" fmla="*/ 15 w 15"/>
                  <a:gd name="T33" fmla="*/ 6 h 14"/>
                  <a:gd name="T34" fmla="*/ 13 w 15"/>
                  <a:gd name="T35" fmla="*/ 6 h 14"/>
                  <a:gd name="T36" fmla="*/ 10 w 15"/>
                  <a:gd name="T37" fmla="*/ 6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" h="14">
                    <a:moveTo>
                      <a:pt x="10" y="6"/>
                    </a:moveTo>
                    <a:lnTo>
                      <a:pt x="15" y="11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5" y="11"/>
                    </a:lnTo>
                    <a:lnTo>
                      <a:pt x="6" y="12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5" y="11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2" name="Freeform 2618">
                <a:extLst>
                  <a:ext uri="{FF2B5EF4-FFF2-40B4-BE49-F238E27FC236}">
                    <a16:creationId xmlns:a16="http://schemas.microsoft.com/office/drawing/2014/main" id="{84B7ED46-E8BC-4A95-115D-A35C1EC5D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1941"/>
                <a:ext cx="15" cy="14"/>
              </a:xfrm>
              <a:custGeom>
                <a:avLst/>
                <a:gdLst>
                  <a:gd name="T0" fmla="*/ 10 w 15"/>
                  <a:gd name="T1" fmla="*/ 6 h 14"/>
                  <a:gd name="T2" fmla="*/ 15 w 15"/>
                  <a:gd name="T3" fmla="*/ 11 h 14"/>
                  <a:gd name="T4" fmla="*/ 10 w 15"/>
                  <a:gd name="T5" fmla="*/ 11 h 14"/>
                  <a:gd name="T6" fmla="*/ 5 w 15"/>
                  <a:gd name="T7" fmla="*/ 11 h 14"/>
                  <a:gd name="T8" fmla="*/ 10 w 15"/>
                  <a:gd name="T9" fmla="*/ 2 h 14"/>
                  <a:gd name="T10" fmla="*/ 5 w 15"/>
                  <a:gd name="T11" fmla="*/ 0 h 14"/>
                  <a:gd name="T12" fmla="*/ 1 w 15"/>
                  <a:gd name="T13" fmla="*/ 2 h 14"/>
                  <a:gd name="T14" fmla="*/ 0 w 15"/>
                  <a:gd name="T15" fmla="*/ 5 h 14"/>
                  <a:gd name="T16" fmla="*/ 0 w 15"/>
                  <a:gd name="T17" fmla="*/ 8 h 14"/>
                  <a:gd name="T18" fmla="*/ 1 w 15"/>
                  <a:gd name="T19" fmla="*/ 9 h 14"/>
                  <a:gd name="T20" fmla="*/ 5 w 15"/>
                  <a:gd name="T21" fmla="*/ 11 h 14"/>
                  <a:gd name="T22" fmla="*/ 6 w 15"/>
                  <a:gd name="T23" fmla="*/ 12 h 14"/>
                  <a:gd name="T24" fmla="*/ 8 w 15"/>
                  <a:gd name="T25" fmla="*/ 14 h 14"/>
                  <a:gd name="T26" fmla="*/ 11 w 15"/>
                  <a:gd name="T27" fmla="*/ 12 h 14"/>
                  <a:gd name="T28" fmla="*/ 15 w 15"/>
                  <a:gd name="T29" fmla="*/ 11 h 14"/>
                  <a:gd name="T30" fmla="*/ 15 w 15"/>
                  <a:gd name="T31" fmla="*/ 11 h 14"/>
                  <a:gd name="T32" fmla="*/ 15 w 15"/>
                  <a:gd name="T33" fmla="*/ 6 h 14"/>
                  <a:gd name="T34" fmla="*/ 15 w 15"/>
                  <a:gd name="T35" fmla="*/ 6 h 14"/>
                  <a:gd name="T36" fmla="*/ 13 w 15"/>
                  <a:gd name="T37" fmla="*/ 6 h 14"/>
                  <a:gd name="T38" fmla="*/ 10 w 15"/>
                  <a:gd name="T39" fmla="*/ 6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" h="14">
                    <a:moveTo>
                      <a:pt x="10" y="6"/>
                    </a:moveTo>
                    <a:lnTo>
                      <a:pt x="15" y="11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5" y="11"/>
                    </a:lnTo>
                    <a:lnTo>
                      <a:pt x="6" y="12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5" y="11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3" name="Freeform 2619">
                <a:extLst>
                  <a:ext uri="{FF2B5EF4-FFF2-40B4-BE49-F238E27FC236}">
                    <a16:creationId xmlns:a16="http://schemas.microsoft.com/office/drawing/2014/main" id="{B12D55EB-C3FD-06C0-BA77-527922879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943"/>
                <a:ext cx="9" cy="10"/>
              </a:xfrm>
              <a:custGeom>
                <a:avLst/>
                <a:gdLst>
                  <a:gd name="T0" fmla="*/ 4 w 9"/>
                  <a:gd name="T1" fmla="*/ 87 h 9"/>
                  <a:gd name="T2" fmla="*/ 0 w 9"/>
                  <a:gd name="T3" fmla="*/ 4 h 9"/>
                  <a:gd name="T4" fmla="*/ 0 w 9"/>
                  <a:gd name="T5" fmla="*/ 4 h 9"/>
                  <a:gd name="T6" fmla="*/ 4 w 9"/>
                  <a:gd name="T7" fmla="*/ 1 h 9"/>
                  <a:gd name="T8" fmla="*/ 9 w 9"/>
                  <a:gd name="T9" fmla="*/ 0 h 9"/>
                  <a:gd name="T10" fmla="*/ 9 w 9"/>
                  <a:gd name="T11" fmla="*/ 1 h 9"/>
                  <a:gd name="T12" fmla="*/ 4 w 9"/>
                  <a:gd name="T13" fmla="*/ 8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lnTo>
                      <a:pt x="0" y="4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4" name="Freeform 2620">
                <a:extLst>
                  <a:ext uri="{FF2B5EF4-FFF2-40B4-BE49-F238E27FC236}">
                    <a16:creationId xmlns:a16="http://schemas.microsoft.com/office/drawing/2014/main" id="{0A3264A0-4B56-45CC-086E-A6036D527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943"/>
                <a:ext cx="9" cy="10"/>
              </a:xfrm>
              <a:custGeom>
                <a:avLst/>
                <a:gdLst>
                  <a:gd name="T0" fmla="*/ 4 w 9"/>
                  <a:gd name="T1" fmla="*/ 87 h 9"/>
                  <a:gd name="T2" fmla="*/ 0 w 9"/>
                  <a:gd name="T3" fmla="*/ 4 h 9"/>
                  <a:gd name="T4" fmla="*/ 0 w 9"/>
                  <a:gd name="T5" fmla="*/ 4 h 9"/>
                  <a:gd name="T6" fmla="*/ 4 w 9"/>
                  <a:gd name="T7" fmla="*/ 1 h 9"/>
                  <a:gd name="T8" fmla="*/ 9 w 9"/>
                  <a:gd name="T9" fmla="*/ 0 h 9"/>
                  <a:gd name="T10" fmla="*/ 9 w 9"/>
                  <a:gd name="T11" fmla="*/ 1 h 9"/>
                  <a:gd name="T12" fmla="*/ 4 w 9"/>
                  <a:gd name="T13" fmla="*/ 8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lnTo>
                      <a:pt x="0" y="4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4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5" name="Freeform 2621">
                <a:extLst>
                  <a:ext uri="{FF2B5EF4-FFF2-40B4-BE49-F238E27FC236}">
                    <a16:creationId xmlns:a16="http://schemas.microsoft.com/office/drawing/2014/main" id="{82068695-A333-70E5-C223-16C9490F1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931"/>
                <a:ext cx="22" cy="10"/>
              </a:xfrm>
              <a:custGeom>
                <a:avLst/>
                <a:gdLst>
                  <a:gd name="T0" fmla="*/ 9 w 22"/>
                  <a:gd name="T1" fmla="*/ 3 h 12"/>
                  <a:gd name="T2" fmla="*/ 9 w 22"/>
                  <a:gd name="T3" fmla="*/ 0 h 12"/>
                  <a:gd name="T4" fmla="*/ 9 w 22"/>
                  <a:gd name="T5" fmla="*/ 3 h 12"/>
                  <a:gd name="T6" fmla="*/ 4 w 22"/>
                  <a:gd name="T7" fmla="*/ 3 h 12"/>
                  <a:gd name="T8" fmla="*/ 0 w 22"/>
                  <a:gd name="T9" fmla="*/ 3 h 12"/>
                  <a:gd name="T10" fmla="*/ 4 w 22"/>
                  <a:gd name="T11" fmla="*/ 3 h 12"/>
                  <a:gd name="T12" fmla="*/ 4 w 22"/>
                  <a:gd name="T13" fmla="*/ 3 h 12"/>
                  <a:gd name="T14" fmla="*/ 9 w 22"/>
                  <a:gd name="T15" fmla="*/ 3 h 12"/>
                  <a:gd name="T16" fmla="*/ 17 w 22"/>
                  <a:gd name="T17" fmla="*/ 3 h 12"/>
                  <a:gd name="T18" fmla="*/ 20 w 22"/>
                  <a:gd name="T19" fmla="*/ 3 h 12"/>
                  <a:gd name="T20" fmla="*/ 22 w 22"/>
                  <a:gd name="T21" fmla="*/ 3 h 12"/>
                  <a:gd name="T22" fmla="*/ 17 w 22"/>
                  <a:gd name="T23" fmla="*/ 3 h 12"/>
                  <a:gd name="T24" fmla="*/ 9 w 22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" h="12">
                    <a:moveTo>
                      <a:pt x="9" y="4"/>
                    </a:moveTo>
                    <a:lnTo>
                      <a:pt x="9" y="0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2" y="9"/>
                    </a:lnTo>
                    <a:lnTo>
                      <a:pt x="17" y="9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6" name="Freeform 2622">
                <a:extLst>
                  <a:ext uri="{FF2B5EF4-FFF2-40B4-BE49-F238E27FC236}">
                    <a16:creationId xmlns:a16="http://schemas.microsoft.com/office/drawing/2014/main" id="{80F55DC9-F81A-6F5D-F43A-476485CD0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1931"/>
                <a:ext cx="22" cy="10"/>
              </a:xfrm>
              <a:custGeom>
                <a:avLst/>
                <a:gdLst>
                  <a:gd name="T0" fmla="*/ 9 w 22"/>
                  <a:gd name="T1" fmla="*/ 3 h 12"/>
                  <a:gd name="T2" fmla="*/ 9 w 22"/>
                  <a:gd name="T3" fmla="*/ 0 h 12"/>
                  <a:gd name="T4" fmla="*/ 9 w 22"/>
                  <a:gd name="T5" fmla="*/ 3 h 12"/>
                  <a:gd name="T6" fmla="*/ 4 w 22"/>
                  <a:gd name="T7" fmla="*/ 3 h 12"/>
                  <a:gd name="T8" fmla="*/ 0 w 22"/>
                  <a:gd name="T9" fmla="*/ 3 h 12"/>
                  <a:gd name="T10" fmla="*/ 4 w 22"/>
                  <a:gd name="T11" fmla="*/ 3 h 12"/>
                  <a:gd name="T12" fmla="*/ 4 w 22"/>
                  <a:gd name="T13" fmla="*/ 3 h 12"/>
                  <a:gd name="T14" fmla="*/ 9 w 22"/>
                  <a:gd name="T15" fmla="*/ 3 h 12"/>
                  <a:gd name="T16" fmla="*/ 9 w 22"/>
                  <a:gd name="T17" fmla="*/ 3 h 12"/>
                  <a:gd name="T18" fmla="*/ 17 w 22"/>
                  <a:gd name="T19" fmla="*/ 3 h 12"/>
                  <a:gd name="T20" fmla="*/ 20 w 22"/>
                  <a:gd name="T21" fmla="*/ 3 h 12"/>
                  <a:gd name="T22" fmla="*/ 22 w 22"/>
                  <a:gd name="T23" fmla="*/ 3 h 12"/>
                  <a:gd name="T24" fmla="*/ 22 w 22"/>
                  <a:gd name="T25" fmla="*/ 3 h 12"/>
                  <a:gd name="T26" fmla="*/ 22 w 22"/>
                  <a:gd name="T27" fmla="*/ 3 h 12"/>
                  <a:gd name="T28" fmla="*/ 17 w 22"/>
                  <a:gd name="T29" fmla="*/ 3 h 12"/>
                  <a:gd name="T30" fmla="*/ 17 w 22"/>
                  <a:gd name="T31" fmla="*/ 3 h 12"/>
                  <a:gd name="T32" fmla="*/ 9 w 22"/>
                  <a:gd name="T33" fmla="*/ 3 h 12"/>
                  <a:gd name="T34" fmla="*/ 9 w 22"/>
                  <a:gd name="T35" fmla="*/ 3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" h="12">
                    <a:moveTo>
                      <a:pt x="9" y="4"/>
                    </a:moveTo>
                    <a:lnTo>
                      <a:pt x="9" y="0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2" y="9"/>
                    </a:lnTo>
                    <a:lnTo>
                      <a:pt x="17" y="9"/>
                    </a:lnTo>
                    <a:lnTo>
                      <a:pt x="9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7" name="Freeform 2623">
                <a:extLst>
                  <a:ext uri="{FF2B5EF4-FFF2-40B4-BE49-F238E27FC236}">
                    <a16:creationId xmlns:a16="http://schemas.microsoft.com/office/drawing/2014/main" id="{D5CA98CD-E79B-D8F3-B722-D148761DF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0" y="1926"/>
                <a:ext cx="15" cy="12"/>
              </a:xfrm>
              <a:custGeom>
                <a:avLst/>
                <a:gdLst>
                  <a:gd name="T0" fmla="*/ 10 w 15"/>
                  <a:gd name="T1" fmla="*/ 5 h 12"/>
                  <a:gd name="T2" fmla="*/ 12 w 15"/>
                  <a:gd name="T3" fmla="*/ 5 h 12"/>
                  <a:gd name="T4" fmla="*/ 13 w 15"/>
                  <a:gd name="T5" fmla="*/ 6 h 12"/>
                  <a:gd name="T6" fmla="*/ 15 w 15"/>
                  <a:gd name="T7" fmla="*/ 8 h 12"/>
                  <a:gd name="T8" fmla="*/ 15 w 15"/>
                  <a:gd name="T9" fmla="*/ 9 h 12"/>
                  <a:gd name="T10" fmla="*/ 10 w 15"/>
                  <a:gd name="T11" fmla="*/ 9 h 12"/>
                  <a:gd name="T12" fmla="*/ 5 w 15"/>
                  <a:gd name="T13" fmla="*/ 9 h 12"/>
                  <a:gd name="T14" fmla="*/ 10 w 15"/>
                  <a:gd name="T15" fmla="*/ 2 h 12"/>
                  <a:gd name="T16" fmla="*/ 5 w 15"/>
                  <a:gd name="T17" fmla="*/ 0 h 12"/>
                  <a:gd name="T18" fmla="*/ 2 w 15"/>
                  <a:gd name="T19" fmla="*/ 2 h 12"/>
                  <a:gd name="T20" fmla="*/ 0 w 15"/>
                  <a:gd name="T21" fmla="*/ 5 h 12"/>
                  <a:gd name="T22" fmla="*/ 0 w 15"/>
                  <a:gd name="T23" fmla="*/ 6 h 12"/>
                  <a:gd name="T24" fmla="*/ 2 w 15"/>
                  <a:gd name="T25" fmla="*/ 9 h 12"/>
                  <a:gd name="T26" fmla="*/ 5 w 15"/>
                  <a:gd name="T27" fmla="*/ 9 h 12"/>
                  <a:gd name="T28" fmla="*/ 7 w 15"/>
                  <a:gd name="T29" fmla="*/ 12 h 12"/>
                  <a:gd name="T30" fmla="*/ 8 w 15"/>
                  <a:gd name="T31" fmla="*/ 12 h 12"/>
                  <a:gd name="T32" fmla="*/ 12 w 15"/>
                  <a:gd name="T33" fmla="*/ 12 h 12"/>
                  <a:gd name="T34" fmla="*/ 15 w 15"/>
                  <a:gd name="T35" fmla="*/ 9 h 12"/>
                  <a:gd name="T36" fmla="*/ 15 w 15"/>
                  <a:gd name="T37" fmla="*/ 5 h 12"/>
                  <a:gd name="T38" fmla="*/ 13 w 15"/>
                  <a:gd name="T39" fmla="*/ 3 h 12"/>
                  <a:gd name="T40" fmla="*/ 10 w 15"/>
                  <a:gd name="T41" fmla="*/ 2 h 12"/>
                  <a:gd name="T42" fmla="*/ 10 w 15"/>
                  <a:gd name="T43" fmla="*/ 2 h 12"/>
                  <a:gd name="T44" fmla="*/ 10 w 15"/>
                  <a:gd name="T45" fmla="*/ 5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10" y="5"/>
                    </a:moveTo>
                    <a:lnTo>
                      <a:pt x="12" y="5"/>
                    </a:lnTo>
                    <a:lnTo>
                      <a:pt x="13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8" name="Freeform 2624">
                <a:extLst>
                  <a:ext uri="{FF2B5EF4-FFF2-40B4-BE49-F238E27FC236}">
                    <a16:creationId xmlns:a16="http://schemas.microsoft.com/office/drawing/2014/main" id="{FF1E5AA2-EA9B-7DA4-EB75-AA172FF1E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0" y="1926"/>
                <a:ext cx="15" cy="12"/>
              </a:xfrm>
              <a:custGeom>
                <a:avLst/>
                <a:gdLst>
                  <a:gd name="T0" fmla="*/ 10 w 15"/>
                  <a:gd name="T1" fmla="*/ 5 h 12"/>
                  <a:gd name="T2" fmla="*/ 12 w 15"/>
                  <a:gd name="T3" fmla="*/ 5 h 12"/>
                  <a:gd name="T4" fmla="*/ 13 w 15"/>
                  <a:gd name="T5" fmla="*/ 6 h 12"/>
                  <a:gd name="T6" fmla="*/ 15 w 15"/>
                  <a:gd name="T7" fmla="*/ 8 h 12"/>
                  <a:gd name="T8" fmla="*/ 15 w 15"/>
                  <a:gd name="T9" fmla="*/ 9 h 12"/>
                  <a:gd name="T10" fmla="*/ 10 w 15"/>
                  <a:gd name="T11" fmla="*/ 9 h 12"/>
                  <a:gd name="T12" fmla="*/ 5 w 15"/>
                  <a:gd name="T13" fmla="*/ 9 h 12"/>
                  <a:gd name="T14" fmla="*/ 10 w 15"/>
                  <a:gd name="T15" fmla="*/ 2 h 12"/>
                  <a:gd name="T16" fmla="*/ 5 w 15"/>
                  <a:gd name="T17" fmla="*/ 0 h 12"/>
                  <a:gd name="T18" fmla="*/ 2 w 15"/>
                  <a:gd name="T19" fmla="*/ 2 h 12"/>
                  <a:gd name="T20" fmla="*/ 0 w 15"/>
                  <a:gd name="T21" fmla="*/ 5 h 12"/>
                  <a:gd name="T22" fmla="*/ 0 w 15"/>
                  <a:gd name="T23" fmla="*/ 6 h 12"/>
                  <a:gd name="T24" fmla="*/ 2 w 15"/>
                  <a:gd name="T25" fmla="*/ 9 h 12"/>
                  <a:gd name="T26" fmla="*/ 5 w 15"/>
                  <a:gd name="T27" fmla="*/ 9 h 12"/>
                  <a:gd name="T28" fmla="*/ 7 w 15"/>
                  <a:gd name="T29" fmla="*/ 12 h 12"/>
                  <a:gd name="T30" fmla="*/ 8 w 15"/>
                  <a:gd name="T31" fmla="*/ 12 h 12"/>
                  <a:gd name="T32" fmla="*/ 12 w 15"/>
                  <a:gd name="T33" fmla="*/ 12 h 12"/>
                  <a:gd name="T34" fmla="*/ 15 w 15"/>
                  <a:gd name="T35" fmla="*/ 9 h 12"/>
                  <a:gd name="T36" fmla="*/ 15 w 15"/>
                  <a:gd name="T37" fmla="*/ 5 h 12"/>
                  <a:gd name="T38" fmla="*/ 13 w 15"/>
                  <a:gd name="T39" fmla="*/ 3 h 12"/>
                  <a:gd name="T40" fmla="*/ 10 w 15"/>
                  <a:gd name="T41" fmla="*/ 2 h 12"/>
                  <a:gd name="T42" fmla="*/ 10 w 15"/>
                  <a:gd name="T43" fmla="*/ 2 h 12"/>
                  <a:gd name="T44" fmla="*/ 10 w 15"/>
                  <a:gd name="T45" fmla="*/ 5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10" y="5"/>
                    </a:moveTo>
                    <a:lnTo>
                      <a:pt x="12" y="5"/>
                    </a:lnTo>
                    <a:lnTo>
                      <a:pt x="13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1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9" name="Freeform 2625">
                <a:extLst>
                  <a:ext uri="{FF2B5EF4-FFF2-40B4-BE49-F238E27FC236}">
                    <a16:creationId xmlns:a16="http://schemas.microsoft.com/office/drawing/2014/main" id="{364DFE53-C14F-A204-5FF4-1DEF7D79B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928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8251 h 7"/>
                  <a:gd name="T4" fmla="*/ 0 w 8"/>
                  <a:gd name="T5" fmla="*/ 0 h 7"/>
                  <a:gd name="T6" fmla="*/ 3 w 8"/>
                  <a:gd name="T7" fmla="*/ 0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0" name="Freeform 2626">
                <a:extLst>
                  <a:ext uri="{FF2B5EF4-FFF2-40B4-BE49-F238E27FC236}">
                    <a16:creationId xmlns:a16="http://schemas.microsoft.com/office/drawing/2014/main" id="{D9BCF04B-7333-B152-8D86-4B676BDF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928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8251 h 7"/>
                  <a:gd name="T4" fmla="*/ 0 w 8"/>
                  <a:gd name="T5" fmla="*/ 0 h 7"/>
                  <a:gd name="T6" fmla="*/ 3 w 8"/>
                  <a:gd name="T7" fmla="*/ 0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1" name="Freeform 2627">
                <a:extLst>
                  <a:ext uri="{FF2B5EF4-FFF2-40B4-BE49-F238E27FC236}">
                    <a16:creationId xmlns:a16="http://schemas.microsoft.com/office/drawing/2014/main" id="{CF03E421-1DE1-3E6D-1D1D-590CBCB80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1916"/>
                <a:ext cx="15" cy="10"/>
              </a:xfrm>
              <a:custGeom>
                <a:avLst/>
                <a:gdLst>
                  <a:gd name="T0" fmla="*/ 7 w 15"/>
                  <a:gd name="T1" fmla="*/ 0 h 10"/>
                  <a:gd name="T2" fmla="*/ 2 w 15"/>
                  <a:gd name="T3" fmla="*/ 0 h 10"/>
                  <a:gd name="T4" fmla="*/ 0 w 15"/>
                  <a:gd name="T5" fmla="*/ 3 h 10"/>
                  <a:gd name="T6" fmla="*/ 0 w 15"/>
                  <a:gd name="T7" fmla="*/ 6 h 10"/>
                  <a:gd name="T8" fmla="*/ 2 w 15"/>
                  <a:gd name="T9" fmla="*/ 7 h 10"/>
                  <a:gd name="T10" fmla="*/ 2 w 15"/>
                  <a:gd name="T11" fmla="*/ 7 h 10"/>
                  <a:gd name="T12" fmla="*/ 5 w 15"/>
                  <a:gd name="T13" fmla="*/ 10 h 10"/>
                  <a:gd name="T14" fmla="*/ 9 w 15"/>
                  <a:gd name="T15" fmla="*/ 10 h 10"/>
                  <a:gd name="T16" fmla="*/ 12 w 15"/>
                  <a:gd name="T17" fmla="*/ 10 h 10"/>
                  <a:gd name="T18" fmla="*/ 15 w 15"/>
                  <a:gd name="T19" fmla="*/ 7 h 10"/>
                  <a:gd name="T20" fmla="*/ 14 w 15"/>
                  <a:gd name="T21" fmla="*/ 4 h 10"/>
                  <a:gd name="T22" fmla="*/ 10 w 15"/>
                  <a:gd name="T23" fmla="*/ 0 h 10"/>
                  <a:gd name="T24" fmla="*/ 10 w 15"/>
                  <a:gd name="T25" fmla="*/ 4 h 10"/>
                  <a:gd name="T26" fmla="*/ 10 w 15"/>
                  <a:gd name="T27" fmla="*/ 4 h 10"/>
                  <a:gd name="T28" fmla="*/ 10 w 15"/>
                  <a:gd name="T29" fmla="*/ 7 h 10"/>
                  <a:gd name="T30" fmla="*/ 7 w 15"/>
                  <a:gd name="T31" fmla="*/ 7 h 10"/>
                  <a:gd name="T32" fmla="*/ 2 w 15"/>
                  <a:gd name="T33" fmla="*/ 6 h 10"/>
                  <a:gd name="T34" fmla="*/ 2 w 15"/>
                  <a:gd name="T35" fmla="*/ 4 h 10"/>
                  <a:gd name="T36" fmla="*/ 4 w 15"/>
                  <a:gd name="T37" fmla="*/ 0 h 10"/>
                  <a:gd name="T38" fmla="*/ 7 w 15"/>
                  <a:gd name="T39" fmla="*/ 0 h 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" h="10">
                    <a:moveTo>
                      <a:pt x="7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2" name="Freeform 2628">
                <a:extLst>
                  <a:ext uri="{FF2B5EF4-FFF2-40B4-BE49-F238E27FC236}">
                    <a16:creationId xmlns:a16="http://schemas.microsoft.com/office/drawing/2014/main" id="{22E7E587-C486-E3CC-5A4B-F3131378D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1916"/>
                <a:ext cx="15" cy="10"/>
              </a:xfrm>
              <a:custGeom>
                <a:avLst/>
                <a:gdLst>
                  <a:gd name="T0" fmla="*/ 7 w 15"/>
                  <a:gd name="T1" fmla="*/ 0 h 10"/>
                  <a:gd name="T2" fmla="*/ 2 w 15"/>
                  <a:gd name="T3" fmla="*/ 0 h 10"/>
                  <a:gd name="T4" fmla="*/ 0 w 15"/>
                  <a:gd name="T5" fmla="*/ 3 h 10"/>
                  <a:gd name="T6" fmla="*/ 0 w 15"/>
                  <a:gd name="T7" fmla="*/ 6 h 10"/>
                  <a:gd name="T8" fmla="*/ 2 w 15"/>
                  <a:gd name="T9" fmla="*/ 7 h 10"/>
                  <a:gd name="T10" fmla="*/ 2 w 15"/>
                  <a:gd name="T11" fmla="*/ 7 h 10"/>
                  <a:gd name="T12" fmla="*/ 5 w 15"/>
                  <a:gd name="T13" fmla="*/ 10 h 10"/>
                  <a:gd name="T14" fmla="*/ 9 w 15"/>
                  <a:gd name="T15" fmla="*/ 10 h 10"/>
                  <a:gd name="T16" fmla="*/ 12 w 15"/>
                  <a:gd name="T17" fmla="*/ 10 h 10"/>
                  <a:gd name="T18" fmla="*/ 15 w 15"/>
                  <a:gd name="T19" fmla="*/ 7 h 10"/>
                  <a:gd name="T20" fmla="*/ 14 w 15"/>
                  <a:gd name="T21" fmla="*/ 4 h 10"/>
                  <a:gd name="T22" fmla="*/ 10 w 15"/>
                  <a:gd name="T23" fmla="*/ 0 h 10"/>
                  <a:gd name="T24" fmla="*/ 10 w 15"/>
                  <a:gd name="T25" fmla="*/ 4 h 10"/>
                  <a:gd name="T26" fmla="*/ 10 w 15"/>
                  <a:gd name="T27" fmla="*/ 4 h 10"/>
                  <a:gd name="T28" fmla="*/ 10 w 15"/>
                  <a:gd name="T29" fmla="*/ 7 h 10"/>
                  <a:gd name="T30" fmla="*/ 7 w 15"/>
                  <a:gd name="T31" fmla="*/ 7 h 10"/>
                  <a:gd name="T32" fmla="*/ 2 w 15"/>
                  <a:gd name="T33" fmla="*/ 6 h 10"/>
                  <a:gd name="T34" fmla="*/ 2 w 15"/>
                  <a:gd name="T35" fmla="*/ 4 h 10"/>
                  <a:gd name="T36" fmla="*/ 4 w 15"/>
                  <a:gd name="T37" fmla="*/ 0 h 10"/>
                  <a:gd name="T38" fmla="*/ 7 w 15"/>
                  <a:gd name="T39" fmla="*/ 0 h 10"/>
                  <a:gd name="T40" fmla="*/ 7 w 15"/>
                  <a:gd name="T41" fmla="*/ 0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" h="10">
                    <a:moveTo>
                      <a:pt x="7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7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3" name="Freeform 2629">
                <a:extLst>
                  <a:ext uri="{FF2B5EF4-FFF2-40B4-BE49-F238E27FC236}">
                    <a16:creationId xmlns:a16="http://schemas.microsoft.com/office/drawing/2014/main" id="{274C8E94-A49C-5972-E80F-E6BB20D36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904"/>
                <a:ext cx="21" cy="12"/>
              </a:xfrm>
              <a:custGeom>
                <a:avLst/>
                <a:gdLst>
                  <a:gd name="T0" fmla="*/ 259 w 18"/>
                  <a:gd name="T1" fmla="*/ 4 h 12"/>
                  <a:gd name="T2" fmla="*/ 163 w 18"/>
                  <a:gd name="T3" fmla="*/ 0 h 12"/>
                  <a:gd name="T4" fmla="*/ 163 w 18"/>
                  <a:gd name="T5" fmla="*/ 4 h 12"/>
                  <a:gd name="T6" fmla="*/ 0 w 18"/>
                  <a:gd name="T7" fmla="*/ 0 h 12"/>
                  <a:gd name="T8" fmla="*/ 0 w 18"/>
                  <a:gd name="T9" fmla="*/ 4 h 12"/>
                  <a:gd name="T10" fmla="*/ 163 w 18"/>
                  <a:gd name="T11" fmla="*/ 4 h 12"/>
                  <a:gd name="T12" fmla="*/ 163 w 18"/>
                  <a:gd name="T13" fmla="*/ 7 h 12"/>
                  <a:gd name="T14" fmla="*/ 411 w 18"/>
                  <a:gd name="T15" fmla="*/ 12 h 12"/>
                  <a:gd name="T16" fmla="*/ 480 w 18"/>
                  <a:gd name="T17" fmla="*/ 12 h 12"/>
                  <a:gd name="T18" fmla="*/ 560 w 18"/>
                  <a:gd name="T19" fmla="*/ 7 h 12"/>
                  <a:gd name="T20" fmla="*/ 411 w 18"/>
                  <a:gd name="T21" fmla="*/ 7 h 12"/>
                  <a:gd name="T22" fmla="*/ 163 w 18"/>
                  <a:gd name="T23" fmla="*/ 4 h 12"/>
                  <a:gd name="T24" fmla="*/ 163 w 18"/>
                  <a:gd name="T25" fmla="*/ 4 h 12"/>
                  <a:gd name="T26" fmla="*/ 259 w 18"/>
                  <a:gd name="T27" fmla="*/ 4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2">
                    <a:moveTo>
                      <a:pt x="8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8" y="7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4" name="Freeform 2630">
                <a:extLst>
                  <a:ext uri="{FF2B5EF4-FFF2-40B4-BE49-F238E27FC236}">
                    <a16:creationId xmlns:a16="http://schemas.microsoft.com/office/drawing/2014/main" id="{CF0D0535-DA6B-9C14-9223-4DE2F6CB6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904"/>
                <a:ext cx="21" cy="12"/>
              </a:xfrm>
              <a:custGeom>
                <a:avLst/>
                <a:gdLst>
                  <a:gd name="T0" fmla="*/ 259 w 18"/>
                  <a:gd name="T1" fmla="*/ 4 h 12"/>
                  <a:gd name="T2" fmla="*/ 163 w 18"/>
                  <a:gd name="T3" fmla="*/ 0 h 12"/>
                  <a:gd name="T4" fmla="*/ 163 w 18"/>
                  <a:gd name="T5" fmla="*/ 4 h 12"/>
                  <a:gd name="T6" fmla="*/ 0 w 18"/>
                  <a:gd name="T7" fmla="*/ 0 h 12"/>
                  <a:gd name="T8" fmla="*/ 0 w 18"/>
                  <a:gd name="T9" fmla="*/ 4 h 12"/>
                  <a:gd name="T10" fmla="*/ 163 w 18"/>
                  <a:gd name="T11" fmla="*/ 4 h 12"/>
                  <a:gd name="T12" fmla="*/ 163 w 18"/>
                  <a:gd name="T13" fmla="*/ 7 h 12"/>
                  <a:gd name="T14" fmla="*/ 163 w 18"/>
                  <a:gd name="T15" fmla="*/ 7 h 12"/>
                  <a:gd name="T16" fmla="*/ 163 w 18"/>
                  <a:gd name="T17" fmla="*/ 7 h 12"/>
                  <a:gd name="T18" fmla="*/ 411 w 18"/>
                  <a:gd name="T19" fmla="*/ 12 h 12"/>
                  <a:gd name="T20" fmla="*/ 480 w 18"/>
                  <a:gd name="T21" fmla="*/ 12 h 12"/>
                  <a:gd name="T22" fmla="*/ 560 w 18"/>
                  <a:gd name="T23" fmla="*/ 7 h 12"/>
                  <a:gd name="T24" fmla="*/ 560 w 18"/>
                  <a:gd name="T25" fmla="*/ 7 h 12"/>
                  <a:gd name="T26" fmla="*/ 560 w 18"/>
                  <a:gd name="T27" fmla="*/ 7 h 12"/>
                  <a:gd name="T28" fmla="*/ 560 w 18"/>
                  <a:gd name="T29" fmla="*/ 7 h 12"/>
                  <a:gd name="T30" fmla="*/ 411 w 18"/>
                  <a:gd name="T31" fmla="*/ 7 h 12"/>
                  <a:gd name="T32" fmla="*/ 163 w 18"/>
                  <a:gd name="T33" fmla="*/ 4 h 12"/>
                  <a:gd name="T34" fmla="*/ 163 w 18"/>
                  <a:gd name="T35" fmla="*/ 4 h 12"/>
                  <a:gd name="T36" fmla="*/ 259 w 18"/>
                  <a:gd name="T37" fmla="*/ 4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2">
                    <a:moveTo>
                      <a:pt x="8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8" y="7"/>
                    </a:lnTo>
                    <a:lnTo>
                      <a:pt x="13" y="7"/>
                    </a:lnTo>
                    <a:lnTo>
                      <a:pt x="5" y="4"/>
                    </a:lnTo>
                    <a:lnTo>
                      <a:pt x="8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5" name="Freeform 2631">
                <a:extLst>
                  <a:ext uri="{FF2B5EF4-FFF2-40B4-BE49-F238E27FC236}">
                    <a16:creationId xmlns:a16="http://schemas.microsoft.com/office/drawing/2014/main" id="{04CA1DD2-1E17-8015-0001-82EA5DF1D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96"/>
                <a:ext cx="19" cy="10"/>
              </a:xfrm>
              <a:custGeom>
                <a:avLst/>
                <a:gdLst>
                  <a:gd name="T0" fmla="*/ 226 w 16"/>
                  <a:gd name="T1" fmla="*/ 3 h 12"/>
                  <a:gd name="T2" fmla="*/ 449 w 16"/>
                  <a:gd name="T3" fmla="*/ 3 h 12"/>
                  <a:gd name="T4" fmla="*/ 633 w 16"/>
                  <a:gd name="T5" fmla="*/ 3 h 12"/>
                  <a:gd name="T6" fmla="*/ 704 w 16"/>
                  <a:gd name="T7" fmla="*/ 3 h 12"/>
                  <a:gd name="T8" fmla="*/ 704 w 16"/>
                  <a:gd name="T9" fmla="*/ 3 h 12"/>
                  <a:gd name="T10" fmla="*/ 533 w 16"/>
                  <a:gd name="T11" fmla="*/ 3 h 12"/>
                  <a:gd name="T12" fmla="*/ 449 w 16"/>
                  <a:gd name="T13" fmla="*/ 3 h 12"/>
                  <a:gd name="T14" fmla="*/ 404 w 16"/>
                  <a:gd name="T15" fmla="*/ 2 h 12"/>
                  <a:gd name="T16" fmla="*/ 318 w 16"/>
                  <a:gd name="T17" fmla="*/ 0 h 12"/>
                  <a:gd name="T18" fmla="*/ 190 w 16"/>
                  <a:gd name="T19" fmla="*/ 2 h 12"/>
                  <a:gd name="T20" fmla="*/ 0 w 16"/>
                  <a:gd name="T21" fmla="*/ 3 h 12"/>
                  <a:gd name="T22" fmla="*/ 2 w 16"/>
                  <a:gd name="T23" fmla="*/ 3 h 12"/>
                  <a:gd name="T24" fmla="*/ 226 w 16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12">
                    <a:moveTo>
                      <a:pt x="5" y="12"/>
                    </a:moveTo>
                    <a:lnTo>
                      <a:pt x="10" y="12"/>
                    </a:lnTo>
                    <a:lnTo>
                      <a:pt x="14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6" name="Freeform 2632">
                <a:extLst>
                  <a:ext uri="{FF2B5EF4-FFF2-40B4-BE49-F238E27FC236}">
                    <a16:creationId xmlns:a16="http://schemas.microsoft.com/office/drawing/2014/main" id="{B5F579A7-C899-4E0A-2847-DC40988C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96"/>
                <a:ext cx="19" cy="10"/>
              </a:xfrm>
              <a:custGeom>
                <a:avLst/>
                <a:gdLst>
                  <a:gd name="T0" fmla="*/ 226 w 16"/>
                  <a:gd name="T1" fmla="*/ 3 h 12"/>
                  <a:gd name="T2" fmla="*/ 449 w 16"/>
                  <a:gd name="T3" fmla="*/ 3 h 12"/>
                  <a:gd name="T4" fmla="*/ 633 w 16"/>
                  <a:gd name="T5" fmla="*/ 3 h 12"/>
                  <a:gd name="T6" fmla="*/ 704 w 16"/>
                  <a:gd name="T7" fmla="*/ 3 h 12"/>
                  <a:gd name="T8" fmla="*/ 704 w 16"/>
                  <a:gd name="T9" fmla="*/ 3 h 12"/>
                  <a:gd name="T10" fmla="*/ 533 w 16"/>
                  <a:gd name="T11" fmla="*/ 3 h 12"/>
                  <a:gd name="T12" fmla="*/ 449 w 16"/>
                  <a:gd name="T13" fmla="*/ 3 h 12"/>
                  <a:gd name="T14" fmla="*/ 404 w 16"/>
                  <a:gd name="T15" fmla="*/ 2 h 12"/>
                  <a:gd name="T16" fmla="*/ 318 w 16"/>
                  <a:gd name="T17" fmla="*/ 0 h 12"/>
                  <a:gd name="T18" fmla="*/ 190 w 16"/>
                  <a:gd name="T19" fmla="*/ 2 h 12"/>
                  <a:gd name="T20" fmla="*/ 0 w 16"/>
                  <a:gd name="T21" fmla="*/ 3 h 12"/>
                  <a:gd name="T22" fmla="*/ 2 w 16"/>
                  <a:gd name="T23" fmla="*/ 3 h 12"/>
                  <a:gd name="T24" fmla="*/ 226 w 16"/>
                  <a:gd name="T25" fmla="*/ 3 h 12"/>
                  <a:gd name="T26" fmla="*/ 226 w 16"/>
                  <a:gd name="T27" fmla="*/ 3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12">
                    <a:moveTo>
                      <a:pt x="5" y="12"/>
                    </a:moveTo>
                    <a:lnTo>
                      <a:pt x="10" y="12"/>
                    </a:lnTo>
                    <a:lnTo>
                      <a:pt x="14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2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5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7" name="Freeform 2633">
                <a:extLst>
                  <a:ext uri="{FF2B5EF4-FFF2-40B4-BE49-F238E27FC236}">
                    <a16:creationId xmlns:a16="http://schemas.microsoft.com/office/drawing/2014/main" id="{DE43E6C1-391B-E5B4-442A-2A6C2089F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98"/>
                <a:ext cx="17" cy="9"/>
              </a:xfrm>
              <a:custGeom>
                <a:avLst/>
                <a:gdLst>
                  <a:gd name="T0" fmla="*/ 349 w 14"/>
                  <a:gd name="T1" fmla="*/ 6 h 9"/>
                  <a:gd name="T2" fmla="*/ 287 w 14"/>
                  <a:gd name="T3" fmla="*/ 6 h 9"/>
                  <a:gd name="T4" fmla="*/ 0 w 14"/>
                  <a:gd name="T5" fmla="*/ 1 h 9"/>
                  <a:gd name="T6" fmla="*/ 515 w 14"/>
                  <a:gd name="T7" fmla="*/ 0 h 9"/>
                  <a:gd name="T8" fmla="*/ 750 w 14"/>
                  <a:gd name="T9" fmla="*/ 1 h 9"/>
                  <a:gd name="T10" fmla="*/ 1052 w 14"/>
                  <a:gd name="T11" fmla="*/ 4 h 9"/>
                  <a:gd name="T12" fmla="*/ 1052 w 14"/>
                  <a:gd name="T13" fmla="*/ 6 h 9"/>
                  <a:gd name="T14" fmla="*/ 911 w 14"/>
                  <a:gd name="T15" fmla="*/ 7 h 9"/>
                  <a:gd name="T16" fmla="*/ 750 w 14"/>
                  <a:gd name="T17" fmla="*/ 9 h 9"/>
                  <a:gd name="T18" fmla="*/ 515 w 14"/>
                  <a:gd name="T19" fmla="*/ 7 h 9"/>
                  <a:gd name="T20" fmla="*/ 349 w 14"/>
                  <a:gd name="T21" fmla="*/ 6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9">
                    <a:moveTo>
                      <a:pt x="5" y="6"/>
                    </a:moveTo>
                    <a:lnTo>
                      <a:pt x="4" y="6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0" y="1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7" y="7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8" name="Freeform 2634">
                <a:extLst>
                  <a:ext uri="{FF2B5EF4-FFF2-40B4-BE49-F238E27FC236}">
                    <a16:creationId xmlns:a16="http://schemas.microsoft.com/office/drawing/2014/main" id="{5AAFFC3A-1822-5610-1517-BD2A0B2F2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898"/>
                <a:ext cx="17" cy="9"/>
              </a:xfrm>
              <a:custGeom>
                <a:avLst/>
                <a:gdLst>
                  <a:gd name="T0" fmla="*/ 349 w 14"/>
                  <a:gd name="T1" fmla="*/ 6 h 9"/>
                  <a:gd name="T2" fmla="*/ 287 w 14"/>
                  <a:gd name="T3" fmla="*/ 6 h 9"/>
                  <a:gd name="T4" fmla="*/ 0 w 14"/>
                  <a:gd name="T5" fmla="*/ 1 h 9"/>
                  <a:gd name="T6" fmla="*/ 515 w 14"/>
                  <a:gd name="T7" fmla="*/ 0 h 9"/>
                  <a:gd name="T8" fmla="*/ 750 w 14"/>
                  <a:gd name="T9" fmla="*/ 1 h 9"/>
                  <a:gd name="T10" fmla="*/ 1052 w 14"/>
                  <a:gd name="T11" fmla="*/ 4 h 9"/>
                  <a:gd name="T12" fmla="*/ 1052 w 14"/>
                  <a:gd name="T13" fmla="*/ 6 h 9"/>
                  <a:gd name="T14" fmla="*/ 911 w 14"/>
                  <a:gd name="T15" fmla="*/ 7 h 9"/>
                  <a:gd name="T16" fmla="*/ 750 w 14"/>
                  <a:gd name="T17" fmla="*/ 9 h 9"/>
                  <a:gd name="T18" fmla="*/ 515 w 14"/>
                  <a:gd name="T19" fmla="*/ 7 h 9"/>
                  <a:gd name="T20" fmla="*/ 349 w 14"/>
                  <a:gd name="T21" fmla="*/ 6 h 9"/>
                  <a:gd name="T22" fmla="*/ 349 w 14"/>
                  <a:gd name="T23" fmla="*/ 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5" y="6"/>
                    </a:moveTo>
                    <a:lnTo>
                      <a:pt x="4" y="6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0" y="1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7" y="7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9" name="Freeform 2635">
                <a:extLst>
                  <a:ext uri="{FF2B5EF4-FFF2-40B4-BE49-F238E27FC236}">
                    <a16:creationId xmlns:a16="http://schemas.microsoft.com/office/drawing/2014/main" id="{87A7B401-EECF-7046-B444-F8B501F67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87"/>
                <a:ext cx="20" cy="12"/>
              </a:xfrm>
              <a:custGeom>
                <a:avLst/>
                <a:gdLst>
                  <a:gd name="T0" fmla="*/ 329 w 17"/>
                  <a:gd name="T1" fmla="*/ 5 h 12"/>
                  <a:gd name="T2" fmla="*/ 238 w 17"/>
                  <a:gd name="T3" fmla="*/ 5 h 12"/>
                  <a:gd name="T4" fmla="*/ 172 w 17"/>
                  <a:gd name="T5" fmla="*/ 5 h 12"/>
                  <a:gd name="T6" fmla="*/ 172 w 17"/>
                  <a:gd name="T7" fmla="*/ 3 h 12"/>
                  <a:gd name="T8" fmla="*/ 172 w 17"/>
                  <a:gd name="T9" fmla="*/ 0 h 12"/>
                  <a:gd name="T10" fmla="*/ 172 w 17"/>
                  <a:gd name="T11" fmla="*/ 2 h 12"/>
                  <a:gd name="T12" fmla="*/ 172 w 17"/>
                  <a:gd name="T13" fmla="*/ 5 h 12"/>
                  <a:gd name="T14" fmla="*/ 0 w 17"/>
                  <a:gd name="T15" fmla="*/ 0 h 12"/>
                  <a:gd name="T16" fmla="*/ 0 w 17"/>
                  <a:gd name="T17" fmla="*/ 5 h 12"/>
                  <a:gd name="T18" fmla="*/ 480 w 17"/>
                  <a:gd name="T19" fmla="*/ 12 h 12"/>
                  <a:gd name="T20" fmla="*/ 620 w 17"/>
                  <a:gd name="T21" fmla="*/ 9 h 12"/>
                  <a:gd name="T22" fmla="*/ 620 w 17"/>
                  <a:gd name="T23" fmla="*/ 8 h 12"/>
                  <a:gd name="T24" fmla="*/ 329 w 17"/>
                  <a:gd name="T25" fmla="*/ 5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12">
                    <a:moveTo>
                      <a:pt x="9" y="5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0" name="Freeform 2636">
                <a:extLst>
                  <a:ext uri="{FF2B5EF4-FFF2-40B4-BE49-F238E27FC236}">
                    <a16:creationId xmlns:a16="http://schemas.microsoft.com/office/drawing/2014/main" id="{62F14AF4-F721-8117-7293-E08ADCB4F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87"/>
                <a:ext cx="20" cy="12"/>
              </a:xfrm>
              <a:custGeom>
                <a:avLst/>
                <a:gdLst>
                  <a:gd name="T0" fmla="*/ 329 w 17"/>
                  <a:gd name="T1" fmla="*/ 5 h 12"/>
                  <a:gd name="T2" fmla="*/ 238 w 17"/>
                  <a:gd name="T3" fmla="*/ 5 h 12"/>
                  <a:gd name="T4" fmla="*/ 172 w 17"/>
                  <a:gd name="T5" fmla="*/ 5 h 12"/>
                  <a:gd name="T6" fmla="*/ 172 w 17"/>
                  <a:gd name="T7" fmla="*/ 3 h 12"/>
                  <a:gd name="T8" fmla="*/ 172 w 17"/>
                  <a:gd name="T9" fmla="*/ 0 h 12"/>
                  <a:gd name="T10" fmla="*/ 172 w 17"/>
                  <a:gd name="T11" fmla="*/ 0 h 12"/>
                  <a:gd name="T12" fmla="*/ 172 w 17"/>
                  <a:gd name="T13" fmla="*/ 0 h 12"/>
                  <a:gd name="T14" fmla="*/ 172 w 17"/>
                  <a:gd name="T15" fmla="*/ 0 h 12"/>
                  <a:gd name="T16" fmla="*/ 172 w 17"/>
                  <a:gd name="T17" fmla="*/ 2 h 12"/>
                  <a:gd name="T18" fmla="*/ 172 w 17"/>
                  <a:gd name="T19" fmla="*/ 5 h 12"/>
                  <a:gd name="T20" fmla="*/ 172 w 17"/>
                  <a:gd name="T21" fmla="*/ 5 h 12"/>
                  <a:gd name="T22" fmla="*/ 0 w 17"/>
                  <a:gd name="T23" fmla="*/ 0 h 12"/>
                  <a:gd name="T24" fmla="*/ 0 w 17"/>
                  <a:gd name="T25" fmla="*/ 5 h 12"/>
                  <a:gd name="T26" fmla="*/ 480 w 17"/>
                  <a:gd name="T27" fmla="*/ 12 h 12"/>
                  <a:gd name="T28" fmla="*/ 620 w 17"/>
                  <a:gd name="T29" fmla="*/ 9 h 12"/>
                  <a:gd name="T30" fmla="*/ 620 w 17"/>
                  <a:gd name="T31" fmla="*/ 8 h 12"/>
                  <a:gd name="T32" fmla="*/ 329 w 17"/>
                  <a:gd name="T33" fmla="*/ 5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12">
                    <a:moveTo>
                      <a:pt x="9" y="5"/>
                    </a:moveTo>
                    <a:lnTo>
                      <a:pt x="7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9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1" name="Freeform 2637">
                <a:extLst>
                  <a:ext uri="{FF2B5EF4-FFF2-40B4-BE49-F238E27FC236}">
                    <a16:creationId xmlns:a16="http://schemas.microsoft.com/office/drawing/2014/main" id="{94F96133-E1E6-4B98-4933-16BEAAF49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80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13 w 13"/>
                  <a:gd name="T3" fmla="*/ 4 h 4"/>
                  <a:gd name="T4" fmla="*/ 12 w 13"/>
                  <a:gd name="T5" fmla="*/ 4 h 4"/>
                  <a:gd name="T6" fmla="*/ 0 w 1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13" y="4"/>
                    </a:lnTo>
                    <a:lnTo>
                      <a:pt x="1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2" name="Freeform 2638">
                <a:extLst>
                  <a:ext uri="{FF2B5EF4-FFF2-40B4-BE49-F238E27FC236}">
                    <a16:creationId xmlns:a16="http://schemas.microsoft.com/office/drawing/2014/main" id="{7D710381-16F5-BB94-A77D-EEF7D9D4B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80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0 h 4"/>
                  <a:gd name="T4" fmla="*/ 13 w 13"/>
                  <a:gd name="T5" fmla="*/ 4 h 4"/>
                  <a:gd name="T6" fmla="*/ 13 w 13"/>
                  <a:gd name="T7" fmla="*/ 4 h 4"/>
                  <a:gd name="T8" fmla="*/ 12 w 13"/>
                  <a:gd name="T9" fmla="*/ 4 h 4"/>
                  <a:gd name="T10" fmla="*/ 0 w 13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lnTo>
                      <a:pt x="0" y="0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3" name="Freeform 2639">
                <a:extLst>
                  <a:ext uri="{FF2B5EF4-FFF2-40B4-BE49-F238E27FC236}">
                    <a16:creationId xmlns:a16="http://schemas.microsoft.com/office/drawing/2014/main" id="{52BC0B8F-9B9E-53A7-45BF-22B26D285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77"/>
                <a:ext cx="8" cy="3"/>
              </a:xfrm>
              <a:custGeom>
                <a:avLst/>
                <a:gdLst>
                  <a:gd name="T0" fmla="*/ 159416 w 5"/>
                  <a:gd name="T1" fmla="*/ 3 h 3"/>
                  <a:gd name="T2" fmla="*/ 159416 w 5"/>
                  <a:gd name="T3" fmla="*/ 0 h 3"/>
                  <a:gd name="T4" fmla="*/ 0 w 5"/>
                  <a:gd name="T5" fmla="*/ 3 h 3"/>
                  <a:gd name="T6" fmla="*/ 159416 w 5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4" name="Freeform 2640">
                <a:extLst>
                  <a:ext uri="{FF2B5EF4-FFF2-40B4-BE49-F238E27FC236}">
                    <a16:creationId xmlns:a16="http://schemas.microsoft.com/office/drawing/2014/main" id="{9C639F3B-F92D-BEC2-ABD2-FE9082FFD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1877"/>
                <a:ext cx="8" cy="3"/>
              </a:xfrm>
              <a:custGeom>
                <a:avLst/>
                <a:gdLst>
                  <a:gd name="T0" fmla="*/ 159416 w 5"/>
                  <a:gd name="T1" fmla="*/ 3 h 3"/>
                  <a:gd name="T2" fmla="*/ 159416 w 5"/>
                  <a:gd name="T3" fmla="*/ 0 h 3"/>
                  <a:gd name="T4" fmla="*/ 0 w 5"/>
                  <a:gd name="T5" fmla="*/ 3 h 3"/>
                  <a:gd name="T6" fmla="*/ 159416 w 5"/>
                  <a:gd name="T7" fmla="*/ 3 h 3"/>
                  <a:gd name="T8" fmla="*/ 159416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5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5" name="Freeform 2641">
                <a:extLst>
                  <a:ext uri="{FF2B5EF4-FFF2-40B4-BE49-F238E27FC236}">
                    <a16:creationId xmlns:a16="http://schemas.microsoft.com/office/drawing/2014/main" id="{BE5774DB-0482-9078-8EC0-87593135F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68"/>
                <a:ext cx="15" cy="10"/>
              </a:xfrm>
              <a:custGeom>
                <a:avLst/>
                <a:gdLst>
                  <a:gd name="T0" fmla="*/ 5 w 15"/>
                  <a:gd name="T1" fmla="*/ 0 h 12"/>
                  <a:gd name="T2" fmla="*/ 3 w 15"/>
                  <a:gd name="T3" fmla="*/ 1 h 12"/>
                  <a:gd name="T4" fmla="*/ 0 w 15"/>
                  <a:gd name="T5" fmla="*/ 3 h 12"/>
                  <a:gd name="T6" fmla="*/ 0 w 15"/>
                  <a:gd name="T7" fmla="*/ 3 h 12"/>
                  <a:gd name="T8" fmla="*/ 5 w 15"/>
                  <a:gd name="T9" fmla="*/ 3 h 12"/>
                  <a:gd name="T10" fmla="*/ 7 w 15"/>
                  <a:gd name="T11" fmla="*/ 3 h 12"/>
                  <a:gd name="T12" fmla="*/ 5 w 15"/>
                  <a:gd name="T13" fmla="*/ 3 h 12"/>
                  <a:gd name="T14" fmla="*/ 8 w 15"/>
                  <a:gd name="T15" fmla="*/ 3 h 12"/>
                  <a:gd name="T16" fmla="*/ 13 w 15"/>
                  <a:gd name="T17" fmla="*/ 3 h 12"/>
                  <a:gd name="T18" fmla="*/ 13 w 15"/>
                  <a:gd name="T19" fmla="*/ 3 h 12"/>
                  <a:gd name="T20" fmla="*/ 8 w 15"/>
                  <a:gd name="T21" fmla="*/ 3 h 12"/>
                  <a:gd name="T22" fmla="*/ 8 w 15"/>
                  <a:gd name="T23" fmla="*/ 3 h 12"/>
                  <a:gd name="T24" fmla="*/ 12 w 15"/>
                  <a:gd name="T25" fmla="*/ 3 h 12"/>
                  <a:gd name="T26" fmla="*/ 13 w 15"/>
                  <a:gd name="T27" fmla="*/ 3 h 12"/>
                  <a:gd name="T28" fmla="*/ 15 w 15"/>
                  <a:gd name="T29" fmla="*/ 3 h 12"/>
                  <a:gd name="T30" fmla="*/ 13 w 15"/>
                  <a:gd name="T31" fmla="*/ 0 h 12"/>
                  <a:gd name="T32" fmla="*/ 10 w 15"/>
                  <a:gd name="T33" fmla="*/ 3 h 12"/>
                  <a:gd name="T34" fmla="*/ 8 w 15"/>
                  <a:gd name="T35" fmla="*/ 3 h 12"/>
                  <a:gd name="T36" fmla="*/ 5 w 15"/>
                  <a:gd name="T37" fmla="*/ 3 h 12"/>
                  <a:gd name="T38" fmla="*/ 5 w 15"/>
                  <a:gd name="T39" fmla="*/ 3 h 12"/>
                  <a:gd name="T40" fmla="*/ 5 w 15"/>
                  <a:gd name="T41" fmla="*/ 3 h 12"/>
                  <a:gd name="T42" fmla="*/ 0 w 15"/>
                  <a:gd name="T43" fmla="*/ 3 h 12"/>
                  <a:gd name="T44" fmla="*/ 0 w 15"/>
                  <a:gd name="T45" fmla="*/ 3 h 12"/>
                  <a:gd name="T46" fmla="*/ 2 w 15"/>
                  <a:gd name="T47" fmla="*/ 3 h 12"/>
                  <a:gd name="T48" fmla="*/ 5 w 15"/>
                  <a:gd name="T49" fmla="*/ 3 h 12"/>
                  <a:gd name="T50" fmla="*/ 5 w 15"/>
                  <a:gd name="T51" fmla="*/ 3 h 12"/>
                  <a:gd name="T52" fmla="*/ 5 w 15"/>
                  <a:gd name="T53" fmla="*/ 0 h 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5" h="12">
                    <a:moveTo>
                      <a:pt x="5" y="0"/>
                    </a:moveTo>
                    <a:lnTo>
                      <a:pt x="3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3" y="9"/>
                    </a:lnTo>
                    <a:lnTo>
                      <a:pt x="15" y="6"/>
                    </a:lnTo>
                    <a:lnTo>
                      <a:pt x="13" y="0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6" name="Freeform 2642">
                <a:extLst>
                  <a:ext uri="{FF2B5EF4-FFF2-40B4-BE49-F238E27FC236}">
                    <a16:creationId xmlns:a16="http://schemas.microsoft.com/office/drawing/2014/main" id="{A3BA74E4-A8F7-B5E1-0C92-0932AC008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68"/>
                <a:ext cx="15" cy="10"/>
              </a:xfrm>
              <a:custGeom>
                <a:avLst/>
                <a:gdLst>
                  <a:gd name="T0" fmla="*/ 5 w 15"/>
                  <a:gd name="T1" fmla="*/ 0 h 12"/>
                  <a:gd name="T2" fmla="*/ 3 w 15"/>
                  <a:gd name="T3" fmla="*/ 1 h 12"/>
                  <a:gd name="T4" fmla="*/ 0 w 15"/>
                  <a:gd name="T5" fmla="*/ 3 h 12"/>
                  <a:gd name="T6" fmla="*/ 0 w 15"/>
                  <a:gd name="T7" fmla="*/ 3 h 12"/>
                  <a:gd name="T8" fmla="*/ 5 w 15"/>
                  <a:gd name="T9" fmla="*/ 3 h 12"/>
                  <a:gd name="T10" fmla="*/ 7 w 15"/>
                  <a:gd name="T11" fmla="*/ 3 h 12"/>
                  <a:gd name="T12" fmla="*/ 5 w 15"/>
                  <a:gd name="T13" fmla="*/ 3 h 12"/>
                  <a:gd name="T14" fmla="*/ 8 w 15"/>
                  <a:gd name="T15" fmla="*/ 3 h 12"/>
                  <a:gd name="T16" fmla="*/ 13 w 15"/>
                  <a:gd name="T17" fmla="*/ 3 h 12"/>
                  <a:gd name="T18" fmla="*/ 13 w 15"/>
                  <a:gd name="T19" fmla="*/ 3 h 12"/>
                  <a:gd name="T20" fmla="*/ 8 w 15"/>
                  <a:gd name="T21" fmla="*/ 3 h 12"/>
                  <a:gd name="T22" fmla="*/ 8 w 15"/>
                  <a:gd name="T23" fmla="*/ 3 h 12"/>
                  <a:gd name="T24" fmla="*/ 12 w 15"/>
                  <a:gd name="T25" fmla="*/ 3 h 12"/>
                  <a:gd name="T26" fmla="*/ 13 w 15"/>
                  <a:gd name="T27" fmla="*/ 3 h 12"/>
                  <a:gd name="T28" fmla="*/ 15 w 15"/>
                  <a:gd name="T29" fmla="*/ 3 h 12"/>
                  <a:gd name="T30" fmla="*/ 13 w 15"/>
                  <a:gd name="T31" fmla="*/ 0 h 12"/>
                  <a:gd name="T32" fmla="*/ 10 w 15"/>
                  <a:gd name="T33" fmla="*/ 3 h 12"/>
                  <a:gd name="T34" fmla="*/ 8 w 15"/>
                  <a:gd name="T35" fmla="*/ 3 h 12"/>
                  <a:gd name="T36" fmla="*/ 5 w 15"/>
                  <a:gd name="T37" fmla="*/ 3 h 12"/>
                  <a:gd name="T38" fmla="*/ 5 w 15"/>
                  <a:gd name="T39" fmla="*/ 3 h 12"/>
                  <a:gd name="T40" fmla="*/ 5 w 15"/>
                  <a:gd name="T41" fmla="*/ 3 h 12"/>
                  <a:gd name="T42" fmla="*/ 0 w 15"/>
                  <a:gd name="T43" fmla="*/ 3 h 12"/>
                  <a:gd name="T44" fmla="*/ 0 w 15"/>
                  <a:gd name="T45" fmla="*/ 3 h 12"/>
                  <a:gd name="T46" fmla="*/ 2 w 15"/>
                  <a:gd name="T47" fmla="*/ 3 h 12"/>
                  <a:gd name="T48" fmla="*/ 5 w 15"/>
                  <a:gd name="T49" fmla="*/ 3 h 12"/>
                  <a:gd name="T50" fmla="*/ 5 w 15"/>
                  <a:gd name="T51" fmla="*/ 3 h 12"/>
                  <a:gd name="T52" fmla="*/ 5 w 15"/>
                  <a:gd name="T53" fmla="*/ 0 h 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5" h="12">
                    <a:moveTo>
                      <a:pt x="5" y="0"/>
                    </a:moveTo>
                    <a:lnTo>
                      <a:pt x="3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3" y="9"/>
                    </a:lnTo>
                    <a:lnTo>
                      <a:pt x="15" y="6"/>
                    </a:lnTo>
                    <a:lnTo>
                      <a:pt x="13" y="0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7" name="Freeform 2643">
                <a:extLst>
                  <a:ext uri="{FF2B5EF4-FFF2-40B4-BE49-F238E27FC236}">
                    <a16:creationId xmlns:a16="http://schemas.microsoft.com/office/drawing/2014/main" id="{482EF8DE-B5AC-35C2-9877-077EDBB77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853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3 h 7"/>
                  <a:gd name="T4" fmla="*/ 14 w 14"/>
                  <a:gd name="T5" fmla="*/ 7 h 7"/>
                  <a:gd name="T6" fmla="*/ 12 w 14"/>
                  <a:gd name="T7" fmla="*/ 6 h 7"/>
                  <a:gd name="T8" fmla="*/ 0 w 1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8" name="Freeform 2644">
                <a:extLst>
                  <a:ext uri="{FF2B5EF4-FFF2-40B4-BE49-F238E27FC236}">
                    <a16:creationId xmlns:a16="http://schemas.microsoft.com/office/drawing/2014/main" id="{C1906B8C-A3FC-F6B6-51BD-E0A6A55AF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853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0 w 14"/>
                  <a:gd name="T3" fmla="*/ 3 h 7"/>
                  <a:gd name="T4" fmla="*/ 14 w 14"/>
                  <a:gd name="T5" fmla="*/ 7 h 7"/>
                  <a:gd name="T6" fmla="*/ 14 w 14"/>
                  <a:gd name="T7" fmla="*/ 7 h 7"/>
                  <a:gd name="T8" fmla="*/ 12 w 14"/>
                  <a:gd name="T9" fmla="*/ 6 h 7"/>
                  <a:gd name="T10" fmla="*/ 0 w 14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0" y="3"/>
                    </a:lnTo>
                    <a:lnTo>
                      <a:pt x="14" y="7"/>
                    </a:lnTo>
                    <a:lnTo>
                      <a:pt x="12" y="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9" name="Freeform 2645">
                <a:extLst>
                  <a:ext uri="{FF2B5EF4-FFF2-40B4-BE49-F238E27FC236}">
                    <a16:creationId xmlns:a16="http://schemas.microsoft.com/office/drawing/2014/main" id="{0460A9E7-FA9A-E738-3C73-39A2DD2A5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53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0" name="Freeform 2646">
                <a:extLst>
                  <a:ext uri="{FF2B5EF4-FFF2-40B4-BE49-F238E27FC236}">
                    <a16:creationId xmlns:a16="http://schemas.microsoft.com/office/drawing/2014/main" id="{B177322E-72BA-D076-A335-94E02BD2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853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5 w 5"/>
                  <a:gd name="T7" fmla="*/ 0 h 1"/>
                  <a:gd name="T8" fmla="*/ 5 w 5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1" name="Freeform 2647">
                <a:extLst>
                  <a:ext uri="{FF2B5EF4-FFF2-40B4-BE49-F238E27FC236}">
                    <a16:creationId xmlns:a16="http://schemas.microsoft.com/office/drawing/2014/main" id="{51EFD59B-07B9-77CC-7761-D6F863C74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844"/>
                <a:ext cx="22" cy="12"/>
              </a:xfrm>
              <a:custGeom>
                <a:avLst/>
                <a:gdLst>
                  <a:gd name="T0" fmla="*/ 0 w 22"/>
                  <a:gd name="T1" fmla="*/ 0 h 12"/>
                  <a:gd name="T2" fmla="*/ 0 w 22"/>
                  <a:gd name="T3" fmla="*/ 4 h 12"/>
                  <a:gd name="T4" fmla="*/ 8 w 22"/>
                  <a:gd name="T5" fmla="*/ 4 h 12"/>
                  <a:gd name="T6" fmla="*/ 7 w 22"/>
                  <a:gd name="T7" fmla="*/ 4 h 12"/>
                  <a:gd name="T8" fmla="*/ 5 w 22"/>
                  <a:gd name="T9" fmla="*/ 4 h 12"/>
                  <a:gd name="T10" fmla="*/ 3 w 22"/>
                  <a:gd name="T11" fmla="*/ 6 h 12"/>
                  <a:gd name="T12" fmla="*/ 3 w 22"/>
                  <a:gd name="T13" fmla="*/ 9 h 12"/>
                  <a:gd name="T14" fmla="*/ 5 w 22"/>
                  <a:gd name="T15" fmla="*/ 10 h 12"/>
                  <a:gd name="T16" fmla="*/ 8 w 22"/>
                  <a:gd name="T17" fmla="*/ 12 h 12"/>
                  <a:gd name="T18" fmla="*/ 12 w 22"/>
                  <a:gd name="T19" fmla="*/ 12 h 12"/>
                  <a:gd name="T20" fmla="*/ 15 w 22"/>
                  <a:gd name="T21" fmla="*/ 12 h 12"/>
                  <a:gd name="T22" fmla="*/ 17 w 22"/>
                  <a:gd name="T23" fmla="*/ 10 h 12"/>
                  <a:gd name="T24" fmla="*/ 17 w 22"/>
                  <a:gd name="T25" fmla="*/ 9 h 12"/>
                  <a:gd name="T26" fmla="*/ 18 w 22"/>
                  <a:gd name="T27" fmla="*/ 6 h 12"/>
                  <a:gd name="T28" fmla="*/ 17 w 22"/>
                  <a:gd name="T29" fmla="*/ 4 h 12"/>
                  <a:gd name="T30" fmla="*/ 22 w 22"/>
                  <a:gd name="T31" fmla="*/ 9 h 12"/>
                  <a:gd name="T32" fmla="*/ 22 w 22"/>
                  <a:gd name="T33" fmla="*/ 4 h 12"/>
                  <a:gd name="T34" fmla="*/ 18 w 22"/>
                  <a:gd name="T35" fmla="*/ 4 h 12"/>
                  <a:gd name="T36" fmla="*/ 0 w 22"/>
                  <a:gd name="T37" fmla="*/ 0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12">
                    <a:moveTo>
                      <a:pt x="0" y="0"/>
                    </a:moveTo>
                    <a:lnTo>
                      <a:pt x="0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5" y="10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7" y="4"/>
                    </a:lnTo>
                    <a:lnTo>
                      <a:pt x="22" y="9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2" name="Freeform 2648">
                <a:extLst>
                  <a:ext uri="{FF2B5EF4-FFF2-40B4-BE49-F238E27FC236}">
                    <a16:creationId xmlns:a16="http://schemas.microsoft.com/office/drawing/2014/main" id="{A212404B-EC55-577F-9CC0-D3A4764A9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844"/>
                <a:ext cx="22" cy="12"/>
              </a:xfrm>
              <a:custGeom>
                <a:avLst/>
                <a:gdLst>
                  <a:gd name="T0" fmla="*/ 0 w 22"/>
                  <a:gd name="T1" fmla="*/ 0 h 12"/>
                  <a:gd name="T2" fmla="*/ 0 w 22"/>
                  <a:gd name="T3" fmla="*/ 4 h 12"/>
                  <a:gd name="T4" fmla="*/ 8 w 22"/>
                  <a:gd name="T5" fmla="*/ 4 h 12"/>
                  <a:gd name="T6" fmla="*/ 8 w 22"/>
                  <a:gd name="T7" fmla="*/ 4 h 12"/>
                  <a:gd name="T8" fmla="*/ 7 w 22"/>
                  <a:gd name="T9" fmla="*/ 4 h 12"/>
                  <a:gd name="T10" fmla="*/ 5 w 22"/>
                  <a:gd name="T11" fmla="*/ 4 h 12"/>
                  <a:gd name="T12" fmla="*/ 3 w 22"/>
                  <a:gd name="T13" fmla="*/ 6 h 12"/>
                  <a:gd name="T14" fmla="*/ 3 w 22"/>
                  <a:gd name="T15" fmla="*/ 9 h 12"/>
                  <a:gd name="T16" fmla="*/ 5 w 22"/>
                  <a:gd name="T17" fmla="*/ 10 h 12"/>
                  <a:gd name="T18" fmla="*/ 8 w 22"/>
                  <a:gd name="T19" fmla="*/ 12 h 12"/>
                  <a:gd name="T20" fmla="*/ 12 w 22"/>
                  <a:gd name="T21" fmla="*/ 12 h 12"/>
                  <a:gd name="T22" fmla="*/ 15 w 22"/>
                  <a:gd name="T23" fmla="*/ 12 h 12"/>
                  <a:gd name="T24" fmla="*/ 17 w 22"/>
                  <a:gd name="T25" fmla="*/ 10 h 12"/>
                  <a:gd name="T26" fmla="*/ 17 w 22"/>
                  <a:gd name="T27" fmla="*/ 9 h 12"/>
                  <a:gd name="T28" fmla="*/ 18 w 22"/>
                  <a:gd name="T29" fmla="*/ 6 h 12"/>
                  <a:gd name="T30" fmla="*/ 17 w 22"/>
                  <a:gd name="T31" fmla="*/ 4 h 12"/>
                  <a:gd name="T32" fmla="*/ 17 w 22"/>
                  <a:gd name="T33" fmla="*/ 4 h 12"/>
                  <a:gd name="T34" fmla="*/ 22 w 22"/>
                  <a:gd name="T35" fmla="*/ 9 h 12"/>
                  <a:gd name="T36" fmla="*/ 22 w 22"/>
                  <a:gd name="T37" fmla="*/ 4 h 12"/>
                  <a:gd name="T38" fmla="*/ 18 w 22"/>
                  <a:gd name="T39" fmla="*/ 4 h 12"/>
                  <a:gd name="T40" fmla="*/ 0 w 22"/>
                  <a:gd name="T41" fmla="*/ 0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2" h="12">
                    <a:moveTo>
                      <a:pt x="0" y="0"/>
                    </a:moveTo>
                    <a:lnTo>
                      <a:pt x="0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5" y="10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7" y="4"/>
                    </a:lnTo>
                    <a:lnTo>
                      <a:pt x="22" y="9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3" name="Freeform 2649">
                <a:extLst>
                  <a:ext uri="{FF2B5EF4-FFF2-40B4-BE49-F238E27FC236}">
                    <a16:creationId xmlns:a16="http://schemas.microsoft.com/office/drawing/2014/main" id="{761EA6C9-5C0A-9EFD-A2B0-2706758C5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848"/>
                <a:ext cx="14" cy="8"/>
              </a:xfrm>
              <a:custGeom>
                <a:avLst/>
                <a:gdLst>
                  <a:gd name="T0" fmla="*/ 10 w 14"/>
                  <a:gd name="T1" fmla="*/ 8 h 8"/>
                  <a:gd name="T2" fmla="*/ 7 w 14"/>
                  <a:gd name="T3" fmla="*/ 8 h 8"/>
                  <a:gd name="T4" fmla="*/ 4 w 14"/>
                  <a:gd name="T5" fmla="*/ 8 h 8"/>
                  <a:gd name="T6" fmla="*/ 2 w 14"/>
                  <a:gd name="T7" fmla="*/ 6 h 8"/>
                  <a:gd name="T8" fmla="*/ 0 w 14"/>
                  <a:gd name="T9" fmla="*/ 5 h 8"/>
                  <a:gd name="T10" fmla="*/ 5 w 14"/>
                  <a:gd name="T11" fmla="*/ 0 h 8"/>
                  <a:gd name="T12" fmla="*/ 10 w 14"/>
                  <a:gd name="T13" fmla="*/ 0 h 8"/>
                  <a:gd name="T14" fmla="*/ 14 w 14"/>
                  <a:gd name="T15" fmla="*/ 2 h 8"/>
                  <a:gd name="T16" fmla="*/ 14 w 14"/>
                  <a:gd name="T17" fmla="*/ 5 h 8"/>
                  <a:gd name="T18" fmla="*/ 12 w 14"/>
                  <a:gd name="T19" fmla="*/ 8 h 8"/>
                  <a:gd name="T20" fmla="*/ 10 w 14"/>
                  <a:gd name="T21" fmla="*/ 8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" h="8">
                    <a:moveTo>
                      <a:pt x="10" y="8"/>
                    </a:moveTo>
                    <a:lnTo>
                      <a:pt x="7" y="8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4" name="Freeform 2650">
                <a:extLst>
                  <a:ext uri="{FF2B5EF4-FFF2-40B4-BE49-F238E27FC236}">
                    <a16:creationId xmlns:a16="http://schemas.microsoft.com/office/drawing/2014/main" id="{7FEAFA66-F2F8-EC7B-F625-81866C6DC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848"/>
                <a:ext cx="14" cy="8"/>
              </a:xfrm>
              <a:custGeom>
                <a:avLst/>
                <a:gdLst>
                  <a:gd name="T0" fmla="*/ 10 w 14"/>
                  <a:gd name="T1" fmla="*/ 8 h 8"/>
                  <a:gd name="T2" fmla="*/ 7 w 14"/>
                  <a:gd name="T3" fmla="*/ 8 h 8"/>
                  <a:gd name="T4" fmla="*/ 4 w 14"/>
                  <a:gd name="T5" fmla="*/ 8 h 8"/>
                  <a:gd name="T6" fmla="*/ 2 w 14"/>
                  <a:gd name="T7" fmla="*/ 6 h 8"/>
                  <a:gd name="T8" fmla="*/ 0 w 14"/>
                  <a:gd name="T9" fmla="*/ 5 h 8"/>
                  <a:gd name="T10" fmla="*/ 5 w 14"/>
                  <a:gd name="T11" fmla="*/ 0 h 8"/>
                  <a:gd name="T12" fmla="*/ 10 w 14"/>
                  <a:gd name="T13" fmla="*/ 0 h 8"/>
                  <a:gd name="T14" fmla="*/ 14 w 14"/>
                  <a:gd name="T15" fmla="*/ 2 h 8"/>
                  <a:gd name="T16" fmla="*/ 14 w 14"/>
                  <a:gd name="T17" fmla="*/ 5 h 8"/>
                  <a:gd name="T18" fmla="*/ 12 w 14"/>
                  <a:gd name="T19" fmla="*/ 8 h 8"/>
                  <a:gd name="T20" fmla="*/ 10 w 14"/>
                  <a:gd name="T21" fmla="*/ 8 h 8"/>
                  <a:gd name="T22" fmla="*/ 10 w 14"/>
                  <a:gd name="T23" fmla="*/ 8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8">
                    <a:moveTo>
                      <a:pt x="10" y="8"/>
                    </a:moveTo>
                    <a:lnTo>
                      <a:pt x="7" y="8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1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5" name="Freeform 2651">
                <a:extLst>
                  <a:ext uri="{FF2B5EF4-FFF2-40B4-BE49-F238E27FC236}">
                    <a16:creationId xmlns:a16="http://schemas.microsoft.com/office/drawing/2014/main" id="{56CF8778-F161-9432-41D3-C534EDD00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1833"/>
                <a:ext cx="14" cy="10"/>
              </a:xfrm>
              <a:custGeom>
                <a:avLst/>
                <a:gdLst>
                  <a:gd name="T0" fmla="*/ 9 w 14"/>
                  <a:gd name="T1" fmla="*/ 3 h 11"/>
                  <a:gd name="T2" fmla="*/ 14 w 14"/>
                  <a:gd name="T3" fmla="*/ 3 h 11"/>
                  <a:gd name="T4" fmla="*/ 14 w 14"/>
                  <a:gd name="T5" fmla="*/ 5 h 11"/>
                  <a:gd name="T6" fmla="*/ 10 w 14"/>
                  <a:gd name="T7" fmla="*/ 5 h 11"/>
                  <a:gd name="T8" fmla="*/ 9 w 14"/>
                  <a:gd name="T9" fmla="*/ 5 h 11"/>
                  <a:gd name="T10" fmla="*/ 5 w 14"/>
                  <a:gd name="T11" fmla="*/ 5 h 11"/>
                  <a:gd name="T12" fmla="*/ 5 w 14"/>
                  <a:gd name="T13" fmla="*/ 3 h 11"/>
                  <a:gd name="T14" fmla="*/ 2 w 14"/>
                  <a:gd name="T15" fmla="*/ 2 h 11"/>
                  <a:gd name="T16" fmla="*/ 0 w 14"/>
                  <a:gd name="T17" fmla="*/ 0 h 11"/>
                  <a:gd name="T18" fmla="*/ 0 w 14"/>
                  <a:gd name="T19" fmla="*/ 2 h 11"/>
                  <a:gd name="T20" fmla="*/ 0 w 14"/>
                  <a:gd name="T21" fmla="*/ 3 h 11"/>
                  <a:gd name="T22" fmla="*/ 0 w 14"/>
                  <a:gd name="T23" fmla="*/ 5 h 11"/>
                  <a:gd name="T24" fmla="*/ 0 w 14"/>
                  <a:gd name="T25" fmla="*/ 5 h 11"/>
                  <a:gd name="T26" fmla="*/ 2 w 14"/>
                  <a:gd name="T27" fmla="*/ 5 h 11"/>
                  <a:gd name="T28" fmla="*/ 5 w 14"/>
                  <a:gd name="T29" fmla="*/ 5 h 11"/>
                  <a:gd name="T30" fmla="*/ 9 w 14"/>
                  <a:gd name="T31" fmla="*/ 5 h 11"/>
                  <a:gd name="T32" fmla="*/ 10 w 14"/>
                  <a:gd name="T33" fmla="*/ 5 h 11"/>
                  <a:gd name="T34" fmla="*/ 14 w 14"/>
                  <a:gd name="T35" fmla="*/ 5 h 11"/>
                  <a:gd name="T36" fmla="*/ 14 w 14"/>
                  <a:gd name="T37" fmla="*/ 5 h 11"/>
                  <a:gd name="T38" fmla="*/ 14 w 14"/>
                  <a:gd name="T39" fmla="*/ 3 h 11"/>
                  <a:gd name="T40" fmla="*/ 14 w 14"/>
                  <a:gd name="T41" fmla="*/ 3 h 11"/>
                  <a:gd name="T42" fmla="*/ 12 w 14"/>
                  <a:gd name="T43" fmla="*/ 2 h 11"/>
                  <a:gd name="T44" fmla="*/ 9 w 14"/>
                  <a:gd name="T45" fmla="*/ 3 h 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" h="11">
                    <a:moveTo>
                      <a:pt x="9" y="3"/>
                    </a:moveTo>
                    <a:lnTo>
                      <a:pt x="14" y="3"/>
                    </a:lnTo>
                    <a:lnTo>
                      <a:pt x="14" y="6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6" name="Freeform 2652">
                <a:extLst>
                  <a:ext uri="{FF2B5EF4-FFF2-40B4-BE49-F238E27FC236}">
                    <a16:creationId xmlns:a16="http://schemas.microsoft.com/office/drawing/2014/main" id="{91953137-0F7D-5AD1-08AD-5DCD81B5E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1833"/>
                <a:ext cx="14" cy="10"/>
              </a:xfrm>
              <a:custGeom>
                <a:avLst/>
                <a:gdLst>
                  <a:gd name="T0" fmla="*/ 9 w 14"/>
                  <a:gd name="T1" fmla="*/ 3 h 11"/>
                  <a:gd name="T2" fmla="*/ 14 w 14"/>
                  <a:gd name="T3" fmla="*/ 3 h 11"/>
                  <a:gd name="T4" fmla="*/ 14 w 14"/>
                  <a:gd name="T5" fmla="*/ 5 h 11"/>
                  <a:gd name="T6" fmla="*/ 10 w 14"/>
                  <a:gd name="T7" fmla="*/ 5 h 11"/>
                  <a:gd name="T8" fmla="*/ 9 w 14"/>
                  <a:gd name="T9" fmla="*/ 5 h 11"/>
                  <a:gd name="T10" fmla="*/ 5 w 14"/>
                  <a:gd name="T11" fmla="*/ 5 h 11"/>
                  <a:gd name="T12" fmla="*/ 5 w 14"/>
                  <a:gd name="T13" fmla="*/ 3 h 11"/>
                  <a:gd name="T14" fmla="*/ 2 w 14"/>
                  <a:gd name="T15" fmla="*/ 2 h 11"/>
                  <a:gd name="T16" fmla="*/ 0 w 14"/>
                  <a:gd name="T17" fmla="*/ 0 h 11"/>
                  <a:gd name="T18" fmla="*/ 0 w 14"/>
                  <a:gd name="T19" fmla="*/ 2 h 11"/>
                  <a:gd name="T20" fmla="*/ 0 w 14"/>
                  <a:gd name="T21" fmla="*/ 3 h 11"/>
                  <a:gd name="T22" fmla="*/ 0 w 14"/>
                  <a:gd name="T23" fmla="*/ 5 h 11"/>
                  <a:gd name="T24" fmla="*/ 0 w 14"/>
                  <a:gd name="T25" fmla="*/ 5 h 11"/>
                  <a:gd name="T26" fmla="*/ 2 w 14"/>
                  <a:gd name="T27" fmla="*/ 5 h 11"/>
                  <a:gd name="T28" fmla="*/ 5 w 14"/>
                  <a:gd name="T29" fmla="*/ 5 h 11"/>
                  <a:gd name="T30" fmla="*/ 9 w 14"/>
                  <a:gd name="T31" fmla="*/ 5 h 11"/>
                  <a:gd name="T32" fmla="*/ 10 w 14"/>
                  <a:gd name="T33" fmla="*/ 5 h 11"/>
                  <a:gd name="T34" fmla="*/ 14 w 14"/>
                  <a:gd name="T35" fmla="*/ 5 h 11"/>
                  <a:gd name="T36" fmla="*/ 14 w 14"/>
                  <a:gd name="T37" fmla="*/ 5 h 11"/>
                  <a:gd name="T38" fmla="*/ 14 w 14"/>
                  <a:gd name="T39" fmla="*/ 3 h 11"/>
                  <a:gd name="T40" fmla="*/ 14 w 14"/>
                  <a:gd name="T41" fmla="*/ 3 h 11"/>
                  <a:gd name="T42" fmla="*/ 12 w 14"/>
                  <a:gd name="T43" fmla="*/ 2 h 11"/>
                  <a:gd name="T44" fmla="*/ 9 w 14"/>
                  <a:gd name="T45" fmla="*/ 3 h 11"/>
                  <a:gd name="T46" fmla="*/ 9 w 14"/>
                  <a:gd name="T47" fmla="*/ 3 h 1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" h="11">
                    <a:moveTo>
                      <a:pt x="9" y="3"/>
                    </a:moveTo>
                    <a:lnTo>
                      <a:pt x="14" y="3"/>
                    </a:lnTo>
                    <a:lnTo>
                      <a:pt x="14" y="6"/>
                    </a:lnTo>
                    <a:lnTo>
                      <a:pt x="10" y="8"/>
                    </a:lnTo>
                    <a:lnTo>
                      <a:pt x="9" y="9"/>
                    </a:lnTo>
                    <a:lnTo>
                      <a:pt x="5" y="8"/>
                    </a:lnTo>
                    <a:lnTo>
                      <a:pt x="5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7" name="Freeform 2653">
                <a:extLst>
                  <a:ext uri="{FF2B5EF4-FFF2-40B4-BE49-F238E27FC236}">
                    <a16:creationId xmlns:a16="http://schemas.microsoft.com/office/drawing/2014/main" id="{925F23AE-7571-3E37-3713-FE88D9AB8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1836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5 h 5"/>
                  <a:gd name="T4" fmla="*/ 0 w 5"/>
                  <a:gd name="T5" fmla="*/ 3 h 5"/>
                  <a:gd name="T6" fmla="*/ 0 w 5"/>
                  <a:gd name="T7" fmla="*/ 3 h 5"/>
                  <a:gd name="T8" fmla="*/ 0 w 5"/>
                  <a:gd name="T9" fmla="*/ 0 h 5"/>
                  <a:gd name="T10" fmla="*/ 5 w 5"/>
                  <a:gd name="T11" fmla="*/ 0 h 5"/>
                  <a:gd name="T12" fmla="*/ 5 w 5"/>
                  <a:gd name="T13" fmla="*/ 0 h 5"/>
                  <a:gd name="T14" fmla="*/ 5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8" name="Freeform 2654">
                <a:extLst>
                  <a:ext uri="{FF2B5EF4-FFF2-40B4-BE49-F238E27FC236}">
                    <a16:creationId xmlns:a16="http://schemas.microsoft.com/office/drawing/2014/main" id="{D18969C8-9E86-B120-5796-3E867F0C1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1836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5 h 5"/>
                  <a:gd name="T4" fmla="*/ 0 w 5"/>
                  <a:gd name="T5" fmla="*/ 3 h 5"/>
                  <a:gd name="T6" fmla="*/ 0 w 5"/>
                  <a:gd name="T7" fmla="*/ 3 h 5"/>
                  <a:gd name="T8" fmla="*/ 0 w 5"/>
                  <a:gd name="T9" fmla="*/ 0 h 5"/>
                  <a:gd name="T10" fmla="*/ 5 w 5"/>
                  <a:gd name="T11" fmla="*/ 0 h 5"/>
                  <a:gd name="T12" fmla="*/ 5 w 5"/>
                  <a:gd name="T13" fmla="*/ 0 h 5"/>
                  <a:gd name="T14" fmla="*/ 5 w 5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9" name="Freeform 2655">
                <a:extLst>
                  <a:ext uri="{FF2B5EF4-FFF2-40B4-BE49-F238E27FC236}">
                    <a16:creationId xmlns:a16="http://schemas.microsoft.com/office/drawing/2014/main" id="{FCC62BA8-64DB-152D-68AD-FDB35D762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821"/>
                <a:ext cx="15" cy="11"/>
              </a:xfrm>
              <a:custGeom>
                <a:avLst/>
                <a:gdLst>
                  <a:gd name="T0" fmla="*/ 6 w 15"/>
                  <a:gd name="T1" fmla="*/ 8 h 11"/>
                  <a:gd name="T2" fmla="*/ 1 w 15"/>
                  <a:gd name="T3" fmla="*/ 8 h 11"/>
                  <a:gd name="T4" fmla="*/ 1 w 15"/>
                  <a:gd name="T5" fmla="*/ 8 h 11"/>
                  <a:gd name="T6" fmla="*/ 1 w 15"/>
                  <a:gd name="T7" fmla="*/ 3 h 11"/>
                  <a:gd name="T8" fmla="*/ 5 w 15"/>
                  <a:gd name="T9" fmla="*/ 3 h 11"/>
                  <a:gd name="T10" fmla="*/ 6 w 15"/>
                  <a:gd name="T11" fmla="*/ 3 h 11"/>
                  <a:gd name="T12" fmla="*/ 6 w 15"/>
                  <a:gd name="T13" fmla="*/ 8 h 11"/>
                  <a:gd name="T14" fmla="*/ 8 w 15"/>
                  <a:gd name="T15" fmla="*/ 11 h 11"/>
                  <a:gd name="T16" fmla="*/ 10 w 15"/>
                  <a:gd name="T17" fmla="*/ 11 h 11"/>
                  <a:gd name="T18" fmla="*/ 15 w 15"/>
                  <a:gd name="T19" fmla="*/ 9 h 11"/>
                  <a:gd name="T20" fmla="*/ 15 w 15"/>
                  <a:gd name="T21" fmla="*/ 8 h 11"/>
                  <a:gd name="T22" fmla="*/ 13 w 15"/>
                  <a:gd name="T23" fmla="*/ 3 h 11"/>
                  <a:gd name="T24" fmla="*/ 10 w 15"/>
                  <a:gd name="T25" fmla="*/ 3 h 11"/>
                  <a:gd name="T26" fmla="*/ 15 w 15"/>
                  <a:gd name="T27" fmla="*/ 2 h 11"/>
                  <a:gd name="T28" fmla="*/ 15 w 15"/>
                  <a:gd name="T29" fmla="*/ 0 h 11"/>
                  <a:gd name="T30" fmla="*/ 10 w 15"/>
                  <a:gd name="T31" fmla="*/ 0 h 11"/>
                  <a:gd name="T32" fmla="*/ 1 w 15"/>
                  <a:gd name="T33" fmla="*/ 3 h 11"/>
                  <a:gd name="T34" fmla="*/ 0 w 15"/>
                  <a:gd name="T35" fmla="*/ 3 h 11"/>
                  <a:gd name="T36" fmla="*/ 0 w 15"/>
                  <a:gd name="T37" fmla="*/ 5 h 11"/>
                  <a:gd name="T38" fmla="*/ 1 w 15"/>
                  <a:gd name="T39" fmla="*/ 6 h 11"/>
                  <a:gd name="T40" fmla="*/ 1 w 15"/>
                  <a:gd name="T41" fmla="*/ 8 h 11"/>
                  <a:gd name="T42" fmla="*/ 1 w 15"/>
                  <a:gd name="T43" fmla="*/ 9 h 11"/>
                  <a:gd name="T44" fmla="*/ 6 w 15"/>
                  <a:gd name="T45" fmla="*/ 11 h 11"/>
                  <a:gd name="T46" fmla="*/ 6 w 15"/>
                  <a:gd name="T47" fmla="*/ 11 h 11"/>
                  <a:gd name="T48" fmla="*/ 6 w 15"/>
                  <a:gd name="T49" fmla="*/ 8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5" h="11">
                    <a:moveTo>
                      <a:pt x="6" y="8"/>
                    </a:moveTo>
                    <a:lnTo>
                      <a:pt x="1" y="8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6" y="11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0" name="Freeform 2656">
                <a:extLst>
                  <a:ext uri="{FF2B5EF4-FFF2-40B4-BE49-F238E27FC236}">
                    <a16:creationId xmlns:a16="http://schemas.microsoft.com/office/drawing/2014/main" id="{7F255C08-E3CE-2D08-A6A2-C9E4325DC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821"/>
                <a:ext cx="15" cy="11"/>
              </a:xfrm>
              <a:custGeom>
                <a:avLst/>
                <a:gdLst>
                  <a:gd name="T0" fmla="*/ 6 w 15"/>
                  <a:gd name="T1" fmla="*/ 8 h 11"/>
                  <a:gd name="T2" fmla="*/ 1 w 15"/>
                  <a:gd name="T3" fmla="*/ 8 h 11"/>
                  <a:gd name="T4" fmla="*/ 1 w 15"/>
                  <a:gd name="T5" fmla="*/ 8 h 11"/>
                  <a:gd name="T6" fmla="*/ 1 w 15"/>
                  <a:gd name="T7" fmla="*/ 3 h 11"/>
                  <a:gd name="T8" fmla="*/ 5 w 15"/>
                  <a:gd name="T9" fmla="*/ 3 h 11"/>
                  <a:gd name="T10" fmla="*/ 6 w 15"/>
                  <a:gd name="T11" fmla="*/ 3 h 11"/>
                  <a:gd name="T12" fmla="*/ 6 w 15"/>
                  <a:gd name="T13" fmla="*/ 8 h 11"/>
                  <a:gd name="T14" fmla="*/ 8 w 15"/>
                  <a:gd name="T15" fmla="*/ 11 h 11"/>
                  <a:gd name="T16" fmla="*/ 10 w 15"/>
                  <a:gd name="T17" fmla="*/ 11 h 11"/>
                  <a:gd name="T18" fmla="*/ 15 w 15"/>
                  <a:gd name="T19" fmla="*/ 9 h 11"/>
                  <a:gd name="T20" fmla="*/ 15 w 15"/>
                  <a:gd name="T21" fmla="*/ 8 h 11"/>
                  <a:gd name="T22" fmla="*/ 13 w 15"/>
                  <a:gd name="T23" fmla="*/ 3 h 11"/>
                  <a:gd name="T24" fmla="*/ 10 w 15"/>
                  <a:gd name="T25" fmla="*/ 3 h 11"/>
                  <a:gd name="T26" fmla="*/ 15 w 15"/>
                  <a:gd name="T27" fmla="*/ 2 h 11"/>
                  <a:gd name="T28" fmla="*/ 15 w 15"/>
                  <a:gd name="T29" fmla="*/ 0 h 11"/>
                  <a:gd name="T30" fmla="*/ 15 w 15"/>
                  <a:gd name="T31" fmla="*/ 0 h 11"/>
                  <a:gd name="T32" fmla="*/ 10 w 15"/>
                  <a:gd name="T33" fmla="*/ 0 h 11"/>
                  <a:gd name="T34" fmla="*/ 10 w 15"/>
                  <a:gd name="T35" fmla="*/ 0 h 11"/>
                  <a:gd name="T36" fmla="*/ 10 w 15"/>
                  <a:gd name="T37" fmla="*/ 0 h 11"/>
                  <a:gd name="T38" fmla="*/ 1 w 15"/>
                  <a:gd name="T39" fmla="*/ 3 h 11"/>
                  <a:gd name="T40" fmla="*/ 0 w 15"/>
                  <a:gd name="T41" fmla="*/ 3 h 11"/>
                  <a:gd name="T42" fmla="*/ 0 w 15"/>
                  <a:gd name="T43" fmla="*/ 5 h 11"/>
                  <a:gd name="T44" fmla="*/ 1 w 15"/>
                  <a:gd name="T45" fmla="*/ 6 h 11"/>
                  <a:gd name="T46" fmla="*/ 1 w 15"/>
                  <a:gd name="T47" fmla="*/ 8 h 11"/>
                  <a:gd name="T48" fmla="*/ 1 w 15"/>
                  <a:gd name="T49" fmla="*/ 9 h 11"/>
                  <a:gd name="T50" fmla="*/ 6 w 15"/>
                  <a:gd name="T51" fmla="*/ 11 h 11"/>
                  <a:gd name="T52" fmla="*/ 6 w 15"/>
                  <a:gd name="T53" fmla="*/ 11 h 11"/>
                  <a:gd name="T54" fmla="*/ 6 w 15"/>
                  <a:gd name="T55" fmla="*/ 8 h 1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5" h="11">
                    <a:moveTo>
                      <a:pt x="6" y="8"/>
                    </a:moveTo>
                    <a:lnTo>
                      <a:pt x="1" y="8"/>
                    </a:lnTo>
                    <a:lnTo>
                      <a:pt x="1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6" y="11"/>
                    </a:lnTo>
                    <a:lnTo>
                      <a:pt x="6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1" name="Freeform 2657">
                <a:extLst>
                  <a:ext uri="{FF2B5EF4-FFF2-40B4-BE49-F238E27FC236}">
                    <a16:creationId xmlns:a16="http://schemas.microsoft.com/office/drawing/2014/main" id="{88D64001-660F-752D-48CA-9071BC14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1824"/>
                <a:ext cx="9" cy="8"/>
              </a:xfrm>
              <a:custGeom>
                <a:avLst/>
                <a:gdLst>
                  <a:gd name="T0" fmla="*/ 4 w 9"/>
                  <a:gd name="T1" fmla="*/ 0 h 5"/>
                  <a:gd name="T2" fmla="*/ 5 w 9"/>
                  <a:gd name="T3" fmla="*/ 0 h 5"/>
                  <a:gd name="T4" fmla="*/ 9 w 9"/>
                  <a:gd name="T5" fmla="*/ 159416 h 5"/>
                  <a:gd name="T6" fmla="*/ 4 w 9"/>
                  <a:gd name="T7" fmla="*/ 159416 h 5"/>
                  <a:gd name="T8" fmla="*/ 4 w 9"/>
                  <a:gd name="T9" fmla="*/ 159416 h 5"/>
                  <a:gd name="T10" fmla="*/ 0 w 9"/>
                  <a:gd name="T11" fmla="*/ 159416 h 5"/>
                  <a:gd name="T12" fmla="*/ 0 w 9"/>
                  <a:gd name="T13" fmla="*/ 0 h 5"/>
                  <a:gd name="T14" fmla="*/ 0 w 9"/>
                  <a:gd name="T15" fmla="*/ 0 h 5"/>
                  <a:gd name="T16" fmla="*/ 0 w 9"/>
                  <a:gd name="T17" fmla="*/ 0 h 5"/>
                  <a:gd name="T18" fmla="*/ 4 w 9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" h="5">
                    <a:moveTo>
                      <a:pt x="4" y="0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2" name="Freeform 2658">
                <a:extLst>
                  <a:ext uri="{FF2B5EF4-FFF2-40B4-BE49-F238E27FC236}">
                    <a16:creationId xmlns:a16="http://schemas.microsoft.com/office/drawing/2014/main" id="{8EF82A90-0CEC-B1B4-A0B7-9304C49E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1824"/>
                <a:ext cx="9" cy="8"/>
              </a:xfrm>
              <a:custGeom>
                <a:avLst/>
                <a:gdLst>
                  <a:gd name="T0" fmla="*/ 4 w 9"/>
                  <a:gd name="T1" fmla="*/ 0 h 5"/>
                  <a:gd name="T2" fmla="*/ 5 w 9"/>
                  <a:gd name="T3" fmla="*/ 0 h 5"/>
                  <a:gd name="T4" fmla="*/ 9 w 9"/>
                  <a:gd name="T5" fmla="*/ 159416 h 5"/>
                  <a:gd name="T6" fmla="*/ 4 w 9"/>
                  <a:gd name="T7" fmla="*/ 159416 h 5"/>
                  <a:gd name="T8" fmla="*/ 4 w 9"/>
                  <a:gd name="T9" fmla="*/ 159416 h 5"/>
                  <a:gd name="T10" fmla="*/ 0 w 9"/>
                  <a:gd name="T11" fmla="*/ 159416 h 5"/>
                  <a:gd name="T12" fmla="*/ 0 w 9"/>
                  <a:gd name="T13" fmla="*/ 0 h 5"/>
                  <a:gd name="T14" fmla="*/ 0 w 9"/>
                  <a:gd name="T15" fmla="*/ 0 h 5"/>
                  <a:gd name="T16" fmla="*/ 0 w 9"/>
                  <a:gd name="T17" fmla="*/ 0 h 5"/>
                  <a:gd name="T18" fmla="*/ 4 w 9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" h="5">
                    <a:moveTo>
                      <a:pt x="4" y="0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Group 2659">
              <a:extLst>
                <a:ext uri="{FF2B5EF4-FFF2-40B4-BE49-F238E27FC236}">
                  <a16:creationId xmlns:a16="http://schemas.microsoft.com/office/drawing/2014/main" id="{95E64F12-B174-A69A-E12B-B0B5262FDB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5" y="1545"/>
              <a:ext cx="586" cy="479"/>
              <a:chOff x="3942" y="1668"/>
              <a:chExt cx="577" cy="457"/>
            </a:xfrm>
          </p:grpSpPr>
          <p:sp>
            <p:nvSpPr>
              <p:cNvPr id="1093" name="Freeform 2660">
                <a:extLst>
                  <a:ext uri="{FF2B5EF4-FFF2-40B4-BE49-F238E27FC236}">
                    <a16:creationId xmlns:a16="http://schemas.microsoft.com/office/drawing/2014/main" id="{4B455B43-B160-C72D-3088-E311806CA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812"/>
                <a:ext cx="17" cy="12"/>
              </a:xfrm>
              <a:custGeom>
                <a:avLst/>
                <a:gdLst>
                  <a:gd name="T0" fmla="*/ 0 w 17"/>
                  <a:gd name="T1" fmla="*/ 12 h 12"/>
                  <a:gd name="T2" fmla="*/ 17 w 17"/>
                  <a:gd name="T3" fmla="*/ 5 h 12"/>
                  <a:gd name="T4" fmla="*/ 17 w 17"/>
                  <a:gd name="T5" fmla="*/ 0 h 12"/>
                  <a:gd name="T6" fmla="*/ 15 w 17"/>
                  <a:gd name="T7" fmla="*/ 2 h 12"/>
                  <a:gd name="T8" fmla="*/ 0 w 17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17" y="5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4" name="Freeform 2661">
                <a:extLst>
                  <a:ext uri="{FF2B5EF4-FFF2-40B4-BE49-F238E27FC236}">
                    <a16:creationId xmlns:a16="http://schemas.microsoft.com/office/drawing/2014/main" id="{4D61F248-306A-457F-D2D1-BBDEB9B95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812"/>
                <a:ext cx="17" cy="12"/>
              </a:xfrm>
              <a:custGeom>
                <a:avLst/>
                <a:gdLst>
                  <a:gd name="T0" fmla="*/ 0 w 17"/>
                  <a:gd name="T1" fmla="*/ 12 h 12"/>
                  <a:gd name="T2" fmla="*/ 0 w 17"/>
                  <a:gd name="T3" fmla="*/ 12 h 12"/>
                  <a:gd name="T4" fmla="*/ 17 w 17"/>
                  <a:gd name="T5" fmla="*/ 5 h 12"/>
                  <a:gd name="T6" fmla="*/ 17 w 17"/>
                  <a:gd name="T7" fmla="*/ 0 h 12"/>
                  <a:gd name="T8" fmla="*/ 15 w 17"/>
                  <a:gd name="T9" fmla="*/ 2 h 12"/>
                  <a:gd name="T10" fmla="*/ 0 w 17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2">
                    <a:moveTo>
                      <a:pt x="0" y="12"/>
                    </a:moveTo>
                    <a:lnTo>
                      <a:pt x="0" y="12"/>
                    </a:lnTo>
                    <a:lnTo>
                      <a:pt x="17" y="5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5" name="Freeform 2662">
                <a:extLst>
                  <a:ext uri="{FF2B5EF4-FFF2-40B4-BE49-F238E27FC236}">
                    <a16:creationId xmlns:a16="http://schemas.microsoft.com/office/drawing/2014/main" id="{DD1AE16E-05AB-1998-A977-3C70D5B7A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2086"/>
                <a:ext cx="13" cy="15"/>
              </a:xfrm>
              <a:custGeom>
                <a:avLst/>
                <a:gdLst>
                  <a:gd name="T0" fmla="*/ 10 w 13"/>
                  <a:gd name="T1" fmla="*/ 8 h 15"/>
                  <a:gd name="T2" fmla="*/ 10 w 13"/>
                  <a:gd name="T3" fmla="*/ 3 h 15"/>
                  <a:gd name="T4" fmla="*/ 10 w 13"/>
                  <a:gd name="T5" fmla="*/ 0 h 15"/>
                  <a:gd name="T6" fmla="*/ 10 w 13"/>
                  <a:gd name="T7" fmla="*/ 0 h 15"/>
                  <a:gd name="T8" fmla="*/ 13 w 13"/>
                  <a:gd name="T9" fmla="*/ 0 h 15"/>
                  <a:gd name="T10" fmla="*/ 13 w 13"/>
                  <a:gd name="T11" fmla="*/ 0 h 15"/>
                  <a:gd name="T12" fmla="*/ 13 w 13"/>
                  <a:gd name="T13" fmla="*/ 0 h 15"/>
                  <a:gd name="T14" fmla="*/ 10 w 13"/>
                  <a:gd name="T15" fmla="*/ 0 h 15"/>
                  <a:gd name="T16" fmla="*/ 5 w 13"/>
                  <a:gd name="T17" fmla="*/ 3 h 15"/>
                  <a:gd name="T18" fmla="*/ 0 w 13"/>
                  <a:gd name="T19" fmla="*/ 15 h 15"/>
                  <a:gd name="T20" fmla="*/ 5 w 13"/>
                  <a:gd name="T21" fmla="*/ 3 h 15"/>
                  <a:gd name="T22" fmla="*/ 5 w 13"/>
                  <a:gd name="T23" fmla="*/ 5 h 15"/>
                  <a:gd name="T24" fmla="*/ 10 w 13"/>
                  <a:gd name="T25" fmla="*/ 8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0" y="8"/>
                    </a:moveTo>
                    <a:lnTo>
                      <a:pt x="10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0" y="1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6" name="Freeform 2663">
                <a:extLst>
                  <a:ext uri="{FF2B5EF4-FFF2-40B4-BE49-F238E27FC236}">
                    <a16:creationId xmlns:a16="http://schemas.microsoft.com/office/drawing/2014/main" id="{DF600FBD-C46B-3144-6764-E35307E3A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" y="2086"/>
                <a:ext cx="13" cy="15"/>
              </a:xfrm>
              <a:custGeom>
                <a:avLst/>
                <a:gdLst>
                  <a:gd name="T0" fmla="*/ 10 w 13"/>
                  <a:gd name="T1" fmla="*/ 8 h 15"/>
                  <a:gd name="T2" fmla="*/ 10 w 13"/>
                  <a:gd name="T3" fmla="*/ 3 h 15"/>
                  <a:gd name="T4" fmla="*/ 10 w 13"/>
                  <a:gd name="T5" fmla="*/ 3 h 15"/>
                  <a:gd name="T6" fmla="*/ 10 w 13"/>
                  <a:gd name="T7" fmla="*/ 3 h 15"/>
                  <a:gd name="T8" fmla="*/ 10 w 13"/>
                  <a:gd name="T9" fmla="*/ 0 h 15"/>
                  <a:gd name="T10" fmla="*/ 10 w 13"/>
                  <a:gd name="T11" fmla="*/ 0 h 15"/>
                  <a:gd name="T12" fmla="*/ 13 w 13"/>
                  <a:gd name="T13" fmla="*/ 0 h 15"/>
                  <a:gd name="T14" fmla="*/ 13 w 13"/>
                  <a:gd name="T15" fmla="*/ 0 h 15"/>
                  <a:gd name="T16" fmla="*/ 13 w 13"/>
                  <a:gd name="T17" fmla="*/ 0 h 15"/>
                  <a:gd name="T18" fmla="*/ 13 w 13"/>
                  <a:gd name="T19" fmla="*/ 0 h 15"/>
                  <a:gd name="T20" fmla="*/ 10 w 13"/>
                  <a:gd name="T21" fmla="*/ 0 h 15"/>
                  <a:gd name="T22" fmla="*/ 10 w 13"/>
                  <a:gd name="T23" fmla="*/ 0 h 15"/>
                  <a:gd name="T24" fmla="*/ 5 w 13"/>
                  <a:gd name="T25" fmla="*/ 3 h 15"/>
                  <a:gd name="T26" fmla="*/ 5 w 13"/>
                  <a:gd name="T27" fmla="*/ 3 h 15"/>
                  <a:gd name="T28" fmla="*/ 5 w 13"/>
                  <a:gd name="T29" fmla="*/ 3 h 15"/>
                  <a:gd name="T30" fmla="*/ 5 w 13"/>
                  <a:gd name="T31" fmla="*/ 3 h 15"/>
                  <a:gd name="T32" fmla="*/ 0 w 13"/>
                  <a:gd name="T33" fmla="*/ 15 h 15"/>
                  <a:gd name="T34" fmla="*/ 0 w 13"/>
                  <a:gd name="T35" fmla="*/ 15 h 15"/>
                  <a:gd name="T36" fmla="*/ 5 w 13"/>
                  <a:gd name="T37" fmla="*/ 3 h 15"/>
                  <a:gd name="T38" fmla="*/ 5 w 13"/>
                  <a:gd name="T39" fmla="*/ 5 h 15"/>
                  <a:gd name="T40" fmla="*/ 10 w 13"/>
                  <a:gd name="T41" fmla="*/ 8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" h="15">
                    <a:moveTo>
                      <a:pt x="10" y="8"/>
                    </a:moveTo>
                    <a:lnTo>
                      <a:pt x="10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0" y="1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1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7" name="Freeform 2664">
                <a:extLst>
                  <a:ext uri="{FF2B5EF4-FFF2-40B4-BE49-F238E27FC236}">
                    <a16:creationId xmlns:a16="http://schemas.microsoft.com/office/drawing/2014/main" id="{CDDA21FA-1829-B43B-F23E-674A36B8D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089"/>
                <a:ext cx="10" cy="17"/>
              </a:xfrm>
              <a:custGeom>
                <a:avLst/>
                <a:gdLst>
                  <a:gd name="T0" fmla="*/ 0 w 10"/>
                  <a:gd name="T1" fmla="*/ 9 h 17"/>
                  <a:gd name="T2" fmla="*/ 0 w 10"/>
                  <a:gd name="T3" fmla="*/ 11 h 17"/>
                  <a:gd name="T4" fmla="*/ 0 w 10"/>
                  <a:gd name="T5" fmla="*/ 14 h 17"/>
                  <a:gd name="T6" fmla="*/ 1 w 10"/>
                  <a:gd name="T7" fmla="*/ 15 h 17"/>
                  <a:gd name="T8" fmla="*/ 5 w 10"/>
                  <a:gd name="T9" fmla="*/ 17 h 17"/>
                  <a:gd name="T10" fmla="*/ 6 w 10"/>
                  <a:gd name="T11" fmla="*/ 15 h 17"/>
                  <a:gd name="T12" fmla="*/ 8 w 10"/>
                  <a:gd name="T13" fmla="*/ 14 h 17"/>
                  <a:gd name="T14" fmla="*/ 8 w 10"/>
                  <a:gd name="T15" fmla="*/ 11 h 17"/>
                  <a:gd name="T16" fmla="*/ 8 w 10"/>
                  <a:gd name="T17" fmla="*/ 9 h 17"/>
                  <a:gd name="T18" fmla="*/ 10 w 10"/>
                  <a:gd name="T19" fmla="*/ 6 h 17"/>
                  <a:gd name="T20" fmla="*/ 10 w 10"/>
                  <a:gd name="T21" fmla="*/ 3 h 17"/>
                  <a:gd name="T22" fmla="*/ 8 w 10"/>
                  <a:gd name="T23" fmla="*/ 2 h 17"/>
                  <a:gd name="T24" fmla="*/ 5 w 10"/>
                  <a:gd name="T25" fmla="*/ 0 h 17"/>
                  <a:gd name="T26" fmla="*/ 1 w 10"/>
                  <a:gd name="T27" fmla="*/ 2 h 17"/>
                  <a:gd name="T28" fmla="*/ 0 w 10"/>
                  <a:gd name="T29" fmla="*/ 3 h 17"/>
                  <a:gd name="T30" fmla="*/ 0 w 10"/>
                  <a:gd name="T31" fmla="*/ 6 h 17"/>
                  <a:gd name="T32" fmla="*/ 0 w 10"/>
                  <a:gd name="T33" fmla="*/ 9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17">
                    <a:moveTo>
                      <a:pt x="0" y="9"/>
                    </a:moveTo>
                    <a:lnTo>
                      <a:pt x="0" y="11"/>
                    </a:lnTo>
                    <a:lnTo>
                      <a:pt x="0" y="14"/>
                    </a:lnTo>
                    <a:lnTo>
                      <a:pt x="1" y="15"/>
                    </a:lnTo>
                    <a:lnTo>
                      <a:pt x="5" y="17"/>
                    </a:lnTo>
                    <a:lnTo>
                      <a:pt x="6" y="15"/>
                    </a:lnTo>
                    <a:lnTo>
                      <a:pt x="8" y="14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8" name="Freeform 2665">
                <a:extLst>
                  <a:ext uri="{FF2B5EF4-FFF2-40B4-BE49-F238E27FC236}">
                    <a16:creationId xmlns:a16="http://schemas.microsoft.com/office/drawing/2014/main" id="{94DAF1B9-E689-14E8-007A-71EA99708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089"/>
                <a:ext cx="10" cy="17"/>
              </a:xfrm>
              <a:custGeom>
                <a:avLst/>
                <a:gdLst>
                  <a:gd name="T0" fmla="*/ 0 w 10"/>
                  <a:gd name="T1" fmla="*/ 9 h 17"/>
                  <a:gd name="T2" fmla="*/ 0 w 10"/>
                  <a:gd name="T3" fmla="*/ 11 h 17"/>
                  <a:gd name="T4" fmla="*/ 0 w 10"/>
                  <a:gd name="T5" fmla="*/ 14 h 17"/>
                  <a:gd name="T6" fmla="*/ 1 w 10"/>
                  <a:gd name="T7" fmla="*/ 15 h 17"/>
                  <a:gd name="T8" fmla="*/ 5 w 10"/>
                  <a:gd name="T9" fmla="*/ 17 h 17"/>
                  <a:gd name="T10" fmla="*/ 6 w 10"/>
                  <a:gd name="T11" fmla="*/ 15 h 17"/>
                  <a:gd name="T12" fmla="*/ 8 w 10"/>
                  <a:gd name="T13" fmla="*/ 14 h 17"/>
                  <a:gd name="T14" fmla="*/ 8 w 10"/>
                  <a:gd name="T15" fmla="*/ 11 h 17"/>
                  <a:gd name="T16" fmla="*/ 8 w 10"/>
                  <a:gd name="T17" fmla="*/ 9 h 17"/>
                  <a:gd name="T18" fmla="*/ 10 w 10"/>
                  <a:gd name="T19" fmla="*/ 6 h 17"/>
                  <a:gd name="T20" fmla="*/ 10 w 10"/>
                  <a:gd name="T21" fmla="*/ 3 h 17"/>
                  <a:gd name="T22" fmla="*/ 8 w 10"/>
                  <a:gd name="T23" fmla="*/ 2 h 17"/>
                  <a:gd name="T24" fmla="*/ 5 w 10"/>
                  <a:gd name="T25" fmla="*/ 0 h 17"/>
                  <a:gd name="T26" fmla="*/ 1 w 10"/>
                  <a:gd name="T27" fmla="*/ 2 h 17"/>
                  <a:gd name="T28" fmla="*/ 0 w 10"/>
                  <a:gd name="T29" fmla="*/ 3 h 17"/>
                  <a:gd name="T30" fmla="*/ 0 w 10"/>
                  <a:gd name="T31" fmla="*/ 6 h 17"/>
                  <a:gd name="T32" fmla="*/ 0 w 10"/>
                  <a:gd name="T33" fmla="*/ 9 h 17"/>
                  <a:gd name="T34" fmla="*/ 0 w 10"/>
                  <a:gd name="T35" fmla="*/ 9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0" h="17">
                    <a:moveTo>
                      <a:pt x="0" y="9"/>
                    </a:moveTo>
                    <a:lnTo>
                      <a:pt x="0" y="11"/>
                    </a:lnTo>
                    <a:lnTo>
                      <a:pt x="0" y="14"/>
                    </a:lnTo>
                    <a:lnTo>
                      <a:pt x="1" y="15"/>
                    </a:lnTo>
                    <a:lnTo>
                      <a:pt x="5" y="17"/>
                    </a:lnTo>
                    <a:lnTo>
                      <a:pt x="6" y="15"/>
                    </a:lnTo>
                    <a:lnTo>
                      <a:pt x="8" y="14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9" name="Freeform 2666">
                <a:extLst>
                  <a:ext uri="{FF2B5EF4-FFF2-40B4-BE49-F238E27FC236}">
                    <a16:creationId xmlns:a16="http://schemas.microsoft.com/office/drawing/2014/main" id="{59B3D6C9-865E-039F-5D4A-CF3121A2F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089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1 w 8"/>
                  <a:gd name="T3" fmla="*/ 3 h 12"/>
                  <a:gd name="T4" fmla="*/ 5 w 8"/>
                  <a:gd name="T5" fmla="*/ 0 h 12"/>
                  <a:gd name="T6" fmla="*/ 6 w 8"/>
                  <a:gd name="T7" fmla="*/ 2 h 12"/>
                  <a:gd name="T8" fmla="*/ 8 w 8"/>
                  <a:gd name="T9" fmla="*/ 3 h 12"/>
                  <a:gd name="T10" fmla="*/ 8 w 8"/>
                  <a:gd name="T11" fmla="*/ 6 h 12"/>
                  <a:gd name="T12" fmla="*/ 8 w 8"/>
                  <a:gd name="T13" fmla="*/ 9 h 12"/>
                  <a:gd name="T14" fmla="*/ 8 w 8"/>
                  <a:gd name="T15" fmla="*/ 11 h 12"/>
                  <a:gd name="T16" fmla="*/ 5 w 8"/>
                  <a:gd name="T17" fmla="*/ 12 h 12"/>
                  <a:gd name="T18" fmla="*/ 0 w 8"/>
                  <a:gd name="T19" fmla="*/ 9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1" y="3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0" name="Freeform 2667">
                <a:extLst>
                  <a:ext uri="{FF2B5EF4-FFF2-40B4-BE49-F238E27FC236}">
                    <a16:creationId xmlns:a16="http://schemas.microsoft.com/office/drawing/2014/main" id="{2E093032-8F7A-800A-F425-3E11B53B7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2089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1 w 8"/>
                  <a:gd name="T3" fmla="*/ 3 h 12"/>
                  <a:gd name="T4" fmla="*/ 5 w 8"/>
                  <a:gd name="T5" fmla="*/ 0 h 12"/>
                  <a:gd name="T6" fmla="*/ 6 w 8"/>
                  <a:gd name="T7" fmla="*/ 2 h 12"/>
                  <a:gd name="T8" fmla="*/ 8 w 8"/>
                  <a:gd name="T9" fmla="*/ 3 h 12"/>
                  <a:gd name="T10" fmla="*/ 8 w 8"/>
                  <a:gd name="T11" fmla="*/ 6 h 12"/>
                  <a:gd name="T12" fmla="*/ 8 w 8"/>
                  <a:gd name="T13" fmla="*/ 9 h 12"/>
                  <a:gd name="T14" fmla="*/ 8 w 8"/>
                  <a:gd name="T15" fmla="*/ 11 h 12"/>
                  <a:gd name="T16" fmla="*/ 5 w 8"/>
                  <a:gd name="T17" fmla="*/ 12 h 12"/>
                  <a:gd name="T18" fmla="*/ 0 w 8"/>
                  <a:gd name="T19" fmla="*/ 9 h 12"/>
                  <a:gd name="T20" fmla="*/ 0 w 8"/>
                  <a:gd name="T21" fmla="*/ 9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1" y="3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5" y="12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1" name="Freeform 2668">
                <a:extLst>
                  <a:ext uri="{FF2B5EF4-FFF2-40B4-BE49-F238E27FC236}">
                    <a16:creationId xmlns:a16="http://schemas.microsoft.com/office/drawing/2014/main" id="{466C8822-84C4-3E2D-9F39-EF0FCA33B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2089"/>
                <a:ext cx="5" cy="17"/>
              </a:xfrm>
              <a:custGeom>
                <a:avLst/>
                <a:gdLst>
                  <a:gd name="T0" fmla="*/ 0 w 5"/>
                  <a:gd name="T1" fmla="*/ 9 h 17"/>
                  <a:gd name="T2" fmla="*/ 0 w 5"/>
                  <a:gd name="T3" fmla="*/ 5 h 17"/>
                  <a:gd name="T4" fmla="*/ 5 w 5"/>
                  <a:gd name="T5" fmla="*/ 0 h 17"/>
                  <a:gd name="T6" fmla="*/ 5 w 5"/>
                  <a:gd name="T7" fmla="*/ 5 h 17"/>
                  <a:gd name="T8" fmla="*/ 5 w 5"/>
                  <a:gd name="T9" fmla="*/ 0 h 17"/>
                  <a:gd name="T10" fmla="*/ 2 w 5"/>
                  <a:gd name="T11" fmla="*/ 2 h 17"/>
                  <a:gd name="T12" fmla="*/ 0 w 5"/>
                  <a:gd name="T13" fmla="*/ 5 h 17"/>
                  <a:gd name="T14" fmla="*/ 0 w 5"/>
                  <a:gd name="T15" fmla="*/ 0 h 17"/>
                  <a:gd name="T16" fmla="*/ 0 w 5"/>
                  <a:gd name="T17" fmla="*/ 17 h 17"/>
                  <a:gd name="T18" fmla="*/ 5 w 5"/>
                  <a:gd name="T19" fmla="*/ 17 h 17"/>
                  <a:gd name="T20" fmla="*/ 3 w 5"/>
                  <a:gd name="T21" fmla="*/ 15 h 17"/>
                  <a:gd name="T22" fmla="*/ 0 w 5"/>
                  <a:gd name="T23" fmla="*/ 9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0" y="9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2" name="Freeform 2669">
                <a:extLst>
                  <a:ext uri="{FF2B5EF4-FFF2-40B4-BE49-F238E27FC236}">
                    <a16:creationId xmlns:a16="http://schemas.microsoft.com/office/drawing/2014/main" id="{E0CEFA89-C823-A549-325C-75131C94C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2089"/>
                <a:ext cx="5" cy="17"/>
              </a:xfrm>
              <a:custGeom>
                <a:avLst/>
                <a:gdLst>
                  <a:gd name="T0" fmla="*/ 0 w 5"/>
                  <a:gd name="T1" fmla="*/ 9 h 17"/>
                  <a:gd name="T2" fmla="*/ 0 w 5"/>
                  <a:gd name="T3" fmla="*/ 5 h 17"/>
                  <a:gd name="T4" fmla="*/ 5 w 5"/>
                  <a:gd name="T5" fmla="*/ 0 h 17"/>
                  <a:gd name="T6" fmla="*/ 5 w 5"/>
                  <a:gd name="T7" fmla="*/ 5 h 17"/>
                  <a:gd name="T8" fmla="*/ 5 w 5"/>
                  <a:gd name="T9" fmla="*/ 0 h 17"/>
                  <a:gd name="T10" fmla="*/ 5 w 5"/>
                  <a:gd name="T11" fmla="*/ 0 h 17"/>
                  <a:gd name="T12" fmla="*/ 2 w 5"/>
                  <a:gd name="T13" fmla="*/ 2 h 17"/>
                  <a:gd name="T14" fmla="*/ 0 w 5"/>
                  <a:gd name="T15" fmla="*/ 5 h 17"/>
                  <a:gd name="T16" fmla="*/ 0 w 5"/>
                  <a:gd name="T17" fmla="*/ 5 h 17"/>
                  <a:gd name="T18" fmla="*/ 0 w 5"/>
                  <a:gd name="T19" fmla="*/ 0 h 17"/>
                  <a:gd name="T20" fmla="*/ 0 w 5"/>
                  <a:gd name="T21" fmla="*/ 0 h 17"/>
                  <a:gd name="T22" fmla="*/ 0 w 5"/>
                  <a:gd name="T23" fmla="*/ 17 h 17"/>
                  <a:gd name="T24" fmla="*/ 5 w 5"/>
                  <a:gd name="T25" fmla="*/ 17 h 17"/>
                  <a:gd name="T26" fmla="*/ 3 w 5"/>
                  <a:gd name="T27" fmla="*/ 15 h 17"/>
                  <a:gd name="T28" fmla="*/ 0 w 5"/>
                  <a:gd name="T29" fmla="*/ 9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" h="17">
                    <a:moveTo>
                      <a:pt x="0" y="9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3" name="Freeform 2670">
                <a:extLst>
                  <a:ext uri="{FF2B5EF4-FFF2-40B4-BE49-F238E27FC236}">
                    <a16:creationId xmlns:a16="http://schemas.microsoft.com/office/drawing/2014/main" id="{F158B472-CE71-709F-6D12-8A26C8D21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2085"/>
                <a:ext cx="19" cy="15"/>
              </a:xfrm>
              <a:custGeom>
                <a:avLst/>
                <a:gdLst>
                  <a:gd name="T0" fmla="*/ 5 w 19"/>
                  <a:gd name="T1" fmla="*/ 4 h 15"/>
                  <a:gd name="T2" fmla="*/ 5 w 19"/>
                  <a:gd name="T3" fmla="*/ 4 h 15"/>
                  <a:gd name="T4" fmla="*/ 4 w 19"/>
                  <a:gd name="T5" fmla="*/ 3 h 15"/>
                  <a:gd name="T6" fmla="*/ 4 w 19"/>
                  <a:gd name="T7" fmla="*/ 1 h 15"/>
                  <a:gd name="T8" fmla="*/ 5 w 19"/>
                  <a:gd name="T9" fmla="*/ 1 h 15"/>
                  <a:gd name="T10" fmla="*/ 11 w 19"/>
                  <a:gd name="T11" fmla="*/ 1 h 15"/>
                  <a:gd name="T12" fmla="*/ 11 w 19"/>
                  <a:gd name="T13" fmla="*/ 4 h 15"/>
                  <a:gd name="T14" fmla="*/ 11 w 19"/>
                  <a:gd name="T15" fmla="*/ 4 h 15"/>
                  <a:gd name="T16" fmla="*/ 5 w 19"/>
                  <a:gd name="T17" fmla="*/ 4 h 15"/>
                  <a:gd name="T18" fmla="*/ 5 w 19"/>
                  <a:gd name="T19" fmla="*/ 9 h 15"/>
                  <a:gd name="T20" fmla="*/ 5 w 19"/>
                  <a:gd name="T21" fmla="*/ 13 h 15"/>
                  <a:gd name="T22" fmla="*/ 5 w 19"/>
                  <a:gd name="T23" fmla="*/ 13 h 15"/>
                  <a:gd name="T24" fmla="*/ 7 w 19"/>
                  <a:gd name="T25" fmla="*/ 15 h 15"/>
                  <a:gd name="T26" fmla="*/ 9 w 19"/>
                  <a:gd name="T27" fmla="*/ 15 h 15"/>
                  <a:gd name="T28" fmla="*/ 11 w 19"/>
                  <a:gd name="T29" fmla="*/ 13 h 15"/>
                  <a:gd name="T30" fmla="*/ 12 w 19"/>
                  <a:gd name="T31" fmla="*/ 12 h 15"/>
                  <a:gd name="T32" fmla="*/ 14 w 19"/>
                  <a:gd name="T33" fmla="*/ 12 h 15"/>
                  <a:gd name="T34" fmla="*/ 14 w 19"/>
                  <a:gd name="T35" fmla="*/ 10 h 15"/>
                  <a:gd name="T36" fmla="*/ 14 w 19"/>
                  <a:gd name="T37" fmla="*/ 9 h 15"/>
                  <a:gd name="T38" fmla="*/ 14 w 19"/>
                  <a:gd name="T39" fmla="*/ 10 h 15"/>
                  <a:gd name="T40" fmla="*/ 16 w 19"/>
                  <a:gd name="T41" fmla="*/ 12 h 15"/>
                  <a:gd name="T42" fmla="*/ 16 w 19"/>
                  <a:gd name="T43" fmla="*/ 10 h 15"/>
                  <a:gd name="T44" fmla="*/ 19 w 19"/>
                  <a:gd name="T45" fmla="*/ 9 h 15"/>
                  <a:gd name="T46" fmla="*/ 14 w 19"/>
                  <a:gd name="T47" fmla="*/ 9 h 15"/>
                  <a:gd name="T48" fmla="*/ 11 w 19"/>
                  <a:gd name="T49" fmla="*/ 1 h 15"/>
                  <a:gd name="T50" fmla="*/ 7 w 19"/>
                  <a:gd name="T51" fmla="*/ 0 h 15"/>
                  <a:gd name="T52" fmla="*/ 5 w 19"/>
                  <a:gd name="T53" fmla="*/ 1 h 15"/>
                  <a:gd name="T54" fmla="*/ 2 w 19"/>
                  <a:gd name="T55" fmla="*/ 3 h 15"/>
                  <a:gd name="T56" fmla="*/ 0 w 19"/>
                  <a:gd name="T57" fmla="*/ 4 h 15"/>
                  <a:gd name="T58" fmla="*/ 2 w 19"/>
                  <a:gd name="T59" fmla="*/ 4 h 15"/>
                  <a:gd name="T60" fmla="*/ 5 w 19"/>
                  <a:gd name="T61" fmla="*/ 4 h 1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9" h="15">
                    <a:moveTo>
                      <a:pt x="5" y="4"/>
                    </a:moveTo>
                    <a:lnTo>
                      <a:pt x="5" y="4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11" y="1"/>
                    </a:lnTo>
                    <a:lnTo>
                      <a:pt x="11" y="4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4" name="Freeform 2671">
                <a:extLst>
                  <a:ext uri="{FF2B5EF4-FFF2-40B4-BE49-F238E27FC236}">
                    <a16:creationId xmlns:a16="http://schemas.microsoft.com/office/drawing/2014/main" id="{6641E807-3F17-3EA4-7BB3-A562CAB1A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" y="2085"/>
                <a:ext cx="19" cy="15"/>
              </a:xfrm>
              <a:custGeom>
                <a:avLst/>
                <a:gdLst>
                  <a:gd name="T0" fmla="*/ 5 w 19"/>
                  <a:gd name="T1" fmla="*/ 4 h 15"/>
                  <a:gd name="T2" fmla="*/ 5 w 19"/>
                  <a:gd name="T3" fmla="*/ 4 h 15"/>
                  <a:gd name="T4" fmla="*/ 4 w 19"/>
                  <a:gd name="T5" fmla="*/ 3 h 15"/>
                  <a:gd name="T6" fmla="*/ 4 w 19"/>
                  <a:gd name="T7" fmla="*/ 1 h 15"/>
                  <a:gd name="T8" fmla="*/ 5 w 19"/>
                  <a:gd name="T9" fmla="*/ 1 h 15"/>
                  <a:gd name="T10" fmla="*/ 11 w 19"/>
                  <a:gd name="T11" fmla="*/ 1 h 15"/>
                  <a:gd name="T12" fmla="*/ 11 w 19"/>
                  <a:gd name="T13" fmla="*/ 4 h 15"/>
                  <a:gd name="T14" fmla="*/ 11 w 19"/>
                  <a:gd name="T15" fmla="*/ 4 h 15"/>
                  <a:gd name="T16" fmla="*/ 5 w 19"/>
                  <a:gd name="T17" fmla="*/ 4 h 15"/>
                  <a:gd name="T18" fmla="*/ 5 w 19"/>
                  <a:gd name="T19" fmla="*/ 9 h 15"/>
                  <a:gd name="T20" fmla="*/ 5 w 19"/>
                  <a:gd name="T21" fmla="*/ 13 h 15"/>
                  <a:gd name="T22" fmla="*/ 5 w 19"/>
                  <a:gd name="T23" fmla="*/ 13 h 15"/>
                  <a:gd name="T24" fmla="*/ 7 w 19"/>
                  <a:gd name="T25" fmla="*/ 15 h 15"/>
                  <a:gd name="T26" fmla="*/ 9 w 19"/>
                  <a:gd name="T27" fmla="*/ 15 h 15"/>
                  <a:gd name="T28" fmla="*/ 11 w 19"/>
                  <a:gd name="T29" fmla="*/ 13 h 15"/>
                  <a:gd name="T30" fmla="*/ 12 w 19"/>
                  <a:gd name="T31" fmla="*/ 12 h 15"/>
                  <a:gd name="T32" fmla="*/ 14 w 19"/>
                  <a:gd name="T33" fmla="*/ 12 h 15"/>
                  <a:gd name="T34" fmla="*/ 14 w 19"/>
                  <a:gd name="T35" fmla="*/ 10 h 15"/>
                  <a:gd name="T36" fmla="*/ 14 w 19"/>
                  <a:gd name="T37" fmla="*/ 9 h 15"/>
                  <a:gd name="T38" fmla="*/ 14 w 19"/>
                  <a:gd name="T39" fmla="*/ 10 h 15"/>
                  <a:gd name="T40" fmla="*/ 16 w 19"/>
                  <a:gd name="T41" fmla="*/ 12 h 15"/>
                  <a:gd name="T42" fmla="*/ 16 w 19"/>
                  <a:gd name="T43" fmla="*/ 10 h 15"/>
                  <a:gd name="T44" fmla="*/ 19 w 19"/>
                  <a:gd name="T45" fmla="*/ 9 h 15"/>
                  <a:gd name="T46" fmla="*/ 19 w 19"/>
                  <a:gd name="T47" fmla="*/ 9 h 15"/>
                  <a:gd name="T48" fmla="*/ 19 w 19"/>
                  <a:gd name="T49" fmla="*/ 9 h 15"/>
                  <a:gd name="T50" fmla="*/ 14 w 19"/>
                  <a:gd name="T51" fmla="*/ 9 h 15"/>
                  <a:gd name="T52" fmla="*/ 14 w 19"/>
                  <a:gd name="T53" fmla="*/ 9 h 15"/>
                  <a:gd name="T54" fmla="*/ 11 w 19"/>
                  <a:gd name="T55" fmla="*/ 1 h 15"/>
                  <a:gd name="T56" fmla="*/ 7 w 19"/>
                  <a:gd name="T57" fmla="*/ 0 h 15"/>
                  <a:gd name="T58" fmla="*/ 5 w 19"/>
                  <a:gd name="T59" fmla="*/ 1 h 15"/>
                  <a:gd name="T60" fmla="*/ 2 w 19"/>
                  <a:gd name="T61" fmla="*/ 3 h 15"/>
                  <a:gd name="T62" fmla="*/ 0 w 19"/>
                  <a:gd name="T63" fmla="*/ 4 h 15"/>
                  <a:gd name="T64" fmla="*/ 2 w 19"/>
                  <a:gd name="T65" fmla="*/ 4 h 15"/>
                  <a:gd name="T66" fmla="*/ 5 w 19"/>
                  <a:gd name="T67" fmla="*/ 4 h 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9" h="15">
                    <a:moveTo>
                      <a:pt x="5" y="4"/>
                    </a:moveTo>
                    <a:lnTo>
                      <a:pt x="5" y="4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11" y="1"/>
                    </a:lnTo>
                    <a:lnTo>
                      <a:pt x="11" y="4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11" y="13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5" name="Freeform 2672">
                <a:extLst>
                  <a:ext uri="{FF2B5EF4-FFF2-40B4-BE49-F238E27FC236}">
                    <a16:creationId xmlns:a16="http://schemas.microsoft.com/office/drawing/2014/main" id="{46C1115C-F484-DFA2-7CDE-108A55288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89"/>
                <a:ext cx="9" cy="10"/>
              </a:xfrm>
              <a:custGeom>
                <a:avLst/>
                <a:gdLst>
                  <a:gd name="T0" fmla="*/ 9 w 9"/>
                  <a:gd name="T1" fmla="*/ 57 h 9"/>
                  <a:gd name="T2" fmla="*/ 6 w 9"/>
                  <a:gd name="T3" fmla="*/ 87 h 9"/>
                  <a:gd name="T4" fmla="*/ 0 w 9"/>
                  <a:gd name="T5" fmla="*/ 87 h 9"/>
                  <a:gd name="T6" fmla="*/ 2 w 9"/>
                  <a:gd name="T7" fmla="*/ 57 h 9"/>
                  <a:gd name="T8" fmla="*/ 6 w 9"/>
                  <a:gd name="T9" fmla="*/ 57 h 9"/>
                  <a:gd name="T10" fmla="*/ 6 w 9"/>
                  <a:gd name="T11" fmla="*/ 2 h 9"/>
                  <a:gd name="T12" fmla="*/ 6 w 9"/>
                  <a:gd name="T13" fmla="*/ 0 h 9"/>
                  <a:gd name="T14" fmla="*/ 6 w 9"/>
                  <a:gd name="T15" fmla="*/ 2 h 9"/>
                  <a:gd name="T16" fmla="*/ 9 w 9"/>
                  <a:gd name="T17" fmla="*/ 5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6" y="9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6" name="Freeform 2673">
                <a:extLst>
                  <a:ext uri="{FF2B5EF4-FFF2-40B4-BE49-F238E27FC236}">
                    <a16:creationId xmlns:a16="http://schemas.microsoft.com/office/drawing/2014/main" id="{EE5B08E8-A1F8-675D-B8A7-FEF7F6557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089"/>
                <a:ext cx="9" cy="10"/>
              </a:xfrm>
              <a:custGeom>
                <a:avLst/>
                <a:gdLst>
                  <a:gd name="T0" fmla="*/ 9 w 9"/>
                  <a:gd name="T1" fmla="*/ 57 h 9"/>
                  <a:gd name="T2" fmla="*/ 6 w 9"/>
                  <a:gd name="T3" fmla="*/ 87 h 9"/>
                  <a:gd name="T4" fmla="*/ 0 w 9"/>
                  <a:gd name="T5" fmla="*/ 87 h 9"/>
                  <a:gd name="T6" fmla="*/ 2 w 9"/>
                  <a:gd name="T7" fmla="*/ 57 h 9"/>
                  <a:gd name="T8" fmla="*/ 6 w 9"/>
                  <a:gd name="T9" fmla="*/ 57 h 9"/>
                  <a:gd name="T10" fmla="*/ 6 w 9"/>
                  <a:gd name="T11" fmla="*/ 2 h 9"/>
                  <a:gd name="T12" fmla="*/ 6 w 9"/>
                  <a:gd name="T13" fmla="*/ 0 h 9"/>
                  <a:gd name="T14" fmla="*/ 6 w 9"/>
                  <a:gd name="T15" fmla="*/ 2 h 9"/>
                  <a:gd name="T16" fmla="*/ 9 w 9"/>
                  <a:gd name="T17" fmla="*/ 5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5"/>
                    </a:moveTo>
                    <a:lnTo>
                      <a:pt x="6" y="9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9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7" name="Freeform 2674">
                <a:extLst>
                  <a:ext uri="{FF2B5EF4-FFF2-40B4-BE49-F238E27FC236}">
                    <a16:creationId xmlns:a16="http://schemas.microsoft.com/office/drawing/2014/main" id="{965F1C0C-CF1A-43A1-6751-05C267794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074"/>
                <a:ext cx="16" cy="20"/>
              </a:xfrm>
              <a:custGeom>
                <a:avLst/>
                <a:gdLst>
                  <a:gd name="T0" fmla="*/ 315 w 13"/>
                  <a:gd name="T1" fmla="*/ 0 h 20"/>
                  <a:gd name="T2" fmla="*/ 0 w 13"/>
                  <a:gd name="T3" fmla="*/ 3 h 20"/>
                  <a:gd name="T4" fmla="*/ 1294 w 13"/>
                  <a:gd name="T5" fmla="*/ 20 h 20"/>
                  <a:gd name="T6" fmla="*/ 1097 w 13"/>
                  <a:gd name="T7" fmla="*/ 17 h 20"/>
                  <a:gd name="T8" fmla="*/ 315 w 13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3" y="0"/>
                    </a:moveTo>
                    <a:lnTo>
                      <a:pt x="0" y="3"/>
                    </a:lnTo>
                    <a:lnTo>
                      <a:pt x="13" y="20"/>
                    </a:lnTo>
                    <a:lnTo>
                      <a:pt x="11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8" name="Freeform 2675">
                <a:extLst>
                  <a:ext uri="{FF2B5EF4-FFF2-40B4-BE49-F238E27FC236}">
                    <a16:creationId xmlns:a16="http://schemas.microsoft.com/office/drawing/2014/main" id="{C86BC755-2AC9-8026-91F0-F8D638D47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074"/>
                <a:ext cx="16" cy="20"/>
              </a:xfrm>
              <a:custGeom>
                <a:avLst/>
                <a:gdLst>
                  <a:gd name="T0" fmla="*/ 315 w 13"/>
                  <a:gd name="T1" fmla="*/ 0 h 20"/>
                  <a:gd name="T2" fmla="*/ 0 w 13"/>
                  <a:gd name="T3" fmla="*/ 3 h 20"/>
                  <a:gd name="T4" fmla="*/ 1294 w 13"/>
                  <a:gd name="T5" fmla="*/ 20 h 20"/>
                  <a:gd name="T6" fmla="*/ 1294 w 13"/>
                  <a:gd name="T7" fmla="*/ 20 h 20"/>
                  <a:gd name="T8" fmla="*/ 1097 w 13"/>
                  <a:gd name="T9" fmla="*/ 17 h 20"/>
                  <a:gd name="T10" fmla="*/ 315 w 13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3" y="0"/>
                    </a:moveTo>
                    <a:lnTo>
                      <a:pt x="0" y="3"/>
                    </a:lnTo>
                    <a:lnTo>
                      <a:pt x="13" y="20"/>
                    </a:lnTo>
                    <a:lnTo>
                      <a:pt x="11" y="17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9" name="Freeform 2676">
                <a:extLst>
                  <a:ext uri="{FF2B5EF4-FFF2-40B4-BE49-F238E27FC236}">
                    <a16:creationId xmlns:a16="http://schemas.microsoft.com/office/drawing/2014/main" id="{1410EE1C-30FC-6C6D-2D71-899762E16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070"/>
                <a:ext cx="16" cy="19"/>
              </a:xfrm>
              <a:custGeom>
                <a:avLst/>
                <a:gdLst>
                  <a:gd name="T0" fmla="*/ 0 w 13"/>
                  <a:gd name="T1" fmla="*/ 0 h 19"/>
                  <a:gd name="T2" fmla="*/ 0 w 13"/>
                  <a:gd name="T3" fmla="*/ 4 h 19"/>
                  <a:gd name="T4" fmla="*/ 754 w 13"/>
                  <a:gd name="T5" fmla="*/ 19 h 19"/>
                  <a:gd name="T6" fmla="*/ 1294 w 13"/>
                  <a:gd name="T7" fmla="*/ 19 h 19"/>
                  <a:gd name="T8" fmla="*/ 1142 w 13"/>
                  <a:gd name="T9" fmla="*/ 18 h 19"/>
                  <a:gd name="T10" fmla="*/ 0 w 13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0" y="0"/>
                    </a:moveTo>
                    <a:lnTo>
                      <a:pt x="0" y="4"/>
                    </a:lnTo>
                    <a:lnTo>
                      <a:pt x="8" y="19"/>
                    </a:lnTo>
                    <a:lnTo>
                      <a:pt x="13" y="19"/>
                    </a:lnTo>
                    <a:lnTo>
                      <a:pt x="1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0" name="Freeform 2677">
                <a:extLst>
                  <a:ext uri="{FF2B5EF4-FFF2-40B4-BE49-F238E27FC236}">
                    <a16:creationId xmlns:a16="http://schemas.microsoft.com/office/drawing/2014/main" id="{5D2EAFBB-F5A0-A2E0-622A-3C0604024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070"/>
                <a:ext cx="16" cy="19"/>
              </a:xfrm>
              <a:custGeom>
                <a:avLst/>
                <a:gdLst>
                  <a:gd name="T0" fmla="*/ 0 w 13"/>
                  <a:gd name="T1" fmla="*/ 0 h 19"/>
                  <a:gd name="T2" fmla="*/ 0 w 13"/>
                  <a:gd name="T3" fmla="*/ 4 h 19"/>
                  <a:gd name="T4" fmla="*/ 754 w 13"/>
                  <a:gd name="T5" fmla="*/ 19 h 19"/>
                  <a:gd name="T6" fmla="*/ 1294 w 13"/>
                  <a:gd name="T7" fmla="*/ 19 h 19"/>
                  <a:gd name="T8" fmla="*/ 1142 w 13"/>
                  <a:gd name="T9" fmla="*/ 18 h 19"/>
                  <a:gd name="T10" fmla="*/ 0 w 13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0" y="0"/>
                    </a:moveTo>
                    <a:lnTo>
                      <a:pt x="0" y="4"/>
                    </a:lnTo>
                    <a:lnTo>
                      <a:pt x="8" y="19"/>
                    </a:lnTo>
                    <a:lnTo>
                      <a:pt x="13" y="19"/>
                    </a:lnTo>
                    <a:lnTo>
                      <a:pt x="12" y="1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1" name="Freeform 2678">
                <a:extLst>
                  <a:ext uri="{FF2B5EF4-FFF2-40B4-BE49-F238E27FC236}">
                    <a16:creationId xmlns:a16="http://schemas.microsoft.com/office/drawing/2014/main" id="{A9EF5573-A479-F6B6-42B4-DB1D448E5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2068"/>
                <a:ext cx="14" cy="14"/>
              </a:xfrm>
              <a:custGeom>
                <a:avLst/>
                <a:gdLst>
                  <a:gd name="T0" fmla="*/ 0 w 14"/>
                  <a:gd name="T1" fmla="*/ 9 h 14"/>
                  <a:gd name="T2" fmla="*/ 5 w 14"/>
                  <a:gd name="T3" fmla="*/ 14 h 14"/>
                  <a:gd name="T4" fmla="*/ 9 w 14"/>
                  <a:gd name="T5" fmla="*/ 14 h 14"/>
                  <a:gd name="T6" fmla="*/ 12 w 14"/>
                  <a:gd name="T7" fmla="*/ 8 h 14"/>
                  <a:gd name="T8" fmla="*/ 14 w 14"/>
                  <a:gd name="T9" fmla="*/ 2 h 14"/>
                  <a:gd name="T10" fmla="*/ 7 w 14"/>
                  <a:gd name="T11" fmla="*/ 0 h 14"/>
                  <a:gd name="T12" fmla="*/ 0 w 14"/>
                  <a:gd name="T13" fmla="*/ 2 h 14"/>
                  <a:gd name="T14" fmla="*/ 0 w 14"/>
                  <a:gd name="T15" fmla="*/ 5 h 14"/>
                  <a:gd name="T16" fmla="*/ 0 w 14"/>
                  <a:gd name="T17" fmla="*/ 9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9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2" name="Freeform 2679">
                <a:extLst>
                  <a:ext uri="{FF2B5EF4-FFF2-40B4-BE49-F238E27FC236}">
                    <a16:creationId xmlns:a16="http://schemas.microsoft.com/office/drawing/2014/main" id="{78081F9A-B664-5883-9965-CAAD203F8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2068"/>
                <a:ext cx="14" cy="14"/>
              </a:xfrm>
              <a:custGeom>
                <a:avLst/>
                <a:gdLst>
                  <a:gd name="T0" fmla="*/ 0 w 14"/>
                  <a:gd name="T1" fmla="*/ 9 h 14"/>
                  <a:gd name="T2" fmla="*/ 5 w 14"/>
                  <a:gd name="T3" fmla="*/ 14 h 14"/>
                  <a:gd name="T4" fmla="*/ 9 w 14"/>
                  <a:gd name="T5" fmla="*/ 14 h 14"/>
                  <a:gd name="T6" fmla="*/ 12 w 14"/>
                  <a:gd name="T7" fmla="*/ 8 h 14"/>
                  <a:gd name="T8" fmla="*/ 14 w 14"/>
                  <a:gd name="T9" fmla="*/ 2 h 14"/>
                  <a:gd name="T10" fmla="*/ 7 w 14"/>
                  <a:gd name="T11" fmla="*/ 0 h 14"/>
                  <a:gd name="T12" fmla="*/ 0 w 14"/>
                  <a:gd name="T13" fmla="*/ 2 h 14"/>
                  <a:gd name="T14" fmla="*/ 0 w 14"/>
                  <a:gd name="T15" fmla="*/ 5 h 14"/>
                  <a:gd name="T16" fmla="*/ 0 w 14"/>
                  <a:gd name="T17" fmla="*/ 9 h 14"/>
                  <a:gd name="T18" fmla="*/ 0 w 14"/>
                  <a:gd name="T19" fmla="*/ 9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0" y="9"/>
                    </a:moveTo>
                    <a:lnTo>
                      <a:pt x="5" y="14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3" name="Freeform 2680">
                <a:extLst>
                  <a:ext uri="{FF2B5EF4-FFF2-40B4-BE49-F238E27FC236}">
                    <a16:creationId xmlns:a16="http://schemas.microsoft.com/office/drawing/2014/main" id="{B721F115-2E7A-C7BC-1F0C-DECC44EA9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2068"/>
                <a:ext cx="12" cy="14"/>
              </a:xfrm>
              <a:custGeom>
                <a:avLst/>
                <a:gdLst>
                  <a:gd name="T0" fmla="*/ 4 w 12"/>
                  <a:gd name="T1" fmla="*/ 9 h 14"/>
                  <a:gd name="T2" fmla="*/ 0 w 12"/>
                  <a:gd name="T3" fmla="*/ 5 h 14"/>
                  <a:gd name="T4" fmla="*/ 0 w 12"/>
                  <a:gd name="T5" fmla="*/ 2 h 14"/>
                  <a:gd name="T6" fmla="*/ 4 w 12"/>
                  <a:gd name="T7" fmla="*/ 0 h 14"/>
                  <a:gd name="T8" fmla="*/ 5 w 12"/>
                  <a:gd name="T9" fmla="*/ 0 h 14"/>
                  <a:gd name="T10" fmla="*/ 9 w 12"/>
                  <a:gd name="T11" fmla="*/ 3 h 14"/>
                  <a:gd name="T12" fmla="*/ 9 w 12"/>
                  <a:gd name="T13" fmla="*/ 6 h 14"/>
                  <a:gd name="T14" fmla="*/ 12 w 12"/>
                  <a:gd name="T15" fmla="*/ 6 h 14"/>
                  <a:gd name="T16" fmla="*/ 12 w 12"/>
                  <a:gd name="T17" fmla="*/ 8 h 14"/>
                  <a:gd name="T18" fmla="*/ 12 w 12"/>
                  <a:gd name="T19" fmla="*/ 11 h 14"/>
                  <a:gd name="T20" fmla="*/ 9 w 12"/>
                  <a:gd name="T21" fmla="*/ 14 h 14"/>
                  <a:gd name="T22" fmla="*/ 7 w 12"/>
                  <a:gd name="T23" fmla="*/ 14 h 14"/>
                  <a:gd name="T24" fmla="*/ 4 w 12"/>
                  <a:gd name="T25" fmla="*/ 9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14">
                    <a:moveTo>
                      <a:pt x="4" y="9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4" name="Freeform 2681">
                <a:extLst>
                  <a:ext uri="{FF2B5EF4-FFF2-40B4-BE49-F238E27FC236}">
                    <a16:creationId xmlns:a16="http://schemas.microsoft.com/office/drawing/2014/main" id="{B9840CCC-1D04-8BD7-94AD-5131E3005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" y="2068"/>
                <a:ext cx="12" cy="14"/>
              </a:xfrm>
              <a:custGeom>
                <a:avLst/>
                <a:gdLst>
                  <a:gd name="T0" fmla="*/ 4 w 12"/>
                  <a:gd name="T1" fmla="*/ 9 h 14"/>
                  <a:gd name="T2" fmla="*/ 0 w 12"/>
                  <a:gd name="T3" fmla="*/ 5 h 14"/>
                  <a:gd name="T4" fmla="*/ 0 w 12"/>
                  <a:gd name="T5" fmla="*/ 2 h 14"/>
                  <a:gd name="T6" fmla="*/ 4 w 12"/>
                  <a:gd name="T7" fmla="*/ 0 h 14"/>
                  <a:gd name="T8" fmla="*/ 5 w 12"/>
                  <a:gd name="T9" fmla="*/ 0 h 14"/>
                  <a:gd name="T10" fmla="*/ 9 w 12"/>
                  <a:gd name="T11" fmla="*/ 3 h 14"/>
                  <a:gd name="T12" fmla="*/ 9 w 12"/>
                  <a:gd name="T13" fmla="*/ 6 h 14"/>
                  <a:gd name="T14" fmla="*/ 12 w 12"/>
                  <a:gd name="T15" fmla="*/ 6 h 14"/>
                  <a:gd name="T16" fmla="*/ 12 w 12"/>
                  <a:gd name="T17" fmla="*/ 8 h 14"/>
                  <a:gd name="T18" fmla="*/ 12 w 12"/>
                  <a:gd name="T19" fmla="*/ 11 h 14"/>
                  <a:gd name="T20" fmla="*/ 9 w 12"/>
                  <a:gd name="T21" fmla="*/ 14 h 14"/>
                  <a:gd name="T22" fmla="*/ 7 w 12"/>
                  <a:gd name="T23" fmla="*/ 14 h 14"/>
                  <a:gd name="T24" fmla="*/ 4 w 12"/>
                  <a:gd name="T25" fmla="*/ 9 h 14"/>
                  <a:gd name="T26" fmla="*/ 4 w 12"/>
                  <a:gd name="T27" fmla="*/ 9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14">
                    <a:moveTo>
                      <a:pt x="4" y="9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4" y="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5" name="Freeform 2682">
                <a:extLst>
                  <a:ext uri="{FF2B5EF4-FFF2-40B4-BE49-F238E27FC236}">
                    <a16:creationId xmlns:a16="http://schemas.microsoft.com/office/drawing/2014/main" id="{155017DC-EE38-9111-759E-B4108D1D2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2058"/>
                <a:ext cx="17" cy="16"/>
              </a:xfrm>
              <a:custGeom>
                <a:avLst/>
                <a:gdLst>
                  <a:gd name="T0" fmla="*/ 9 w 17"/>
                  <a:gd name="T1" fmla="*/ 4 h 16"/>
                  <a:gd name="T2" fmla="*/ 4 w 17"/>
                  <a:gd name="T3" fmla="*/ 4 h 16"/>
                  <a:gd name="T4" fmla="*/ 4 w 17"/>
                  <a:gd name="T5" fmla="*/ 0 h 16"/>
                  <a:gd name="T6" fmla="*/ 4 w 17"/>
                  <a:gd name="T7" fmla="*/ 0 h 16"/>
                  <a:gd name="T8" fmla="*/ 2 w 17"/>
                  <a:gd name="T9" fmla="*/ 3 h 16"/>
                  <a:gd name="T10" fmla="*/ 0 w 17"/>
                  <a:gd name="T11" fmla="*/ 3 h 16"/>
                  <a:gd name="T12" fmla="*/ 2 w 17"/>
                  <a:gd name="T13" fmla="*/ 4 h 16"/>
                  <a:gd name="T14" fmla="*/ 4 w 17"/>
                  <a:gd name="T15" fmla="*/ 4 h 16"/>
                  <a:gd name="T16" fmla="*/ 4 w 17"/>
                  <a:gd name="T17" fmla="*/ 7 h 16"/>
                  <a:gd name="T18" fmla="*/ 12 w 17"/>
                  <a:gd name="T19" fmla="*/ 16 h 16"/>
                  <a:gd name="T20" fmla="*/ 17 w 17"/>
                  <a:gd name="T21" fmla="*/ 16 h 16"/>
                  <a:gd name="T22" fmla="*/ 9 w 17"/>
                  <a:gd name="T23" fmla="*/ 7 h 16"/>
                  <a:gd name="T24" fmla="*/ 9 w 17"/>
                  <a:gd name="T25" fmla="*/ 7 h 16"/>
                  <a:gd name="T26" fmla="*/ 9 w 17"/>
                  <a:gd name="T27" fmla="*/ 4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16">
                    <a:moveTo>
                      <a:pt x="9" y="4"/>
                    </a:moveTo>
                    <a:lnTo>
                      <a:pt x="4" y="4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12" y="16"/>
                    </a:lnTo>
                    <a:lnTo>
                      <a:pt x="17" y="16"/>
                    </a:lnTo>
                    <a:lnTo>
                      <a:pt x="9" y="7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6" name="Freeform 2683">
                <a:extLst>
                  <a:ext uri="{FF2B5EF4-FFF2-40B4-BE49-F238E27FC236}">
                    <a16:creationId xmlns:a16="http://schemas.microsoft.com/office/drawing/2014/main" id="{4089D263-3802-FD5F-2A2E-7EECF2C07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2058"/>
                <a:ext cx="17" cy="16"/>
              </a:xfrm>
              <a:custGeom>
                <a:avLst/>
                <a:gdLst>
                  <a:gd name="T0" fmla="*/ 9 w 17"/>
                  <a:gd name="T1" fmla="*/ 4 h 16"/>
                  <a:gd name="T2" fmla="*/ 9 w 17"/>
                  <a:gd name="T3" fmla="*/ 4 h 16"/>
                  <a:gd name="T4" fmla="*/ 9 w 17"/>
                  <a:gd name="T5" fmla="*/ 4 h 16"/>
                  <a:gd name="T6" fmla="*/ 4 w 17"/>
                  <a:gd name="T7" fmla="*/ 4 h 16"/>
                  <a:gd name="T8" fmla="*/ 4 w 17"/>
                  <a:gd name="T9" fmla="*/ 4 h 16"/>
                  <a:gd name="T10" fmla="*/ 4 w 17"/>
                  <a:gd name="T11" fmla="*/ 0 h 16"/>
                  <a:gd name="T12" fmla="*/ 4 w 17"/>
                  <a:gd name="T13" fmla="*/ 0 h 16"/>
                  <a:gd name="T14" fmla="*/ 4 w 17"/>
                  <a:gd name="T15" fmla="*/ 0 h 16"/>
                  <a:gd name="T16" fmla="*/ 4 w 17"/>
                  <a:gd name="T17" fmla="*/ 0 h 16"/>
                  <a:gd name="T18" fmla="*/ 2 w 17"/>
                  <a:gd name="T19" fmla="*/ 3 h 16"/>
                  <a:gd name="T20" fmla="*/ 0 w 17"/>
                  <a:gd name="T21" fmla="*/ 3 h 16"/>
                  <a:gd name="T22" fmla="*/ 2 w 17"/>
                  <a:gd name="T23" fmla="*/ 4 h 16"/>
                  <a:gd name="T24" fmla="*/ 4 w 17"/>
                  <a:gd name="T25" fmla="*/ 4 h 16"/>
                  <a:gd name="T26" fmla="*/ 4 w 17"/>
                  <a:gd name="T27" fmla="*/ 7 h 16"/>
                  <a:gd name="T28" fmla="*/ 4 w 17"/>
                  <a:gd name="T29" fmla="*/ 7 h 16"/>
                  <a:gd name="T30" fmla="*/ 4 w 17"/>
                  <a:gd name="T31" fmla="*/ 7 h 16"/>
                  <a:gd name="T32" fmla="*/ 4 w 17"/>
                  <a:gd name="T33" fmla="*/ 7 h 16"/>
                  <a:gd name="T34" fmla="*/ 12 w 17"/>
                  <a:gd name="T35" fmla="*/ 16 h 16"/>
                  <a:gd name="T36" fmla="*/ 17 w 17"/>
                  <a:gd name="T37" fmla="*/ 16 h 16"/>
                  <a:gd name="T38" fmla="*/ 9 w 17"/>
                  <a:gd name="T39" fmla="*/ 7 h 16"/>
                  <a:gd name="T40" fmla="*/ 9 w 17"/>
                  <a:gd name="T41" fmla="*/ 7 h 16"/>
                  <a:gd name="T42" fmla="*/ 9 w 17"/>
                  <a:gd name="T43" fmla="*/ 4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" h="16">
                    <a:moveTo>
                      <a:pt x="9" y="4"/>
                    </a:moveTo>
                    <a:lnTo>
                      <a:pt x="9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12" y="16"/>
                    </a:lnTo>
                    <a:lnTo>
                      <a:pt x="17" y="16"/>
                    </a:lnTo>
                    <a:lnTo>
                      <a:pt x="9" y="7"/>
                    </a:lnTo>
                    <a:lnTo>
                      <a:pt x="9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7" name="Freeform 2684">
                <a:extLst>
                  <a:ext uri="{FF2B5EF4-FFF2-40B4-BE49-F238E27FC236}">
                    <a16:creationId xmlns:a16="http://schemas.microsoft.com/office/drawing/2014/main" id="{2C51ADCF-0BF7-ADD8-4A94-3C8C0DAFC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2053"/>
                <a:ext cx="18" cy="10"/>
              </a:xfrm>
              <a:custGeom>
                <a:avLst/>
                <a:gdLst>
                  <a:gd name="T0" fmla="*/ 10 w 18"/>
                  <a:gd name="T1" fmla="*/ 0 h 12"/>
                  <a:gd name="T2" fmla="*/ 5 w 18"/>
                  <a:gd name="T3" fmla="*/ 0 h 12"/>
                  <a:gd name="T4" fmla="*/ 0 w 18"/>
                  <a:gd name="T5" fmla="*/ 0 h 12"/>
                  <a:gd name="T6" fmla="*/ 0 w 18"/>
                  <a:gd name="T7" fmla="*/ 3 h 12"/>
                  <a:gd name="T8" fmla="*/ 5 w 18"/>
                  <a:gd name="T9" fmla="*/ 3 h 12"/>
                  <a:gd name="T10" fmla="*/ 10 w 18"/>
                  <a:gd name="T11" fmla="*/ 3 h 12"/>
                  <a:gd name="T12" fmla="*/ 13 w 18"/>
                  <a:gd name="T13" fmla="*/ 3 h 12"/>
                  <a:gd name="T14" fmla="*/ 15 w 18"/>
                  <a:gd name="T15" fmla="*/ 3 h 12"/>
                  <a:gd name="T16" fmla="*/ 18 w 18"/>
                  <a:gd name="T17" fmla="*/ 3 h 12"/>
                  <a:gd name="T18" fmla="*/ 13 w 18"/>
                  <a:gd name="T19" fmla="*/ 3 h 12"/>
                  <a:gd name="T20" fmla="*/ 13 w 18"/>
                  <a:gd name="T21" fmla="*/ 3 h 12"/>
                  <a:gd name="T22" fmla="*/ 13 w 18"/>
                  <a:gd name="T23" fmla="*/ 3 h 12"/>
                  <a:gd name="T24" fmla="*/ 5 w 18"/>
                  <a:gd name="T25" fmla="*/ 3 h 12"/>
                  <a:gd name="T26" fmla="*/ 5 w 18"/>
                  <a:gd name="T27" fmla="*/ 3 h 12"/>
                  <a:gd name="T28" fmla="*/ 10 w 18"/>
                  <a:gd name="T29" fmla="*/ 0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8" y="12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5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8" name="Freeform 2685">
                <a:extLst>
                  <a:ext uri="{FF2B5EF4-FFF2-40B4-BE49-F238E27FC236}">
                    <a16:creationId xmlns:a16="http://schemas.microsoft.com/office/drawing/2014/main" id="{54083A06-079B-6FA9-9BD9-294BA31B9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" y="2053"/>
                <a:ext cx="18" cy="10"/>
              </a:xfrm>
              <a:custGeom>
                <a:avLst/>
                <a:gdLst>
                  <a:gd name="T0" fmla="*/ 10 w 18"/>
                  <a:gd name="T1" fmla="*/ 0 h 12"/>
                  <a:gd name="T2" fmla="*/ 5 w 18"/>
                  <a:gd name="T3" fmla="*/ 0 h 12"/>
                  <a:gd name="T4" fmla="*/ 5 w 18"/>
                  <a:gd name="T5" fmla="*/ 0 h 12"/>
                  <a:gd name="T6" fmla="*/ 0 w 18"/>
                  <a:gd name="T7" fmla="*/ 0 h 12"/>
                  <a:gd name="T8" fmla="*/ 0 w 18"/>
                  <a:gd name="T9" fmla="*/ 0 h 12"/>
                  <a:gd name="T10" fmla="*/ 0 w 18"/>
                  <a:gd name="T11" fmla="*/ 3 h 12"/>
                  <a:gd name="T12" fmla="*/ 0 w 18"/>
                  <a:gd name="T13" fmla="*/ 3 h 12"/>
                  <a:gd name="T14" fmla="*/ 5 w 18"/>
                  <a:gd name="T15" fmla="*/ 3 h 12"/>
                  <a:gd name="T16" fmla="*/ 5 w 18"/>
                  <a:gd name="T17" fmla="*/ 3 h 12"/>
                  <a:gd name="T18" fmla="*/ 10 w 18"/>
                  <a:gd name="T19" fmla="*/ 3 h 12"/>
                  <a:gd name="T20" fmla="*/ 13 w 18"/>
                  <a:gd name="T21" fmla="*/ 3 h 12"/>
                  <a:gd name="T22" fmla="*/ 15 w 18"/>
                  <a:gd name="T23" fmla="*/ 3 h 12"/>
                  <a:gd name="T24" fmla="*/ 18 w 18"/>
                  <a:gd name="T25" fmla="*/ 3 h 12"/>
                  <a:gd name="T26" fmla="*/ 13 w 18"/>
                  <a:gd name="T27" fmla="*/ 3 h 12"/>
                  <a:gd name="T28" fmla="*/ 13 w 18"/>
                  <a:gd name="T29" fmla="*/ 3 h 12"/>
                  <a:gd name="T30" fmla="*/ 13 w 18"/>
                  <a:gd name="T31" fmla="*/ 3 h 12"/>
                  <a:gd name="T32" fmla="*/ 13 w 18"/>
                  <a:gd name="T33" fmla="*/ 3 h 12"/>
                  <a:gd name="T34" fmla="*/ 5 w 18"/>
                  <a:gd name="T35" fmla="*/ 3 h 12"/>
                  <a:gd name="T36" fmla="*/ 5 w 18"/>
                  <a:gd name="T37" fmla="*/ 3 h 12"/>
                  <a:gd name="T38" fmla="*/ 10 w 18"/>
                  <a:gd name="T39" fmla="*/ 0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5" y="12"/>
                    </a:lnTo>
                    <a:lnTo>
                      <a:pt x="18" y="12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9" name="Freeform 2686">
                <a:extLst>
                  <a:ext uri="{FF2B5EF4-FFF2-40B4-BE49-F238E27FC236}">
                    <a16:creationId xmlns:a16="http://schemas.microsoft.com/office/drawing/2014/main" id="{CAF2D350-9067-EC99-3C70-A65123373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046"/>
                <a:ext cx="22" cy="16"/>
              </a:xfrm>
              <a:custGeom>
                <a:avLst/>
                <a:gdLst>
                  <a:gd name="T0" fmla="*/ 13 w 22"/>
                  <a:gd name="T1" fmla="*/ 4 h 16"/>
                  <a:gd name="T2" fmla="*/ 12 w 22"/>
                  <a:gd name="T3" fmla="*/ 3 h 16"/>
                  <a:gd name="T4" fmla="*/ 8 w 22"/>
                  <a:gd name="T5" fmla="*/ 4 h 16"/>
                  <a:gd name="T6" fmla="*/ 8 w 22"/>
                  <a:gd name="T7" fmla="*/ 7 h 16"/>
                  <a:gd name="T8" fmla="*/ 5 w 22"/>
                  <a:gd name="T9" fmla="*/ 0 h 16"/>
                  <a:gd name="T10" fmla="*/ 0 w 22"/>
                  <a:gd name="T11" fmla="*/ 4 h 16"/>
                  <a:gd name="T12" fmla="*/ 13 w 22"/>
                  <a:gd name="T13" fmla="*/ 16 h 16"/>
                  <a:gd name="T14" fmla="*/ 8 w 22"/>
                  <a:gd name="T15" fmla="*/ 12 h 16"/>
                  <a:gd name="T16" fmla="*/ 8 w 22"/>
                  <a:gd name="T17" fmla="*/ 7 h 16"/>
                  <a:gd name="T18" fmla="*/ 8 w 22"/>
                  <a:gd name="T19" fmla="*/ 4 h 16"/>
                  <a:gd name="T20" fmla="*/ 12 w 22"/>
                  <a:gd name="T21" fmla="*/ 4 h 16"/>
                  <a:gd name="T22" fmla="*/ 13 w 22"/>
                  <a:gd name="T23" fmla="*/ 4 h 16"/>
                  <a:gd name="T24" fmla="*/ 13 w 22"/>
                  <a:gd name="T25" fmla="*/ 6 h 16"/>
                  <a:gd name="T26" fmla="*/ 13 w 22"/>
                  <a:gd name="T27" fmla="*/ 7 h 16"/>
                  <a:gd name="T28" fmla="*/ 18 w 22"/>
                  <a:gd name="T29" fmla="*/ 12 h 16"/>
                  <a:gd name="T30" fmla="*/ 22 w 22"/>
                  <a:gd name="T31" fmla="*/ 12 h 16"/>
                  <a:gd name="T32" fmla="*/ 22 w 22"/>
                  <a:gd name="T33" fmla="*/ 10 h 16"/>
                  <a:gd name="T34" fmla="*/ 13 w 22"/>
                  <a:gd name="T35" fmla="*/ 4 h 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" h="16">
                    <a:moveTo>
                      <a:pt x="13" y="4"/>
                    </a:moveTo>
                    <a:lnTo>
                      <a:pt x="12" y="3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16"/>
                    </a:lnTo>
                    <a:lnTo>
                      <a:pt x="8" y="12"/>
                    </a:lnTo>
                    <a:lnTo>
                      <a:pt x="8" y="7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0" name="Freeform 2687">
                <a:extLst>
                  <a:ext uri="{FF2B5EF4-FFF2-40B4-BE49-F238E27FC236}">
                    <a16:creationId xmlns:a16="http://schemas.microsoft.com/office/drawing/2014/main" id="{5C09D962-337C-2005-317F-32DE352B1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046"/>
                <a:ext cx="22" cy="16"/>
              </a:xfrm>
              <a:custGeom>
                <a:avLst/>
                <a:gdLst>
                  <a:gd name="T0" fmla="*/ 13 w 22"/>
                  <a:gd name="T1" fmla="*/ 4 h 16"/>
                  <a:gd name="T2" fmla="*/ 12 w 22"/>
                  <a:gd name="T3" fmla="*/ 3 h 16"/>
                  <a:gd name="T4" fmla="*/ 8 w 22"/>
                  <a:gd name="T5" fmla="*/ 4 h 16"/>
                  <a:gd name="T6" fmla="*/ 8 w 22"/>
                  <a:gd name="T7" fmla="*/ 7 h 16"/>
                  <a:gd name="T8" fmla="*/ 8 w 22"/>
                  <a:gd name="T9" fmla="*/ 7 h 16"/>
                  <a:gd name="T10" fmla="*/ 5 w 22"/>
                  <a:gd name="T11" fmla="*/ 0 h 16"/>
                  <a:gd name="T12" fmla="*/ 0 w 22"/>
                  <a:gd name="T13" fmla="*/ 4 h 16"/>
                  <a:gd name="T14" fmla="*/ 13 w 22"/>
                  <a:gd name="T15" fmla="*/ 16 h 16"/>
                  <a:gd name="T16" fmla="*/ 13 w 22"/>
                  <a:gd name="T17" fmla="*/ 16 h 16"/>
                  <a:gd name="T18" fmla="*/ 8 w 22"/>
                  <a:gd name="T19" fmla="*/ 12 h 16"/>
                  <a:gd name="T20" fmla="*/ 8 w 22"/>
                  <a:gd name="T21" fmla="*/ 7 h 16"/>
                  <a:gd name="T22" fmla="*/ 8 w 22"/>
                  <a:gd name="T23" fmla="*/ 4 h 16"/>
                  <a:gd name="T24" fmla="*/ 12 w 22"/>
                  <a:gd name="T25" fmla="*/ 4 h 16"/>
                  <a:gd name="T26" fmla="*/ 13 w 22"/>
                  <a:gd name="T27" fmla="*/ 4 h 16"/>
                  <a:gd name="T28" fmla="*/ 13 w 22"/>
                  <a:gd name="T29" fmla="*/ 6 h 16"/>
                  <a:gd name="T30" fmla="*/ 13 w 22"/>
                  <a:gd name="T31" fmla="*/ 7 h 16"/>
                  <a:gd name="T32" fmla="*/ 18 w 22"/>
                  <a:gd name="T33" fmla="*/ 12 h 16"/>
                  <a:gd name="T34" fmla="*/ 22 w 22"/>
                  <a:gd name="T35" fmla="*/ 12 h 16"/>
                  <a:gd name="T36" fmla="*/ 22 w 22"/>
                  <a:gd name="T37" fmla="*/ 10 h 16"/>
                  <a:gd name="T38" fmla="*/ 13 w 22"/>
                  <a:gd name="T39" fmla="*/ 4 h 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16">
                    <a:moveTo>
                      <a:pt x="13" y="4"/>
                    </a:moveTo>
                    <a:lnTo>
                      <a:pt x="12" y="3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3" y="16"/>
                    </a:lnTo>
                    <a:lnTo>
                      <a:pt x="8" y="12"/>
                    </a:lnTo>
                    <a:lnTo>
                      <a:pt x="8" y="7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3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1" name="Freeform 2688">
                <a:extLst>
                  <a:ext uri="{FF2B5EF4-FFF2-40B4-BE49-F238E27FC236}">
                    <a16:creationId xmlns:a16="http://schemas.microsoft.com/office/drawing/2014/main" id="{3487362B-B2A2-327C-3670-D9681A18A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2038"/>
                <a:ext cx="13" cy="15"/>
              </a:xfrm>
              <a:custGeom>
                <a:avLst/>
                <a:gdLst>
                  <a:gd name="T0" fmla="*/ 1 w 13"/>
                  <a:gd name="T1" fmla="*/ 12 h 15"/>
                  <a:gd name="T2" fmla="*/ 5 w 13"/>
                  <a:gd name="T3" fmla="*/ 14 h 15"/>
                  <a:gd name="T4" fmla="*/ 8 w 13"/>
                  <a:gd name="T5" fmla="*/ 15 h 15"/>
                  <a:gd name="T6" fmla="*/ 10 w 13"/>
                  <a:gd name="T7" fmla="*/ 14 h 15"/>
                  <a:gd name="T8" fmla="*/ 13 w 13"/>
                  <a:gd name="T9" fmla="*/ 12 h 15"/>
                  <a:gd name="T10" fmla="*/ 13 w 13"/>
                  <a:gd name="T11" fmla="*/ 9 h 15"/>
                  <a:gd name="T12" fmla="*/ 10 w 13"/>
                  <a:gd name="T13" fmla="*/ 3 h 15"/>
                  <a:gd name="T14" fmla="*/ 8 w 13"/>
                  <a:gd name="T15" fmla="*/ 2 h 15"/>
                  <a:gd name="T16" fmla="*/ 6 w 13"/>
                  <a:gd name="T17" fmla="*/ 0 h 15"/>
                  <a:gd name="T18" fmla="*/ 3 w 13"/>
                  <a:gd name="T19" fmla="*/ 2 h 15"/>
                  <a:gd name="T20" fmla="*/ 1 w 13"/>
                  <a:gd name="T21" fmla="*/ 3 h 15"/>
                  <a:gd name="T22" fmla="*/ 0 w 13"/>
                  <a:gd name="T23" fmla="*/ 6 h 15"/>
                  <a:gd name="T24" fmla="*/ 1 w 13"/>
                  <a:gd name="T25" fmla="*/ 12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" y="12"/>
                    </a:moveTo>
                    <a:lnTo>
                      <a:pt x="5" y="14"/>
                    </a:lnTo>
                    <a:lnTo>
                      <a:pt x="8" y="15"/>
                    </a:lnTo>
                    <a:lnTo>
                      <a:pt x="10" y="14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2" name="Freeform 2689">
                <a:extLst>
                  <a:ext uri="{FF2B5EF4-FFF2-40B4-BE49-F238E27FC236}">
                    <a16:creationId xmlns:a16="http://schemas.microsoft.com/office/drawing/2014/main" id="{293A7744-3AD3-E948-4C28-F467E1F04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2038"/>
                <a:ext cx="13" cy="15"/>
              </a:xfrm>
              <a:custGeom>
                <a:avLst/>
                <a:gdLst>
                  <a:gd name="T0" fmla="*/ 1 w 13"/>
                  <a:gd name="T1" fmla="*/ 12 h 15"/>
                  <a:gd name="T2" fmla="*/ 5 w 13"/>
                  <a:gd name="T3" fmla="*/ 14 h 15"/>
                  <a:gd name="T4" fmla="*/ 8 w 13"/>
                  <a:gd name="T5" fmla="*/ 15 h 15"/>
                  <a:gd name="T6" fmla="*/ 10 w 13"/>
                  <a:gd name="T7" fmla="*/ 14 h 15"/>
                  <a:gd name="T8" fmla="*/ 13 w 13"/>
                  <a:gd name="T9" fmla="*/ 12 h 15"/>
                  <a:gd name="T10" fmla="*/ 13 w 13"/>
                  <a:gd name="T11" fmla="*/ 9 h 15"/>
                  <a:gd name="T12" fmla="*/ 10 w 13"/>
                  <a:gd name="T13" fmla="*/ 3 h 15"/>
                  <a:gd name="T14" fmla="*/ 8 w 13"/>
                  <a:gd name="T15" fmla="*/ 2 h 15"/>
                  <a:gd name="T16" fmla="*/ 6 w 13"/>
                  <a:gd name="T17" fmla="*/ 0 h 15"/>
                  <a:gd name="T18" fmla="*/ 3 w 13"/>
                  <a:gd name="T19" fmla="*/ 2 h 15"/>
                  <a:gd name="T20" fmla="*/ 1 w 13"/>
                  <a:gd name="T21" fmla="*/ 3 h 15"/>
                  <a:gd name="T22" fmla="*/ 0 w 13"/>
                  <a:gd name="T23" fmla="*/ 6 h 15"/>
                  <a:gd name="T24" fmla="*/ 1 w 13"/>
                  <a:gd name="T25" fmla="*/ 12 h 15"/>
                  <a:gd name="T26" fmla="*/ 1 w 13"/>
                  <a:gd name="T27" fmla="*/ 12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15">
                    <a:moveTo>
                      <a:pt x="1" y="12"/>
                    </a:moveTo>
                    <a:lnTo>
                      <a:pt x="5" y="14"/>
                    </a:lnTo>
                    <a:lnTo>
                      <a:pt x="8" y="15"/>
                    </a:lnTo>
                    <a:lnTo>
                      <a:pt x="10" y="14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0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3" name="Freeform 2690">
                <a:extLst>
                  <a:ext uri="{FF2B5EF4-FFF2-40B4-BE49-F238E27FC236}">
                    <a16:creationId xmlns:a16="http://schemas.microsoft.com/office/drawing/2014/main" id="{5904B332-E2D3-3671-EFC8-EB2663286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2040"/>
                <a:ext cx="10" cy="10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4 h 10"/>
                  <a:gd name="T4" fmla="*/ 0 w 10"/>
                  <a:gd name="T5" fmla="*/ 1 h 10"/>
                  <a:gd name="T6" fmla="*/ 5 w 10"/>
                  <a:gd name="T7" fmla="*/ 0 h 10"/>
                  <a:gd name="T8" fmla="*/ 9 w 10"/>
                  <a:gd name="T9" fmla="*/ 1 h 10"/>
                  <a:gd name="T10" fmla="*/ 10 w 10"/>
                  <a:gd name="T11" fmla="*/ 6 h 10"/>
                  <a:gd name="T12" fmla="*/ 9 w 10"/>
                  <a:gd name="T13" fmla="*/ 10 h 10"/>
                  <a:gd name="T14" fmla="*/ 5 w 10"/>
                  <a:gd name="T15" fmla="*/ 10 h 10"/>
                  <a:gd name="T16" fmla="*/ 0 w 10"/>
                  <a:gd name="T17" fmla="*/ 1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9" y="1"/>
                    </a:lnTo>
                    <a:lnTo>
                      <a:pt x="10" y="6"/>
                    </a:lnTo>
                    <a:lnTo>
                      <a:pt x="9" y="10"/>
                    </a:lnTo>
                    <a:lnTo>
                      <a:pt x="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4" name="Freeform 2691">
                <a:extLst>
                  <a:ext uri="{FF2B5EF4-FFF2-40B4-BE49-F238E27FC236}">
                    <a16:creationId xmlns:a16="http://schemas.microsoft.com/office/drawing/2014/main" id="{B198ED5C-C437-B6DF-ECE6-0200631AC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2040"/>
                <a:ext cx="10" cy="10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4 h 10"/>
                  <a:gd name="T4" fmla="*/ 0 w 10"/>
                  <a:gd name="T5" fmla="*/ 1 h 10"/>
                  <a:gd name="T6" fmla="*/ 5 w 10"/>
                  <a:gd name="T7" fmla="*/ 0 h 10"/>
                  <a:gd name="T8" fmla="*/ 9 w 10"/>
                  <a:gd name="T9" fmla="*/ 1 h 10"/>
                  <a:gd name="T10" fmla="*/ 10 w 10"/>
                  <a:gd name="T11" fmla="*/ 6 h 10"/>
                  <a:gd name="T12" fmla="*/ 9 w 10"/>
                  <a:gd name="T13" fmla="*/ 10 h 10"/>
                  <a:gd name="T14" fmla="*/ 5 w 10"/>
                  <a:gd name="T15" fmla="*/ 10 h 10"/>
                  <a:gd name="T16" fmla="*/ 0 w 10"/>
                  <a:gd name="T17" fmla="*/ 10 h 10"/>
                  <a:gd name="T18" fmla="*/ 0 w 10"/>
                  <a:gd name="T19" fmla="*/ 10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9" y="1"/>
                    </a:lnTo>
                    <a:lnTo>
                      <a:pt x="10" y="6"/>
                    </a:lnTo>
                    <a:lnTo>
                      <a:pt x="9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5" name="Freeform 2692">
                <a:extLst>
                  <a:ext uri="{FF2B5EF4-FFF2-40B4-BE49-F238E27FC236}">
                    <a16:creationId xmlns:a16="http://schemas.microsoft.com/office/drawing/2014/main" id="{E7ADBA28-7A8D-B833-3AE4-27D13B390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2031"/>
                <a:ext cx="16" cy="13"/>
              </a:xfrm>
              <a:custGeom>
                <a:avLst/>
                <a:gdLst>
                  <a:gd name="T0" fmla="*/ 754 w 13"/>
                  <a:gd name="T1" fmla="*/ 0 h 13"/>
                  <a:gd name="T2" fmla="*/ 478 w 13"/>
                  <a:gd name="T3" fmla="*/ 0 h 13"/>
                  <a:gd name="T4" fmla="*/ 0 w 13"/>
                  <a:gd name="T5" fmla="*/ 3 h 13"/>
                  <a:gd name="T6" fmla="*/ 0 w 13"/>
                  <a:gd name="T7" fmla="*/ 4 h 13"/>
                  <a:gd name="T8" fmla="*/ 0 w 13"/>
                  <a:gd name="T9" fmla="*/ 7 h 13"/>
                  <a:gd name="T10" fmla="*/ 315 w 13"/>
                  <a:gd name="T11" fmla="*/ 7 h 13"/>
                  <a:gd name="T12" fmla="*/ 315 w 13"/>
                  <a:gd name="T13" fmla="*/ 7 h 13"/>
                  <a:gd name="T14" fmla="*/ 754 w 13"/>
                  <a:gd name="T15" fmla="*/ 7 h 13"/>
                  <a:gd name="T16" fmla="*/ 928 w 13"/>
                  <a:gd name="T17" fmla="*/ 4 h 13"/>
                  <a:gd name="T18" fmla="*/ 1294 w 13"/>
                  <a:gd name="T19" fmla="*/ 3 h 13"/>
                  <a:gd name="T20" fmla="*/ 1294 w 13"/>
                  <a:gd name="T21" fmla="*/ 6 h 13"/>
                  <a:gd name="T22" fmla="*/ 1294 w 13"/>
                  <a:gd name="T23" fmla="*/ 7 h 13"/>
                  <a:gd name="T24" fmla="*/ 928 w 13"/>
                  <a:gd name="T25" fmla="*/ 9 h 13"/>
                  <a:gd name="T26" fmla="*/ 754 w 13"/>
                  <a:gd name="T27" fmla="*/ 10 h 13"/>
                  <a:gd name="T28" fmla="*/ 754 w 13"/>
                  <a:gd name="T29" fmla="*/ 9 h 13"/>
                  <a:gd name="T30" fmla="*/ 754 w 13"/>
                  <a:gd name="T31" fmla="*/ 7 h 13"/>
                  <a:gd name="T32" fmla="*/ 315 w 13"/>
                  <a:gd name="T33" fmla="*/ 10 h 13"/>
                  <a:gd name="T34" fmla="*/ 588 w 13"/>
                  <a:gd name="T35" fmla="*/ 12 h 13"/>
                  <a:gd name="T36" fmla="*/ 754 w 13"/>
                  <a:gd name="T37" fmla="*/ 12 h 13"/>
                  <a:gd name="T38" fmla="*/ 928 w 13"/>
                  <a:gd name="T39" fmla="*/ 13 h 13"/>
                  <a:gd name="T40" fmla="*/ 1294 w 13"/>
                  <a:gd name="T41" fmla="*/ 10 h 13"/>
                  <a:gd name="T42" fmla="*/ 1294 w 13"/>
                  <a:gd name="T43" fmla="*/ 9 h 13"/>
                  <a:gd name="T44" fmla="*/ 1294 w 13"/>
                  <a:gd name="T45" fmla="*/ 3 h 13"/>
                  <a:gd name="T46" fmla="*/ 754 w 13"/>
                  <a:gd name="T47" fmla="*/ 3 h 13"/>
                  <a:gd name="T48" fmla="*/ 315 w 13"/>
                  <a:gd name="T49" fmla="*/ 7 h 13"/>
                  <a:gd name="T50" fmla="*/ 315 w 13"/>
                  <a:gd name="T51" fmla="*/ 6 h 13"/>
                  <a:gd name="T52" fmla="*/ 0 w 13"/>
                  <a:gd name="T53" fmla="*/ 3 h 13"/>
                  <a:gd name="T54" fmla="*/ 0 w 13"/>
                  <a:gd name="T55" fmla="*/ 3 h 13"/>
                  <a:gd name="T56" fmla="*/ 315 w 13"/>
                  <a:gd name="T57" fmla="*/ 3 h 13"/>
                  <a:gd name="T58" fmla="*/ 478 w 13"/>
                  <a:gd name="T59" fmla="*/ 1 h 13"/>
                  <a:gd name="T60" fmla="*/ 754 w 13"/>
                  <a:gd name="T61" fmla="*/ 3 h 13"/>
                  <a:gd name="T62" fmla="*/ 754 w 13"/>
                  <a:gd name="T63" fmla="*/ 3 h 13"/>
                  <a:gd name="T64" fmla="*/ 754 w 13"/>
                  <a:gd name="T65" fmla="*/ 0 h 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" h="13">
                    <a:moveTo>
                      <a:pt x="8" y="0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7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0" y="13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3" y="3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6" name="Freeform 2693">
                <a:extLst>
                  <a:ext uri="{FF2B5EF4-FFF2-40B4-BE49-F238E27FC236}">
                    <a16:creationId xmlns:a16="http://schemas.microsoft.com/office/drawing/2014/main" id="{4B71C397-4F2D-CA16-DD0C-B560145A7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" y="2031"/>
                <a:ext cx="16" cy="13"/>
              </a:xfrm>
              <a:custGeom>
                <a:avLst/>
                <a:gdLst>
                  <a:gd name="T0" fmla="*/ 754 w 13"/>
                  <a:gd name="T1" fmla="*/ 0 h 13"/>
                  <a:gd name="T2" fmla="*/ 478 w 13"/>
                  <a:gd name="T3" fmla="*/ 0 h 13"/>
                  <a:gd name="T4" fmla="*/ 0 w 13"/>
                  <a:gd name="T5" fmla="*/ 3 h 13"/>
                  <a:gd name="T6" fmla="*/ 0 w 13"/>
                  <a:gd name="T7" fmla="*/ 4 h 13"/>
                  <a:gd name="T8" fmla="*/ 0 w 13"/>
                  <a:gd name="T9" fmla="*/ 7 h 13"/>
                  <a:gd name="T10" fmla="*/ 315 w 13"/>
                  <a:gd name="T11" fmla="*/ 7 h 13"/>
                  <a:gd name="T12" fmla="*/ 315 w 13"/>
                  <a:gd name="T13" fmla="*/ 7 h 13"/>
                  <a:gd name="T14" fmla="*/ 754 w 13"/>
                  <a:gd name="T15" fmla="*/ 7 h 13"/>
                  <a:gd name="T16" fmla="*/ 928 w 13"/>
                  <a:gd name="T17" fmla="*/ 4 h 13"/>
                  <a:gd name="T18" fmla="*/ 1294 w 13"/>
                  <a:gd name="T19" fmla="*/ 3 h 13"/>
                  <a:gd name="T20" fmla="*/ 1294 w 13"/>
                  <a:gd name="T21" fmla="*/ 6 h 13"/>
                  <a:gd name="T22" fmla="*/ 1294 w 13"/>
                  <a:gd name="T23" fmla="*/ 7 h 13"/>
                  <a:gd name="T24" fmla="*/ 928 w 13"/>
                  <a:gd name="T25" fmla="*/ 9 h 13"/>
                  <a:gd name="T26" fmla="*/ 754 w 13"/>
                  <a:gd name="T27" fmla="*/ 10 h 13"/>
                  <a:gd name="T28" fmla="*/ 754 w 13"/>
                  <a:gd name="T29" fmla="*/ 9 h 13"/>
                  <a:gd name="T30" fmla="*/ 754 w 13"/>
                  <a:gd name="T31" fmla="*/ 7 h 13"/>
                  <a:gd name="T32" fmla="*/ 315 w 13"/>
                  <a:gd name="T33" fmla="*/ 10 h 13"/>
                  <a:gd name="T34" fmla="*/ 588 w 13"/>
                  <a:gd name="T35" fmla="*/ 12 h 13"/>
                  <a:gd name="T36" fmla="*/ 754 w 13"/>
                  <a:gd name="T37" fmla="*/ 12 h 13"/>
                  <a:gd name="T38" fmla="*/ 928 w 13"/>
                  <a:gd name="T39" fmla="*/ 13 h 13"/>
                  <a:gd name="T40" fmla="*/ 1294 w 13"/>
                  <a:gd name="T41" fmla="*/ 10 h 13"/>
                  <a:gd name="T42" fmla="*/ 1294 w 13"/>
                  <a:gd name="T43" fmla="*/ 9 h 13"/>
                  <a:gd name="T44" fmla="*/ 1294 w 13"/>
                  <a:gd name="T45" fmla="*/ 3 h 13"/>
                  <a:gd name="T46" fmla="*/ 754 w 13"/>
                  <a:gd name="T47" fmla="*/ 3 h 13"/>
                  <a:gd name="T48" fmla="*/ 315 w 13"/>
                  <a:gd name="T49" fmla="*/ 7 h 13"/>
                  <a:gd name="T50" fmla="*/ 315 w 13"/>
                  <a:gd name="T51" fmla="*/ 6 h 13"/>
                  <a:gd name="T52" fmla="*/ 0 w 13"/>
                  <a:gd name="T53" fmla="*/ 3 h 13"/>
                  <a:gd name="T54" fmla="*/ 0 w 13"/>
                  <a:gd name="T55" fmla="*/ 3 h 13"/>
                  <a:gd name="T56" fmla="*/ 315 w 13"/>
                  <a:gd name="T57" fmla="*/ 3 h 13"/>
                  <a:gd name="T58" fmla="*/ 478 w 13"/>
                  <a:gd name="T59" fmla="*/ 1 h 13"/>
                  <a:gd name="T60" fmla="*/ 754 w 13"/>
                  <a:gd name="T61" fmla="*/ 3 h 13"/>
                  <a:gd name="T62" fmla="*/ 754 w 13"/>
                  <a:gd name="T63" fmla="*/ 3 h 13"/>
                  <a:gd name="T64" fmla="*/ 754 w 13"/>
                  <a:gd name="T65" fmla="*/ 0 h 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" h="13">
                    <a:moveTo>
                      <a:pt x="8" y="0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7"/>
                    </a:lnTo>
                    <a:lnTo>
                      <a:pt x="3" y="10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0" y="13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3" y="3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7" name="Freeform 2694">
                <a:extLst>
                  <a:ext uri="{FF2B5EF4-FFF2-40B4-BE49-F238E27FC236}">
                    <a16:creationId xmlns:a16="http://schemas.microsoft.com/office/drawing/2014/main" id="{9C35954C-9FB0-218C-286A-0836780A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2020"/>
                <a:ext cx="16" cy="14"/>
              </a:xfrm>
              <a:custGeom>
                <a:avLst/>
                <a:gdLst>
                  <a:gd name="T0" fmla="*/ 11 w 16"/>
                  <a:gd name="T1" fmla="*/ 6 h 14"/>
                  <a:gd name="T2" fmla="*/ 11 w 16"/>
                  <a:gd name="T3" fmla="*/ 11 h 14"/>
                  <a:gd name="T4" fmla="*/ 8 w 16"/>
                  <a:gd name="T5" fmla="*/ 11 h 14"/>
                  <a:gd name="T6" fmla="*/ 3 w 16"/>
                  <a:gd name="T7" fmla="*/ 11 h 14"/>
                  <a:gd name="T8" fmla="*/ 11 w 16"/>
                  <a:gd name="T9" fmla="*/ 2 h 14"/>
                  <a:gd name="T10" fmla="*/ 5 w 16"/>
                  <a:gd name="T11" fmla="*/ 0 h 14"/>
                  <a:gd name="T12" fmla="*/ 3 w 16"/>
                  <a:gd name="T13" fmla="*/ 2 h 14"/>
                  <a:gd name="T14" fmla="*/ 0 w 16"/>
                  <a:gd name="T15" fmla="*/ 3 h 14"/>
                  <a:gd name="T16" fmla="*/ 0 w 16"/>
                  <a:gd name="T17" fmla="*/ 5 h 14"/>
                  <a:gd name="T18" fmla="*/ 0 w 16"/>
                  <a:gd name="T19" fmla="*/ 8 h 14"/>
                  <a:gd name="T20" fmla="*/ 3 w 16"/>
                  <a:gd name="T21" fmla="*/ 11 h 14"/>
                  <a:gd name="T22" fmla="*/ 6 w 16"/>
                  <a:gd name="T23" fmla="*/ 12 h 14"/>
                  <a:gd name="T24" fmla="*/ 8 w 16"/>
                  <a:gd name="T25" fmla="*/ 14 h 14"/>
                  <a:gd name="T26" fmla="*/ 11 w 16"/>
                  <a:gd name="T27" fmla="*/ 12 h 14"/>
                  <a:gd name="T28" fmla="*/ 11 w 16"/>
                  <a:gd name="T29" fmla="*/ 11 h 14"/>
                  <a:gd name="T30" fmla="*/ 15 w 16"/>
                  <a:gd name="T31" fmla="*/ 11 h 14"/>
                  <a:gd name="T32" fmla="*/ 16 w 16"/>
                  <a:gd name="T33" fmla="*/ 11 h 14"/>
                  <a:gd name="T34" fmla="*/ 13 w 16"/>
                  <a:gd name="T35" fmla="*/ 6 h 14"/>
                  <a:gd name="T36" fmla="*/ 11 w 16"/>
                  <a:gd name="T37" fmla="*/ 6 h 1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" h="14">
                    <a:moveTo>
                      <a:pt x="11" y="6"/>
                    </a:moveTo>
                    <a:lnTo>
                      <a:pt x="11" y="11"/>
                    </a:lnTo>
                    <a:lnTo>
                      <a:pt x="8" y="11"/>
                    </a:lnTo>
                    <a:lnTo>
                      <a:pt x="3" y="11"/>
                    </a:lnTo>
                    <a:lnTo>
                      <a:pt x="11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3" y="6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8" name="Freeform 2695">
                <a:extLst>
                  <a:ext uri="{FF2B5EF4-FFF2-40B4-BE49-F238E27FC236}">
                    <a16:creationId xmlns:a16="http://schemas.microsoft.com/office/drawing/2014/main" id="{CEE32FAA-BDA6-3B37-6FFE-543CD439B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2" y="2020"/>
                <a:ext cx="16" cy="14"/>
              </a:xfrm>
              <a:custGeom>
                <a:avLst/>
                <a:gdLst>
                  <a:gd name="T0" fmla="*/ 11 w 16"/>
                  <a:gd name="T1" fmla="*/ 6 h 14"/>
                  <a:gd name="T2" fmla="*/ 11 w 16"/>
                  <a:gd name="T3" fmla="*/ 11 h 14"/>
                  <a:gd name="T4" fmla="*/ 8 w 16"/>
                  <a:gd name="T5" fmla="*/ 11 h 14"/>
                  <a:gd name="T6" fmla="*/ 3 w 16"/>
                  <a:gd name="T7" fmla="*/ 11 h 14"/>
                  <a:gd name="T8" fmla="*/ 11 w 16"/>
                  <a:gd name="T9" fmla="*/ 2 h 14"/>
                  <a:gd name="T10" fmla="*/ 5 w 16"/>
                  <a:gd name="T11" fmla="*/ 0 h 14"/>
                  <a:gd name="T12" fmla="*/ 3 w 16"/>
                  <a:gd name="T13" fmla="*/ 2 h 14"/>
                  <a:gd name="T14" fmla="*/ 0 w 16"/>
                  <a:gd name="T15" fmla="*/ 3 h 14"/>
                  <a:gd name="T16" fmla="*/ 0 w 16"/>
                  <a:gd name="T17" fmla="*/ 5 h 14"/>
                  <a:gd name="T18" fmla="*/ 0 w 16"/>
                  <a:gd name="T19" fmla="*/ 8 h 14"/>
                  <a:gd name="T20" fmla="*/ 3 w 16"/>
                  <a:gd name="T21" fmla="*/ 11 h 14"/>
                  <a:gd name="T22" fmla="*/ 6 w 16"/>
                  <a:gd name="T23" fmla="*/ 12 h 14"/>
                  <a:gd name="T24" fmla="*/ 8 w 16"/>
                  <a:gd name="T25" fmla="*/ 14 h 14"/>
                  <a:gd name="T26" fmla="*/ 11 w 16"/>
                  <a:gd name="T27" fmla="*/ 12 h 14"/>
                  <a:gd name="T28" fmla="*/ 11 w 16"/>
                  <a:gd name="T29" fmla="*/ 11 h 14"/>
                  <a:gd name="T30" fmla="*/ 15 w 16"/>
                  <a:gd name="T31" fmla="*/ 11 h 14"/>
                  <a:gd name="T32" fmla="*/ 16 w 16"/>
                  <a:gd name="T33" fmla="*/ 11 h 14"/>
                  <a:gd name="T34" fmla="*/ 13 w 16"/>
                  <a:gd name="T35" fmla="*/ 6 h 14"/>
                  <a:gd name="T36" fmla="*/ 11 w 16"/>
                  <a:gd name="T37" fmla="*/ 6 h 14"/>
                  <a:gd name="T38" fmla="*/ 11 w 16"/>
                  <a:gd name="T39" fmla="*/ 6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14">
                    <a:moveTo>
                      <a:pt x="11" y="6"/>
                    </a:moveTo>
                    <a:lnTo>
                      <a:pt x="11" y="11"/>
                    </a:lnTo>
                    <a:lnTo>
                      <a:pt x="8" y="11"/>
                    </a:lnTo>
                    <a:lnTo>
                      <a:pt x="3" y="11"/>
                    </a:lnTo>
                    <a:lnTo>
                      <a:pt x="11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8" y="14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3" y="6"/>
                    </a:lnTo>
                    <a:lnTo>
                      <a:pt x="11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9" name="Freeform 2696">
                <a:extLst>
                  <a:ext uri="{FF2B5EF4-FFF2-40B4-BE49-F238E27FC236}">
                    <a16:creationId xmlns:a16="http://schemas.microsoft.com/office/drawing/2014/main" id="{2F21FFC1-4770-1F83-FBE8-7C3D67F1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2022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4 h 9"/>
                  <a:gd name="T4" fmla="*/ 0 w 3"/>
                  <a:gd name="T5" fmla="*/ 0 h 9"/>
                  <a:gd name="T6" fmla="*/ 3 w 3"/>
                  <a:gd name="T7" fmla="*/ 0 h 9"/>
                  <a:gd name="T8" fmla="*/ 3 w 3"/>
                  <a:gd name="T9" fmla="*/ 0 h 9"/>
                  <a:gd name="T10" fmla="*/ 3 w 3"/>
                  <a:gd name="T11" fmla="*/ 1 h 9"/>
                  <a:gd name="T12" fmla="*/ 0 w 3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0" name="Freeform 2697">
                <a:extLst>
                  <a:ext uri="{FF2B5EF4-FFF2-40B4-BE49-F238E27FC236}">
                    <a16:creationId xmlns:a16="http://schemas.microsoft.com/office/drawing/2014/main" id="{EBA01FB9-5E05-EE77-E3A3-DF97EFAB0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2022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0 w 3"/>
                  <a:gd name="T3" fmla="*/ 4 h 9"/>
                  <a:gd name="T4" fmla="*/ 0 w 3"/>
                  <a:gd name="T5" fmla="*/ 0 h 9"/>
                  <a:gd name="T6" fmla="*/ 3 w 3"/>
                  <a:gd name="T7" fmla="*/ 0 h 9"/>
                  <a:gd name="T8" fmla="*/ 3 w 3"/>
                  <a:gd name="T9" fmla="*/ 0 h 9"/>
                  <a:gd name="T10" fmla="*/ 3 w 3"/>
                  <a:gd name="T11" fmla="*/ 1 h 9"/>
                  <a:gd name="T12" fmla="*/ 0 w 3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1" name="Freeform 2698">
                <a:extLst>
                  <a:ext uri="{FF2B5EF4-FFF2-40B4-BE49-F238E27FC236}">
                    <a16:creationId xmlns:a16="http://schemas.microsoft.com/office/drawing/2014/main" id="{97644D6B-FB37-31C7-A691-69A5DC0B2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2005"/>
                <a:ext cx="18" cy="14"/>
              </a:xfrm>
              <a:custGeom>
                <a:avLst/>
                <a:gdLst>
                  <a:gd name="T0" fmla="*/ 1 w 18"/>
                  <a:gd name="T1" fmla="*/ 5 h 14"/>
                  <a:gd name="T2" fmla="*/ 1 w 18"/>
                  <a:gd name="T3" fmla="*/ 5 h 14"/>
                  <a:gd name="T4" fmla="*/ 1 w 18"/>
                  <a:gd name="T5" fmla="*/ 2 h 14"/>
                  <a:gd name="T6" fmla="*/ 5 w 18"/>
                  <a:gd name="T7" fmla="*/ 2 h 14"/>
                  <a:gd name="T8" fmla="*/ 5 w 18"/>
                  <a:gd name="T9" fmla="*/ 2 h 14"/>
                  <a:gd name="T10" fmla="*/ 6 w 18"/>
                  <a:gd name="T11" fmla="*/ 2 h 14"/>
                  <a:gd name="T12" fmla="*/ 5 w 18"/>
                  <a:gd name="T13" fmla="*/ 2 h 14"/>
                  <a:gd name="T14" fmla="*/ 5 w 18"/>
                  <a:gd name="T15" fmla="*/ 5 h 14"/>
                  <a:gd name="T16" fmla="*/ 5 w 18"/>
                  <a:gd name="T17" fmla="*/ 11 h 14"/>
                  <a:gd name="T18" fmla="*/ 5 w 18"/>
                  <a:gd name="T19" fmla="*/ 14 h 14"/>
                  <a:gd name="T20" fmla="*/ 8 w 18"/>
                  <a:gd name="T21" fmla="*/ 12 h 14"/>
                  <a:gd name="T22" fmla="*/ 15 w 18"/>
                  <a:gd name="T23" fmla="*/ 9 h 14"/>
                  <a:gd name="T24" fmla="*/ 15 w 18"/>
                  <a:gd name="T25" fmla="*/ 9 h 14"/>
                  <a:gd name="T26" fmla="*/ 15 w 18"/>
                  <a:gd name="T27" fmla="*/ 5 h 14"/>
                  <a:gd name="T28" fmla="*/ 15 w 18"/>
                  <a:gd name="T29" fmla="*/ 8 h 14"/>
                  <a:gd name="T30" fmla="*/ 15 w 18"/>
                  <a:gd name="T31" fmla="*/ 8 h 14"/>
                  <a:gd name="T32" fmla="*/ 16 w 18"/>
                  <a:gd name="T33" fmla="*/ 8 h 14"/>
                  <a:gd name="T34" fmla="*/ 18 w 18"/>
                  <a:gd name="T35" fmla="*/ 5 h 14"/>
                  <a:gd name="T36" fmla="*/ 15 w 18"/>
                  <a:gd name="T37" fmla="*/ 5 h 14"/>
                  <a:gd name="T38" fmla="*/ 10 w 18"/>
                  <a:gd name="T39" fmla="*/ 2 h 14"/>
                  <a:gd name="T40" fmla="*/ 3 w 18"/>
                  <a:gd name="T41" fmla="*/ 0 h 14"/>
                  <a:gd name="T42" fmla="*/ 1 w 18"/>
                  <a:gd name="T43" fmla="*/ 2 h 14"/>
                  <a:gd name="T44" fmla="*/ 0 w 18"/>
                  <a:gd name="T45" fmla="*/ 2 h 14"/>
                  <a:gd name="T46" fmla="*/ 0 w 18"/>
                  <a:gd name="T47" fmla="*/ 3 h 14"/>
                  <a:gd name="T48" fmla="*/ 0 w 18"/>
                  <a:gd name="T49" fmla="*/ 5 h 14"/>
                  <a:gd name="T50" fmla="*/ 1 w 18"/>
                  <a:gd name="T51" fmla="*/ 5 h 1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8" h="14">
                    <a:moveTo>
                      <a:pt x="1" y="5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2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2" name="Freeform 2699">
                <a:extLst>
                  <a:ext uri="{FF2B5EF4-FFF2-40B4-BE49-F238E27FC236}">
                    <a16:creationId xmlns:a16="http://schemas.microsoft.com/office/drawing/2014/main" id="{0C4ED266-3778-98F7-8088-53A923275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2005"/>
                <a:ext cx="18" cy="14"/>
              </a:xfrm>
              <a:custGeom>
                <a:avLst/>
                <a:gdLst>
                  <a:gd name="T0" fmla="*/ 1 w 18"/>
                  <a:gd name="T1" fmla="*/ 5 h 14"/>
                  <a:gd name="T2" fmla="*/ 1 w 18"/>
                  <a:gd name="T3" fmla="*/ 5 h 14"/>
                  <a:gd name="T4" fmla="*/ 1 w 18"/>
                  <a:gd name="T5" fmla="*/ 2 h 14"/>
                  <a:gd name="T6" fmla="*/ 5 w 18"/>
                  <a:gd name="T7" fmla="*/ 2 h 14"/>
                  <a:gd name="T8" fmla="*/ 5 w 18"/>
                  <a:gd name="T9" fmla="*/ 2 h 14"/>
                  <a:gd name="T10" fmla="*/ 6 w 18"/>
                  <a:gd name="T11" fmla="*/ 2 h 14"/>
                  <a:gd name="T12" fmla="*/ 5 w 18"/>
                  <a:gd name="T13" fmla="*/ 2 h 14"/>
                  <a:gd name="T14" fmla="*/ 5 w 18"/>
                  <a:gd name="T15" fmla="*/ 5 h 14"/>
                  <a:gd name="T16" fmla="*/ 5 w 18"/>
                  <a:gd name="T17" fmla="*/ 11 h 14"/>
                  <a:gd name="T18" fmla="*/ 5 w 18"/>
                  <a:gd name="T19" fmla="*/ 14 h 14"/>
                  <a:gd name="T20" fmla="*/ 8 w 18"/>
                  <a:gd name="T21" fmla="*/ 12 h 14"/>
                  <a:gd name="T22" fmla="*/ 15 w 18"/>
                  <a:gd name="T23" fmla="*/ 9 h 14"/>
                  <a:gd name="T24" fmla="*/ 15 w 18"/>
                  <a:gd name="T25" fmla="*/ 9 h 14"/>
                  <a:gd name="T26" fmla="*/ 15 w 18"/>
                  <a:gd name="T27" fmla="*/ 5 h 14"/>
                  <a:gd name="T28" fmla="*/ 15 w 18"/>
                  <a:gd name="T29" fmla="*/ 8 h 14"/>
                  <a:gd name="T30" fmla="*/ 15 w 18"/>
                  <a:gd name="T31" fmla="*/ 8 h 14"/>
                  <a:gd name="T32" fmla="*/ 16 w 18"/>
                  <a:gd name="T33" fmla="*/ 8 h 14"/>
                  <a:gd name="T34" fmla="*/ 18 w 18"/>
                  <a:gd name="T35" fmla="*/ 5 h 14"/>
                  <a:gd name="T36" fmla="*/ 18 w 18"/>
                  <a:gd name="T37" fmla="*/ 5 h 14"/>
                  <a:gd name="T38" fmla="*/ 15 w 18"/>
                  <a:gd name="T39" fmla="*/ 5 h 14"/>
                  <a:gd name="T40" fmla="*/ 15 w 18"/>
                  <a:gd name="T41" fmla="*/ 5 h 14"/>
                  <a:gd name="T42" fmla="*/ 15 w 18"/>
                  <a:gd name="T43" fmla="*/ 5 h 14"/>
                  <a:gd name="T44" fmla="*/ 10 w 18"/>
                  <a:gd name="T45" fmla="*/ 2 h 14"/>
                  <a:gd name="T46" fmla="*/ 3 w 18"/>
                  <a:gd name="T47" fmla="*/ 0 h 14"/>
                  <a:gd name="T48" fmla="*/ 1 w 18"/>
                  <a:gd name="T49" fmla="*/ 2 h 14"/>
                  <a:gd name="T50" fmla="*/ 0 w 18"/>
                  <a:gd name="T51" fmla="*/ 2 h 14"/>
                  <a:gd name="T52" fmla="*/ 0 w 18"/>
                  <a:gd name="T53" fmla="*/ 3 h 14"/>
                  <a:gd name="T54" fmla="*/ 0 w 18"/>
                  <a:gd name="T55" fmla="*/ 5 h 14"/>
                  <a:gd name="T56" fmla="*/ 1 w 18"/>
                  <a:gd name="T57" fmla="*/ 5 h 14"/>
                  <a:gd name="T58" fmla="*/ 1 w 18"/>
                  <a:gd name="T59" fmla="*/ 5 h 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" h="14">
                    <a:moveTo>
                      <a:pt x="1" y="5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2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3" name="Freeform 2700">
                <a:extLst>
                  <a:ext uri="{FF2B5EF4-FFF2-40B4-BE49-F238E27FC236}">
                    <a16:creationId xmlns:a16="http://schemas.microsoft.com/office/drawing/2014/main" id="{1614CA99-3587-F326-5A44-994C2348B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10"/>
                <a:ext cx="8" cy="7"/>
              </a:xfrm>
              <a:custGeom>
                <a:avLst/>
                <a:gdLst>
                  <a:gd name="T0" fmla="*/ 5 w 8"/>
                  <a:gd name="T1" fmla="*/ 0 h 4"/>
                  <a:gd name="T2" fmla="*/ 6 w 8"/>
                  <a:gd name="T3" fmla="*/ 289133 h 4"/>
                  <a:gd name="T4" fmla="*/ 8 w 8"/>
                  <a:gd name="T5" fmla="*/ 667665 h 4"/>
                  <a:gd name="T6" fmla="*/ 6 w 8"/>
                  <a:gd name="T7" fmla="*/ 885470 h 4"/>
                  <a:gd name="T8" fmla="*/ 5 w 8"/>
                  <a:gd name="T9" fmla="*/ 885470 h 4"/>
                  <a:gd name="T10" fmla="*/ 5 w 8"/>
                  <a:gd name="T11" fmla="*/ 885470 h 4"/>
                  <a:gd name="T12" fmla="*/ 0 w 8"/>
                  <a:gd name="T13" fmla="*/ 885470 h 4"/>
                  <a:gd name="T14" fmla="*/ 1 w 8"/>
                  <a:gd name="T15" fmla="*/ 667665 h 4"/>
                  <a:gd name="T16" fmla="*/ 5 w 8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lnTo>
                      <a:pt x="6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4" name="Freeform 2701">
                <a:extLst>
                  <a:ext uri="{FF2B5EF4-FFF2-40B4-BE49-F238E27FC236}">
                    <a16:creationId xmlns:a16="http://schemas.microsoft.com/office/drawing/2014/main" id="{2BFF6AC5-3BF7-748F-1901-DBFA73646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10"/>
                <a:ext cx="8" cy="7"/>
              </a:xfrm>
              <a:custGeom>
                <a:avLst/>
                <a:gdLst>
                  <a:gd name="T0" fmla="*/ 5 w 8"/>
                  <a:gd name="T1" fmla="*/ 0 h 4"/>
                  <a:gd name="T2" fmla="*/ 6 w 8"/>
                  <a:gd name="T3" fmla="*/ 289133 h 4"/>
                  <a:gd name="T4" fmla="*/ 8 w 8"/>
                  <a:gd name="T5" fmla="*/ 667665 h 4"/>
                  <a:gd name="T6" fmla="*/ 6 w 8"/>
                  <a:gd name="T7" fmla="*/ 885470 h 4"/>
                  <a:gd name="T8" fmla="*/ 5 w 8"/>
                  <a:gd name="T9" fmla="*/ 885470 h 4"/>
                  <a:gd name="T10" fmla="*/ 5 w 8"/>
                  <a:gd name="T11" fmla="*/ 885470 h 4"/>
                  <a:gd name="T12" fmla="*/ 0 w 8"/>
                  <a:gd name="T13" fmla="*/ 885470 h 4"/>
                  <a:gd name="T14" fmla="*/ 1 w 8"/>
                  <a:gd name="T15" fmla="*/ 667665 h 4"/>
                  <a:gd name="T16" fmla="*/ 5 w 8"/>
                  <a:gd name="T17" fmla="*/ 0 h 4"/>
                  <a:gd name="T18" fmla="*/ 5 w 8"/>
                  <a:gd name="T19" fmla="*/ 0 h 4"/>
                  <a:gd name="T20" fmla="*/ 5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lnTo>
                      <a:pt x="6" y="1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5" name="Freeform 2702">
                <a:extLst>
                  <a:ext uri="{FF2B5EF4-FFF2-40B4-BE49-F238E27FC236}">
                    <a16:creationId xmlns:a16="http://schemas.microsoft.com/office/drawing/2014/main" id="{3AB86B42-2C8C-BAB5-9921-A54FE0AB9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" y="1995"/>
                <a:ext cx="13" cy="10"/>
              </a:xfrm>
              <a:custGeom>
                <a:avLst/>
                <a:gdLst>
                  <a:gd name="T0" fmla="*/ 5 w 13"/>
                  <a:gd name="T1" fmla="*/ 3 h 12"/>
                  <a:gd name="T2" fmla="*/ 3 w 13"/>
                  <a:gd name="T3" fmla="*/ 3 h 12"/>
                  <a:gd name="T4" fmla="*/ 3 w 13"/>
                  <a:gd name="T5" fmla="*/ 3 h 12"/>
                  <a:gd name="T6" fmla="*/ 1 w 13"/>
                  <a:gd name="T7" fmla="*/ 3 h 12"/>
                  <a:gd name="T8" fmla="*/ 5 w 13"/>
                  <a:gd name="T9" fmla="*/ 3 h 12"/>
                  <a:gd name="T10" fmla="*/ 5 w 13"/>
                  <a:gd name="T11" fmla="*/ 0 h 12"/>
                  <a:gd name="T12" fmla="*/ 0 w 13"/>
                  <a:gd name="T13" fmla="*/ 0 h 12"/>
                  <a:gd name="T14" fmla="*/ 0 w 13"/>
                  <a:gd name="T15" fmla="*/ 3 h 12"/>
                  <a:gd name="T16" fmla="*/ 0 w 13"/>
                  <a:gd name="T17" fmla="*/ 3 h 12"/>
                  <a:gd name="T18" fmla="*/ 8 w 13"/>
                  <a:gd name="T19" fmla="*/ 3 h 12"/>
                  <a:gd name="T20" fmla="*/ 13 w 13"/>
                  <a:gd name="T21" fmla="*/ 3 h 12"/>
                  <a:gd name="T22" fmla="*/ 11 w 13"/>
                  <a:gd name="T23" fmla="*/ 3 h 12"/>
                  <a:gd name="T24" fmla="*/ 5 w 13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12">
                    <a:moveTo>
                      <a:pt x="5" y="7"/>
                    </a:moveTo>
                    <a:lnTo>
                      <a:pt x="3" y="7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1" y="1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6" name="Freeform 2703">
                <a:extLst>
                  <a:ext uri="{FF2B5EF4-FFF2-40B4-BE49-F238E27FC236}">
                    <a16:creationId xmlns:a16="http://schemas.microsoft.com/office/drawing/2014/main" id="{B4B5AFA9-A886-EE7B-86B5-32C76A3D3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7" y="1995"/>
                <a:ext cx="13" cy="10"/>
              </a:xfrm>
              <a:custGeom>
                <a:avLst/>
                <a:gdLst>
                  <a:gd name="T0" fmla="*/ 5 w 13"/>
                  <a:gd name="T1" fmla="*/ 3 h 12"/>
                  <a:gd name="T2" fmla="*/ 3 w 13"/>
                  <a:gd name="T3" fmla="*/ 3 h 12"/>
                  <a:gd name="T4" fmla="*/ 3 w 13"/>
                  <a:gd name="T5" fmla="*/ 3 h 12"/>
                  <a:gd name="T6" fmla="*/ 1 w 13"/>
                  <a:gd name="T7" fmla="*/ 3 h 12"/>
                  <a:gd name="T8" fmla="*/ 5 w 13"/>
                  <a:gd name="T9" fmla="*/ 3 h 12"/>
                  <a:gd name="T10" fmla="*/ 5 w 13"/>
                  <a:gd name="T11" fmla="*/ 0 h 12"/>
                  <a:gd name="T12" fmla="*/ 0 w 13"/>
                  <a:gd name="T13" fmla="*/ 0 h 12"/>
                  <a:gd name="T14" fmla="*/ 0 w 13"/>
                  <a:gd name="T15" fmla="*/ 0 h 12"/>
                  <a:gd name="T16" fmla="*/ 0 w 13"/>
                  <a:gd name="T17" fmla="*/ 3 h 12"/>
                  <a:gd name="T18" fmla="*/ 0 w 13"/>
                  <a:gd name="T19" fmla="*/ 3 h 12"/>
                  <a:gd name="T20" fmla="*/ 0 w 13"/>
                  <a:gd name="T21" fmla="*/ 3 h 12"/>
                  <a:gd name="T22" fmla="*/ 0 w 13"/>
                  <a:gd name="T23" fmla="*/ 3 h 12"/>
                  <a:gd name="T24" fmla="*/ 0 w 13"/>
                  <a:gd name="T25" fmla="*/ 3 h 12"/>
                  <a:gd name="T26" fmla="*/ 8 w 13"/>
                  <a:gd name="T27" fmla="*/ 3 h 12"/>
                  <a:gd name="T28" fmla="*/ 13 w 13"/>
                  <a:gd name="T29" fmla="*/ 3 h 12"/>
                  <a:gd name="T30" fmla="*/ 11 w 13"/>
                  <a:gd name="T31" fmla="*/ 3 h 12"/>
                  <a:gd name="T32" fmla="*/ 5 w 13"/>
                  <a:gd name="T33" fmla="*/ 3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12">
                    <a:moveTo>
                      <a:pt x="5" y="7"/>
                    </a:moveTo>
                    <a:lnTo>
                      <a:pt x="3" y="7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8" y="12"/>
                    </a:lnTo>
                    <a:lnTo>
                      <a:pt x="13" y="12"/>
                    </a:lnTo>
                    <a:lnTo>
                      <a:pt x="11" y="10"/>
                    </a:lnTo>
                    <a:lnTo>
                      <a:pt x="5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7" name="Freeform 2704">
                <a:extLst>
                  <a:ext uri="{FF2B5EF4-FFF2-40B4-BE49-F238E27FC236}">
                    <a16:creationId xmlns:a16="http://schemas.microsoft.com/office/drawing/2014/main" id="{63A9DDF8-9DE3-D67C-7326-9F6BECF87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987"/>
                <a:ext cx="15" cy="14"/>
              </a:xfrm>
              <a:custGeom>
                <a:avLst/>
                <a:gdLst>
                  <a:gd name="T0" fmla="*/ 13 w 15"/>
                  <a:gd name="T1" fmla="*/ 8 h 14"/>
                  <a:gd name="T2" fmla="*/ 13 w 15"/>
                  <a:gd name="T3" fmla="*/ 8 h 14"/>
                  <a:gd name="T4" fmla="*/ 13 w 15"/>
                  <a:gd name="T5" fmla="*/ 12 h 14"/>
                  <a:gd name="T6" fmla="*/ 8 w 15"/>
                  <a:gd name="T7" fmla="*/ 12 h 14"/>
                  <a:gd name="T8" fmla="*/ 3 w 15"/>
                  <a:gd name="T9" fmla="*/ 12 h 14"/>
                  <a:gd name="T10" fmla="*/ 13 w 15"/>
                  <a:gd name="T11" fmla="*/ 3 h 14"/>
                  <a:gd name="T12" fmla="*/ 10 w 15"/>
                  <a:gd name="T13" fmla="*/ 2 h 14"/>
                  <a:gd name="T14" fmla="*/ 6 w 15"/>
                  <a:gd name="T15" fmla="*/ 0 h 14"/>
                  <a:gd name="T16" fmla="*/ 5 w 15"/>
                  <a:gd name="T17" fmla="*/ 2 h 14"/>
                  <a:gd name="T18" fmla="*/ 3 w 15"/>
                  <a:gd name="T19" fmla="*/ 3 h 14"/>
                  <a:gd name="T20" fmla="*/ 1 w 15"/>
                  <a:gd name="T21" fmla="*/ 6 h 14"/>
                  <a:gd name="T22" fmla="*/ 0 w 15"/>
                  <a:gd name="T23" fmla="*/ 8 h 14"/>
                  <a:gd name="T24" fmla="*/ 1 w 15"/>
                  <a:gd name="T25" fmla="*/ 9 h 14"/>
                  <a:gd name="T26" fmla="*/ 3 w 15"/>
                  <a:gd name="T27" fmla="*/ 12 h 14"/>
                  <a:gd name="T28" fmla="*/ 6 w 15"/>
                  <a:gd name="T29" fmla="*/ 14 h 14"/>
                  <a:gd name="T30" fmla="*/ 10 w 15"/>
                  <a:gd name="T31" fmla="*/ 14 h 14"/>
                  <a:gd name="T32" fmla="*/ 11 w 15"/>
                  <a:gd name="T33" fmla="*/ 14 h 14"/>
                  <a:gd name="T34" fmla="*/ 13 w 15"/>
                  <a:gd name="T35" fmla="*/ 12 h 14"/>
                  <a:gd name="T36" fmla="*/ 13 w 15"/>
                  <a:gd name="T37" fmla="*/ 8 h 14"/>
                  <a:gd name="T38" fmla="*/ 15 w 15"/>
                  <a:gd name="T39" fmla="*/ 8 h 14"/>
                  <a:gd name="T40" fmla="*/ 13 w 15"/>
                  <a:gd name="T41" fmla="*/ 3 h 14"/>
                  <a:gd name="T42" fmla="*/ 13 w 15"/>
                  <a:gd name="T43" fmla="*/ 5 h 14"/>
                  <a:gd name="T44" fmla="*/ 13 w 15"/>
                  <a:gd name="T45" fmla="*/ 8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4">
                    <a:moveTo>
                      <a:pt x="13" y="8"/>
                    </a:moveTo>
                    <a:lnTo>
                      <a:pt x="13" y="8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3" y="12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8" name="Freeform 2705">
                <a:extLst>
                  <a:ext uri="{FF2B5EF4-FFF2-40B4-BE49-F238E27FC236}">
                    <a16:creationId xmlns:a16="http://schemas.microsoft.com/office/drawing/2014/main" id="{4F4AF39D-53D7-459E-38AD-D63368157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1987"/>
                <a:ext cx="15" cy="14"/>
              </a:xfrm>
              <a:custGeom>
                <a:avLst/>
                <a:gdLst>
                  <a:gd name="T0" fmla="*/ 13 w 15"/>
                  <a:gd name="T1" fmla="*/ 8 h 14"/>
                  <a:gd name="T2" fmla="*/ 13 w 15"/>
                  <a:gd name="T3" fmla="*/ 8 h 14"/>
                  <a:gd name="T4" fmla="*/ 13 w 15"/>
                  <a:gd name="T5" fmla="*/ 12 h 14"/>
                  <a:gd name="T6" fmla="*/ 8 w 15"/>
                  <a:gd name="T7" fmla="*/ 12 h 14"/>
                  <a:gd name="T8" fmla="*/ 3 w 15"/>
                  <a:gd name="T9" fmla="*/ 12 h 14"/>
                  <a:gd name="T10" fmla="*/ 13 w 15"/>
                  <a:gd name="T11" fmla="*/ 3 h 14"/>
                  <a:gd name="T12" fmla="*/ 10 w 15"/>
                  <a:gd name="T13" fmla="*/ 2 h 14"/>
                  <a:gd name="T14" fmla="*/ 6 w 15"/>
                  <a:gd name="T15" fmla="*/ 0 h 14"/>
                  <a:gd name="T16" fmla="*/ 5 w 15"/>
                  <a:gd name="T17" fmla="*/ 2 h 14"/>
                  <a:gd name="T18" fmla="*/ 3 w 15"/>
                  <a:gd name="T19" fmla="*/ 3 h 14"/>
                  <a:gd name="T20" fmla="*/ 1 w 15"/>
                  <a:gd name="T21" fmla="*/ 6 h 14"/>
                  <a:gd name="T22" fmla="*/ 0 w 15"/>
                  <a:gd name="T23" fmla="*/ 8 h 14"/>
                  <a:gd name="T24" fmla="*/ 1 w 15"/>
                  <a:gd name="T25" fmla="*/ 9 h 14"/>
                  <a:gd name="T26" fmla="*/ 3 w 15"/>
                  <a:gd name="T27" fmla="*/ 12 h 14"/>
                  <a:gd name="T28" fmla="*/ 6 w 15"/>
                  <a:gd name="T29" fmla="*/ 14 h 14"/>
                  <a:gd name="T30" fmla="*/ 10 w 15"/>
                  <a:gd name="T31" fmla="*/ 14 h 14"/>
                  <a:gd name="T32" fmla="*/ 11 w 15"/>
                  <a:gd name="T33" fmla="*/ 14 h 14"/>
                  <a:gd name="T34" fmla="*/ 13 w 15"/>
                  <a:gd name="T35" fmla="*/ 12 h 14"/>
                  <a:gd name="T36" fmla="*/ 13 w 15"/>
                  <a:gd name="T37" fmla="*/ 8 h 14"/>
                  <a:gd name="T38" fmla="*/ 15 w 15"/>
                  <a:gd name="T39" fmla="*/ 8 h 14"/>
                  <a:gd name="T40" fmla="*/ 13 w 15"/>
                  <a:gd name="T41" fmla="*/ 3 h 14"/>
                  <a:gd name="T42" fmla="*/ 13 w 15"/>
                  <a:gd name="T43" fmla="*/ 5 h 14"/>
                  <a:gd name="T44" fmla="*/ 13 w 15"/>
                  <a:gd name="T45" fmla="*/ 8 h 1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4">
                    <a:moveTo>
                      <a:pt x="13" y="8"/>
                    </a:moveTo>
                    <a:lnTo>
                      <a:pt x="13" y="8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3" y="12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9" name="Freeform 2706">
                <a:extLst>
                  <a:ext uri="{FF2B5EF4-FFF2-40B4-BE49-F238E27FC236}">
                    <a16:creationId xmlns:a16="http://schemas.microsoft.com/office/drawing/2014/main" id="{640528D5-4C65-2FF8-3A60-E78D51B32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1990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5 w 5"/>
                  <a:gd name="T7" fmla="*/ 2 h 5"/>
                  <a:gd name="T8" fmla="*/ 0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0" name="Freeform 2707">
                <a:extLst>
                  <a:ext uri="{FF2B5EF4-FFF2-40B4-BE49-F238E27FC236}">
                    <a16:creationId xmlns:a16="http://schemas.microsoft.com/office/drawing/2014/main" id="{718FA453-E0F1-74DE-D925-403DC16C8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1990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0 h 5"/>
                  <a:gd name="T4" fmla="*/ 5 w 5"/>
                  <a:gd name="T5" fmla="*/ 0 h 5"/>
                  <a:gd name="T6" fmla="*/ 5 w 5"/>
                  <a:gd name="T7" fmla="*/ 2 h 5"/>
                  <a:gd name="T8" fmla="*/ 0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1" name="Freeform 2708">
                <a:extLst>
                  <a:ext uri="{FF2B5EF4-FFF2-40B4-BE49-F238E27FC236}">
                    <a16:creationId xmlns:a16="http://schemas.microsoft.com/office/drawing/2014/main" id="{AF6D1A5E-BC82-F207-28DE-BAD0C7176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977"/>
                <a:ext cx="16" cy="13"/>
              </a:xfrm>
              <a:custGeom>
                <a:avLst/>
                <a:gdLst>
                  <a:gd name="T0" fmla="*/ 3 w 16"/>
                  <a:gd name="T1" fmla="*/ 6 h 13"/>
                  <a:gd name="T2" fmla="*/ 1 w 16"/>
                  <a:gd name="T3" fmla="*/ 6 h 13"/>
                  <a:gd name="T4" fmla="*/ 1 w 16"/>
                  <a:gd name="T5" fmla="*/ 6 h 13"/>
                  <a:gd name="T6" fmla="*/ 0 w 16"/>
                  <a:gd name="T7" fmla="*/ 5 h 13"/>
                  <a:gd name="T8" fmla="*/ 3 w 16"/>
                  <a:gd name="T9" fmla="*/ 2 h 13"/>
                  <a:gd name="T10" fmla="*/ 3 w 16"/>
                  <a:gd name="T11" fmla="*/ 2 h 13"/>
                  <a:gd name="T12" fmla="*/ 6 w 16"/>
                  <a:gd name="T13" fmla="*/ 2 h 13"/>
                  <a:gd name="T14" fmla="*/ 6 w 16"/>
                  <a:gd name="T15" fmla="*/ 6 h 13"/>
                  <a:gd name="T16" fmla="*/ 5 w 16"/>
                  <a:gd name="T17" fmla="*/ 7 h 13"/>
                  <a:gd name="T18" fmla="*/ 5 w 16"/>
                  <a:gd name="T19" fmla="*/ 10 h 13"/>
                  <a:gd name="T20" fmla="*/ 6 w 16"/>
                  <a:gd name="T21" fmla="*/ 12 h 13"/>
                  <a:gd name="T22" fmla="*/ 6 w 16"/>
                  <a:gd name="T23" fmla="*/ 13 h 13"/>
                  <a:gd name="T24" fmla="*/ 10 w 16"/>
                  <a:gd name="T25" fmla="*/ 13 h 13"/>
                  <a:gd name="T26" fmla="*/ 11 w 16"/>
                  <a:gd name="T27" fmla="*/ 10 h 13"/>
                  <a:gd name="T28" fmla="*/ 13 w 16"/>
                  <a:gd name="T29" fmla="*/ 9 h 13"/>
                  <a:gd name="T30" fmla="*/ 15 w 16"/>
                  <a:gd name="T31" fmla="*/ 9 h 13"/>
                  <a:gd name="T32" fmla="*/ 16 w 16"/>
                  <a:gd name="T33" fmla="*/ 7 h 13"/>
                  <a:gd name="T34" fmla="*/ 16 w 16"/>
                  <a:gd name="T35" fmla="*/ 6 h 13"/>
                  <a:gd name="T36" fmla="*/ 16 w 16"/>
                  <a:gd name="T37" fmla="*/ 7 h 13"/>
                  <a:gd name="T38" fmla="*/ 16 w 16"/>
                  <a:gd name="T39" fmla="*/ 6 h 13"/>
                  <a:gd name="T40" fmla="*/ 15 w 16"/>
                  <a:gd name="T41" fmla="*/ 6 h 13"/>
                  <a:gd name="T42" fmla="*/ 11 w 16"/>
                  <a:gd name="T43" fmla="*/ 6 h 13"/>
                  <a:gd name="T44" fmla="*/ 6 w 16"/>
                  <a:gd name="T45" fmla="*/ 2 h 13"/>
                  <a:gd name="T46" fmla="*/ 3 w 16"/>
                  <a:gd name="T47" fmla="*/ 0 h 13"/>
                  <a:gd name="T48" fmla="*/ 3 w 16"/>
                  <a:gd name="T49" fmla="*/ 2 h 13"/>
                  <a:gd name="T50" fmla="*/ 0 w 16"/>
                  <a:gd name="T51" fmla="*/ 5 h 13"/>
                  <a:gd name="T52" fmla="*/ 0 w 16"/>
                  <a:gd name="T53" fmla="*/ 6 h 13"/>
                  <a:gd name="T54" fmla="*/ 0 w 16"/>
                  <a:gd name="T55" fmla="*/ 7 h 13"/>
                  <a:gd name="T56" fmla="*/ 3 w 16"/>
                  <a:gd name="T57" fmla="*/ 10 h 13"/>
                  <a:gd name="T58" fmla="*/ 3 w 16"/>
                  <a:gd name="T59" fmla="*/ 9 h 13"/>
                  <a:gd name="T60" fmla="*/ 3 w 16"/>
                  <a:gd name="T61" fmla="*/ 6 h 1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6" h="13">
                    <a:moveTo>
                      <a:pt x="3" y="6"/>
                    </a:moveTo>
                    <a:lnTo>
                      <a:pt x="1" y="6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1" y="10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1" y="6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2" name="Freeform 2709">
                <a:extLst>
                  <a:ext uri="{FF2B5EF4-FFF2-40B4-BE49-F238E27FC236}">
                    <a16:creationId xmlns:a16="http://schemas.microsoft.com/office/drawing/2014/main" id="{C899A0B1-E8F9-783D-5F58-5816D617E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977"/>
                <a:ext cx="16" cy="13"/>
              </a:xfrm>
              <a:custGeom>
                <a:avLst/>
                <a:gdLst>
                  <a:gd name="T0" fmla="*/ 3 w 16"/>
                  <a:gd name="T1" fmla="*/ 6 h 13"/>
                  <a:gd name="T2" fmla="*/ 1 w 16"/>
                  <a:gd name="T3" fmla="*/ 6 h 13"/>
                  <a:gd name="T4" fmla="*/ 1 w 16"/>
                  <a:gd name="T5" fmla="*/ 6 h 13"/>
                  <a:gd name="T6" fmla="*/ 0 w 16"/>
                  <a:gd name="T7" fmla="*/ 5 h 13"/>
                  <a:gd name="T8" fmla="*/ 3 w 16"/>
                  <a:gd name="T9" fmla="*/ 2 h 13"/>
                  <a:gd name="T10" fmla="*/ 3 w 16"/>
                  <a:gd name="T11" fmla="*/ 2 h 13"/>
                  <a:gd name="T12" fmla="*/ 6 w 16"/>
                  <a:gd name="T13" fmla="*/ 2 h 13"/>
                  <a:gd name="T14" fmla="*/ 6 w 16"/>
                  <a:gd name="T15" fmla="*/ 6 h 13"/>
                  <a:gd name="T16" fmla="*/ 6 w 16"/>
                  <a:gd name="T17" fmla="*/ 6 h 13"/>
                  <a:gd name="T18" fmla="*/ 5 w 16"/>
                  <a:gd name="T19" fmla="*/ 7 h 13"/>
                  <a:gd name="T20" fmla="*/ 5 w 16"/>
                  <a:gd name="T21" fmla="*/ 10 h 13"/>
                  <a:gd name="T22" fmla="*/ 6 w 16"/>
                  <a:gd name="T23" fmla="*/ 12 h 13"/>
                  <a:gd name="T24" fmla="*/ 6 w 16"/>
                  <a:gd name="T25" fmla="*/ 13 h 13"/>
                  <a:gd name="T26" fmla="*/ 10 w 16"/>
                  <a:gd name="T27" fmla="*/ 13 h 13"/>
                  <a:gd name="T28" fmla="*/ 11 w 16"/>
                  <a:gd name="T29" fmla="*/ 10 h 13"/>
                  <a:gd name="T30" fmla="*/ 13 w 16"/>
                  <a:gd name="T31" fmla="*/ 9 h 13"/>
                  <a:gd name="T32" fmla="*/ 15 w 16"/>
                  <a:gd name="T33" fmla="*/ 9 h 13"/>
                  <a:gd name="T34" fmla="*/ 16 w 16"/>
                  <a:gd name="T35" fmla="*/ 7 h 13"/>
                  <a:gd name="T36" fmla="*/ 16 w 16"/>
                  <a:gd name="T37" fmla="*/ 6 h 13"/>
                  <a:gd name="T38" fmla="*/ 16 w 16"/>
                  <a:gd name="T39" fmla="*/ 7 h 13"/>
                  <a:gd name="T40" fmla="*/ 16 w 16"/>
                  <a:gd name="T41" fmla="*/ 6 h 13"/>
                  <a:gd name="T42" fmla="*/ 16 w 16"/>
                  <a:gd name="T43" fmla="*/ 6 h 13"/>
                  <a:gd name="T44" fmla="*/ 16 w 16"/>
                  <a:gd name="T45" fmla="*/ 6 h 13"/>
                  <a:gd name="T46" fmla="*/ 16 w 16"/>
                  <a:gd name="T47" fmla="*/ 6 h 13"/>
                  <a:gd name="T48" fmla="*/ 15 w 16"/>
                  <a:gd name="T49" fmla="*/ 6 h 13"/>
                  <a:gd name="T50" fmla="*/ 11 w 16"/>
                  <a:gd name="T51" fmla="*/ 6 h 13"/>
                  <a:gd name="T52" fmla="*/ 6 w 16"/>
                  <a:gd name="T53" fmla="*/ 2 h 13"/>
                  <a:gd name="T54" fmla="*/ 3 w 16"/>
                  <a:gd name="T55" fmla="*/ 0 h 13"/>
                  <a:gd name="T56" fmla="*/ 3 w 16"/>
                  <a:gd name="T57" fmla="*/ 2 h 13"/>
                  <a:gd name="T58" fmla="*/ 0 w 16"/>
                  <a:gd name="T59" fmla="*/ 5 h 13"/>
                  <a:gd name="T60" fmla="*/ 0 w 16"/>
                  <a:gd name="T61" fmla="*/ 6 h 13"/>
                  <a:gd name="T62" fmla="*/ 0 w 16"/>
                  <a:gd name="T63" fmla="*/ 7 h 13"/>
                  <a:gd name="T64" fmla="*/ 3 w 16"/>
                  <a:gd name="T65" fmla="*/ 10 h 13"/>
                  <a:gd name="T66" fmla="*/ 3 w 16"/>
                  <a:gd name="T67" fmla="*/ 9 h 13"/>
                  <a:gd name="T68" fmla="*/ 3 w 16"/>
                  <a:gd name="T69" fmla="*/ 6 h 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" h="13">
                    <a:moveTo>
                      <a:pt x="3" y="6"/>
                    </a:moveTo>
                    <a:lnTo>
                      <a:pt x="1" y="6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1" y="10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1" y="6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3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3" name="Freeform 2710">
                <a:extLst>
                  <a:ext uri="{FF2B5EF4-FFF2-40B4-BE49-F238E27FC236}">
                    <a16:creationId xmlns:a16="http://schemas.microsoft.com/office/drawing/2014/main" id="{4C74732F-4B5D-7225-13E8-D729668A3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983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4 h 4"/>
                  <a:gd name="T4" fmla="*/ 0 w 5"/>
                  <a:gd name="T5" fmla="*/ 4 h 4"/>
                  <a:gd name="T6" fmla="*/ 0 w 5"/>
                  <a:gd name="T7" fmla="*/ 0 h 4"/>
                  <a:gd name="T8" fmla="*/ 2 w 5"/>
                  <a:gd name="T9" fmla="*/ 0 h 4"/>
                  <a:gd name="T10" fmla="*/ 5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4" name="Freeform 2711">
                <a:extLst>
                  <a:ext uri="{FF2B5EF4-FFF2-40B4-BE49-F238E27FC236}">
                    <a16:creationId xmlns:a16="http://schemas.microsoft.com/office/drawing/2014/main" id="{DB1847F4-0AE8-38C7-851A-8FDFFD7ED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8" y="1983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4 h 4"/>
                  <a:gd name="T4" fmla="*/ 0 w 5"/>
                  <a:gd name="T5" fmla="*/ 4 h 4"/>
                  <a:gd name="T6" fmla="*/ 0 w 5"/>
                  <a:gd name="T7" fmla="*/ 0 h 4"/>
                  <a:gd name="T8" fmla="*/ 0 w 5"/>
                  <a:gd name="T9" fmla="*/ 0 h 4"/>
                  <a:gd name="T10" fmla="*/ 2 w 5"/>
                  <a:gd name="T11" fmla="*/ 0 h 4"/>
                  <a:gd name="T12" fmla="*/ 5 w 5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5" name="Freeform 2712">
                <a:extLst>
                  <a:ext uri="{FF2B5EF4-FFF2-40B4-BE49-F238E27FC236}">
                    <a16:creationId xmlns:a16="http://schemas.microsoft.com/office/drawing/2014/main" id="{60E0E8DB-E58F-82ED-DF33-DC01389DA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1967"/>
                <a:ext cx="18" cy="12"/>
              </a:xfrm>
              <a:custGeom>
                <a:avLst/>
                <a:gdLst>
                  <a:gd name="T0" fmla="*/ 446 w 15"/>
                  <a:gd name="T1" fmla="*/ 0 h 12"/>
                  <a:gd name="T2" fmla="*/ 179 w 15"/>
                  <a:gd name="T3" fmla="*/ 0 h 12"/>
                  <a:gd name="T4" fmla="*/ 0 w 15"/>
                  <a:gd name="T5" fmla="*/ 3 h 12"/>
                  <a:gd name="T6" fmla="*/ 0 w 15"/>
                  <a:gd name="T7" fmla="*/ 4 h 12"/>
                  <a:gd name="T8" fmla="*/ 0 w 15"/>
                  <a:gd name="T9" fmla="*/ 6 h 12"/>
                  <a:gd name="T10" fmla="*/ 179 w 15"/>
                  <a:gd name="T11" fmla="*/ 9 h 12"/>
                  <a:gd name="T12" fmla="*/ 179 w 15"/>
                  <a:gd name="T13" fmla="*/ 9 h 12"/>
                  <a:gd name="T14" fmla="*/ 446 w 15"/>
                  <a:gd name="T15" fmla="*/ 9 h 12"/>
                  <a:gd name="T16" fmla="*/ 535 w 15"/>
                  <a:gd name="T17" fmla="*/ 4 h 12"/>
                  <a:gd name="T18" fmla="*/ 642 w 15"/>
                  <a:gd name="T19" fmla="*/ 4 h 12"/>
                  <a:gd name="T20" fmla="*/ 642 w 15"/>
                  <a:gd name="T21" fmla="*/ 9 h 12"/>
                  <a:gd name="T22" fmla="*/ 535 w 15"/>
                  <a:gd name="T23" fmla="*/ 10 h 12"/>
                  <a:gd name="T24" fmla="*/ 446 w 15"/>
                  <a:gd name="T25" fmla="*/ 10 h 12"/>
                  <a:gd name="T26" fmla="*/ 446 w 15"/>
                  <a:gd name="T27" fmla="*/ 9 h 12"/>
                  <a:gd name="T28" fmla="*/ 446 w 15"/>
                  <a:gd name="T29" fmla="*/ 9 h 12"/>
                  <a:gd name="T30" fmla="*/ 446 w 15"/>
                  <a:gd name="T31" fmla="*/ 12 h 12"/>
                  <a:gd name="T32" fmla="*/ 535 w 15"/>
                  <a:gd name="T33" fmla="*/ 12 h 12"/>
                  <a:gd name="T34" fmla="*/ 642 w 15"/>
                  <a:gd name="T35" fmla="*/ 9 h 12"/>
                  <a:gd name="T36" fmla="*/ 820 w 15"/>
                  <a:gd name="T37" fmla="*/ 7 h 12"/>
                  <a:gd name="T38" fmla="*/ 820 w 15"/>
                  <a:gd name="T39" fmla="*/ 6 h 12"/>
                  <a:gd name="T40" fmla="*/ 820 w 15"/>
                  <a:gd name="T41" fmla="*/ 4 h 12"/>
                  <a:gd name="T42" fmla="*/ 642 w 15"/>
                  <a:gd name="T43" fmla="*/ 4 h 12"/>
                  <a:gd name="T44" fmla="*/ 642 w 15"/>
                  <a:gd name="T45" fmla="*/ 4 h 12"/>
                  <a:gd name="T46" fmla="*/ 446 w 15"/>
                  <a:gd name="T47" fmla="*/ 4 h 12"/>
                  <a:gd name="T48" fmla="*/ 179 w 15"/>
                  <a:gd name="T49" fmla="*/ 4 h 12"/>
                  <a:gd name="T50" fmla="*/ 179 w 15"/>
                  <a:gd name="T51" fmla="*/ 6 h 12"/>
                  <a:gd name="T52" fmla="*/ 179 w 15"/>
                  <a:gd name="T53" fmla="*/ 4 h 12"/>
                  <a:gd name="T54" fmla="*/ 2 w 15"/>
                  <a:gd name="T55" fmla="*/ 4 h 12"/>
                  <a:gd name="T56" fmla="*/ 2 w 15"/>
                  <a:gd name="T57" fmla="*/ 4 h 12"/>
                  <a:gd name="T58" fmla="*/ 179 w 15"/>
                  <a:gd name="T59" fmla="*/ 3 h 12"/>
                  <a:gd name="T60" fmla="*/ 179 w 15"/>
                  <a:gd name="T61" fmla="*/ 0 h 12"/>
                  <a:gd name="T62" fmla="*/ 179 w 15"/>
                  <a:gd name="T63" fmla="*/ 1 h 12"/>
                  <a:gd name="T64" fmla="*/ 446 w 15"/>
                  <a:gd name="T65" fmla="*/ 4 h 12"/>
                  <a:gd name="T66" fmla="*/ 446 w 15"/>
                  <a:gd name="T67" fmla="*/ 4 h 12"/>
                  <a:gd name="T68" fmla="*/ 446 w 15"/>
                  <a:gd name="T69" fmla="*/ 0 h 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8" y="9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8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6" name="Freeform 2713">
                <a:extLst>
                  <a:ext uri="{FF2B5EF4-FFF2-40B4-BE49-F238E27FC236}">
                    <a16:creationId xmlns:a16="http://schemas.microsoft.com/office/drawing/2014/main" id="{E45E9B5B-87BF-55D5-251B-008DD9110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1967"/>
                <a:ext cx="18" cy="12"/>
              </a:xfrm>
              <a:custGeom>
                <a:avLst/>
                <a:gdLst>
                  <a:gd name="T0" fmla="*/ 446 w 15"/>
                  <a:gd name="T1" fmla="*/ 0 h 12"/>
                  <a:gd name="T2" fmla="*/ 179 w 15"/>
                  <a:gd name="T3" fmla="*/ 0 h 12"/>
                  <a:gd name="T4" fmla="*/ 0 w 15"/>
                  <a:gd name="T5" fmla="*/ 3 h 12"/>
                  <a:gd name="T6" fmla="*/ 0 w 15"/>
                  <a:gd name="T7" fmla="*/ 4 h 12"/>
                  <a:gd name="T8" fmla="*/ 0 w 15"/>
                  <a:gd name="T9" fmla="*/ 6 h 12"/>
                  <a:gd name="T10" fmla="*/ 179 w 15"/>
                  <a:gd name="T11" fmla="*/ 9 h 12"/>
                  <a:gd name="T12" fmla="*/ 179 w 15"/>
                  <a:gd name="T13" fmla="*/ 9 h 12"/>
                  <a:gd name="T14" fmla="*/ 446 w 15"/>
                  <a:gd name="T15" fmla="*/ 9 h 12"/>
                  <a:gd name="T16" fmla="*/ 446 w 15"/>
                  <a:gd name="T17" fmla="*/ 9 h 12"/>
                  <a:gd name="T18" fmla="*/ 535 w 15"/>
                  <a:gd name="T19" fmla="*/ 4 h 12"/>
                  <a:gd name="T20" fmla="*/ 642 w 15"/>
                  <a:gd name="T21" fmla="*/ 4 h 12"/>
                  <a:gd name="T22" fmla="*/ 642 w 15"/>
                  <a:gd name="T23" fmla="*/ 9 h 12"/>
                  <a:gd name="T24" fmla="*/ 535 w 15"/>
                  <a:gd name="T25" fmla="*/ 10 h 12"/>
                  <a:gd name="T26" fmla="*/ 446 w 15"/>
                  <a:gd name="T27" fmla="*/ 10 h 12"/>
                  <a:gd name="T28" fmla="*/ 446 w 15"/>
                  <a:gd name="T29" fmla="*/ 9 h 12"/>
                  <a:gd name="T30" fmla="*/ 446 w 15"/>
                  <a:gd name="T31" fmla="*/ 9 h 12"/>
                  <a:gd name="T32" fmla="*/ 446 w 15"/>
                  <a:gd name="T33" fmla="*/ 12 h 12"/>
                  <a:gd name="T34" fmla="*/ 535 w 15"/>
                  <a:gd name="T35" fmla="*/ 12 h 12"/>
                  <a:gd name="T36" fmla="*/ 642 w 15"/>
                  <a:gd name="T37" fmla="*/ 9 h 12"/>
                  <a:gd name="T38" fmla="*/ 820 w 15"/>
                  <a:gd name="T39" fmla="*/ 7 h 12"/>
                  <a:gd name="T40" fmla="*/ 820 w 15"/>
                  <a:gd name="T41" fmla="*/ 6 h 12"/>
                  <a:gd name="T42" fmla="*/ 820 w 15"/>
                  <a:gd name="T43" fmla="*/ 4 h 12"/>
                  <a:gd name="T44" fmla="*/ 642 w 15"/>
                  <a:gd name="T45" fmla="*/ 4 h 12"/>
                  <a:gd name="T46" fmla="*/ 642 w 15"/>
                  <a:gd name="T47" fmla="*/ 4 h 12"/>
                  <a:gd name="T48" fmla="*/ 446 w 15"/>
                  <a:gd name="T49" fmla="*/ 4 h 12"/>
                  <a:gd name="T50" fmla="*/ 179 w 15"/>
                  <a:gd name="T51" fmla="*/ 4 h 12"/>
                  <a:gd name="T52" fmla="*/ 179 w 15"/>
                  <a:gd name="T53" fmla="*/ 6 h 12"/>
                  <a:gd name="T54" fmla="*/ 179 w 15"/>
                  <a:gd name="T55" fmla="*/ 4 h 12"/>
                  <a:gd name="T56" fmla="*/ 2 w 15"/>
                  <a:gd name="T57" fmla="*/ 4 h 12"/>
                  <a:gd name="T58" fmla="*/ 2 w 15"/>
                  <a:gd name="T59" fmla="*/ 4 h 12"/>
                  <a:gd name="T60" fmla="*/ 179 w 15"/>
                  <a:gd name="T61" fmla="*/ 3 h 12"/>
                  <a:gd name="T62" fmla="*/ 179 w 15"/>
                  <a:gd name="T63" fmla="*/ 0 h 12"/>
                  <a:gd name="T64" fmla="*/ 179 w 15"/>
                  <a:gd name="T65" fmla="*/ 1 h 12"/>
                  <a:gd name="T66" fmla="*/ 446 w 15"/>
                  <a:gd name="T67" fmla="*/ 4 h 12"/>
                  <a:gd name="T68" fmla="*/ 446 w 15"/>
                  <a:gd name="T69" fmla="*/ 4 h 12"/>
                  <a:gd name="T70" fmla="*/ 446 w 15"/>
                  <a:gd name="T71" fmla="*/ 0 h 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5" h="12">
                    <a:moveTo>
                      <a:pt x="8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8" y="9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8" y="4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7" name="Freeform 2714">
                <a:extLst>
                  <a:ext uri="{FF2B5EF4-FFF2-40B4-BE49-F238E27FC236}">
                    <a16:creationId xmlns:a16="http://schemas.microsoft.com/office/drawing/2014/main" id="{0370F910-70AC-BF3F-5222-0E3AB24D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943"/>
                <a:ext cx="21" cy="21"/>
              </a:xfrm>
              <a:custGeom>
                <a:avLst/>
                <a:gdLst>
                  <a:gd name="T0" fmla="*/ 163 w 18"/>
                  <a:gd name="T1" fmla="*/ 9 h 21"/>
                  <a:gd name="T2" fmla="*/ 560 w 18"/>
                  <a:gd name="T3" fmla="*/ 12 h 21"/>
                  <a:gd name="T4" fmla="*/ 259 w 18"/>
                  <a:gd name="T5" fmla="*/ 0 h 21"/>
                  <a:gd name="T6" fmla="*/ 411 w 18"/>
                  <a:gd name="T7" fmla="*/ 12 h 21"/>
                  <a:gd name="T8" fmla="*/ 163 w 18"/>
                  <a:gd name="T9" fmla="*/ 4 h 21"/>
                  <a:gd name="T10" fmla="*/ 163 w 18"/>
                  <a:gd name="T11" fmla="*/ 9 h 21"/>
                  <a:gd name="T12" fmla="*/ 259 w 18"/>
                  <a:gd name="T13" fmla="*/ 16 h 21"/>
                  <a:gd name="T14" fmla="*/ 0 w 18"/>
                  <a:gd name="T15" fmla="*/ 12 h 21"/>
                  <a:gd name="T16" fmla="*/ 411 w 18"/>
                  <a:gd name="T17" fmla="*/ 21 h 21"/>
                  <a:gd name="T18" fmla="*/ 411 w 18"/>
                  <a:gd name="T19" fmla="*/ 16 h 21"/>
                  <a:gd name="T20" fmla="*/ 358 w 18"/>
                  <a:gd name="T21" fmla="*/ 15 h 21"/>
                  <a:gd name="T22" fmla="*/ 163 w 18"/>
                  <a:gd name="T23" fmla="*/ 9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21">
                    <a:moveTo>
                      <a:pt x="5" y="9"/>
                    </a:moveTo>
                    <a:lnTo>
                      <a:pt x="18" y="12"/>
                    </a:lnTo>
                    <a:lnTo>
                      <a:pt x="8" y="0"/>
                    </a:lnTo>
                    <a:lnTo>
                      <a:pt x="13" y="12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8" y="16"/>
                    </a:lnTo>
                    <a:lnTo>
                      <a:pt x="0" y="12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2" y="15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8" name="Freeform 2715">
                <a:extLst>
                  <a:ext uri="{FF2B5EF4-FFF2-40B4-BE49-F238E27FC236}">
                    <a16:creationId xmlns:a16="http://schemas.microsoft.com/office/drawing/2014/main" id="{391D8FCF-E46B-7848-65C0-480E387F3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" y="1943"/>
                <a:ext cx="21" cy="21"/>
              </a:xfrm>
              <a:custGeom>
                <a:avLst/>
                <a:gdLst>
                  <a:gd name="T0" fmla="*/ 163 w 18"/>
                  <a:gd name="T1" fmla="*/ 9 h 21"/>
                  <a:gd name="T2" fmla="*/ 163 w 18"/>
                  <a:gd name="T3" fmla="*/ 9 h 21"/>
                  <a:gd name="T4" fmla="*/ 560 w 18"/>
                  <a:gd name="T5" fmla="*/ 12 h 21"/>
                  <a:gd name="T6" fmla="*/ 560 w 18"/>
                  <a:gd name="T7" fmla="*/ 12 h 21"/>
                  <a:gd name="T8" fmla="*/ 259 w 18"/>
                  <a:gd name="T9" fmla="*/ 0 h 21"/>
                  <a:gd name="T10" fmla="*/ 259 w 18"/>
                  <a:gd name="T11" fmla="*/ 0 h 21"/>
                  <a:gd name="T12" fmla="*/ 411 w 18"/>
                  <a:gd name="T13" fmla="*/ 12 h 21"/>
                  <a:gd name="T14" fmla="*/ 411 w 18"/>
                  <a:gd name="T15" fmla="*/ 12 h 21"/>
                  <a:gd name="T16" fmla="*/ 163 w 18"/>
                  <a:gd name="T17" fmla="*/ 4 h 21"/>
                  <a:gd name="T18" fmla="*/ 163 w 18"/>
                  <a:gd name="T19" fmla="*/ 9 h 21"/>
                  <a:gd name="T20" fmla="*/ 259 w 18"/>
                  <a:gd name="T21" fmla="*/ 16 h 21"/>
                  <a:gd name="T22" fmla="*/ 259 w 18"/>
                  <a:gd name="T23" fmla="*/ 16 h 21"/>
                  <a:gd name="T24" fmla="*/ 0 w 18"/>
                  <a:gd name="T25" fmla="*/ 12 h 21"/>
                  <a:gd name="T26" fmla="*/ 0 w 18"/>
                  <a:gd name="T27" fmla="*/ 12 h 21"/>
                  <a:gd name="T28" fmla="*/ 411 w 18"/>
                  <a:gd name="T29" fmla="*/ 21 h 21"/>
                  <a:gd name="T30" fmla="*/ 411 w 18"/>
                  <a:gd name="T31" fmla="*/ 16 h 21"/>
                  <a:gd name="T32" fmla="*/ 358 w 18"/>
                  <a:gd name="T33" fmla="*/ 15 h 21"/>
                  <a:gd name="T34" fmla="*/ 163 w 18"/>
                  <a:gd name="T35" fmla="*/ 9 h 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8" h="21">
                    <a:moveTo>
                      <a:pt x="5" y="9"/>
                    </a:moveTo>
                    <a:lnTo>
                      <a:pt x="5" y="9"/>
                    </a:lnTo>
                    <a:lnTo>
                      <a:pt x="18" y="12"/>
                    </a:lnTo>
                    <a:lnTo>
                      <a:pt x="8" y="0"/>
                    </a:lnTo>
                    <a:lnTo>
                      <a:pt x="13" y="12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8" y="16"/>
                    </a:lnTo>
                    <a:lnTo>
                      <a:pt x="0" y="12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2" y="15"/>
                    </a:lnTo>
                    <a:lnTo>
                      <a:pt x="5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9" name="Freeform 2716">
                <a:extLst>
                  <a:ext uri="{FF2B5EF4-FFF2-40B4-BE49-F238E27FC236}">
                    <a16:creationId xmlns:a16="http://schemas.microsoft.com/office/drawing/2014/main" id="{886CE59A-2AFD-A46D-8949-01ADC4F3F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934"/>
                <a:ext cx="27" cy="10"/>
              </a:xfrm>
              <a:custGeom>
                <a:avLst/>
                <a:gdLst>
                  <a:gd name="T0" fmla="*/ 13 w 27"/>
                  <a:gd name="T1" fmla="*/ 1 h 13"/>
                  <a:gd name="T2" fmla="*/ 8 w 27"/>
                  <a:gd name="T3" fmla="*/ 0 h 13"/>
                  <a:gd name="T4" fmla="*/ 8 w 27"/>
                  <a:gd name="T5" fmla="*/ 1 h 13"/>
                  <a:gd name="T6" fmla="*/ 8 w 27"/>
                  <a:gd name="T7" fmla="*/ 2 h 13"/>
                  <a:gd name="T8" fmla="*/ 8 w 27"/>
                  <a:gd name="T9" fmla="*/ 2 h 13"/>
                  <a:gd name="T10" fmla="*/ 0 w 27"/>
                  <a:gd name="T11" fmla="*/ 1 h 13"/>
                  <a:gd name="T12" fmla="*/ 0 w 27"/>
                  <a:gd name="T13" fmla="*/ 2 h 13"/>
                  <a:gd name="T14" fmla="*/ 17 w 27"/>
                  <a:gd name="T15" fmla="*/ 2 h 13"/>
                  <a:gd name="T16" fmla="*/ 22 w 27"/>
                  <a:gd name="T17" fmla="*/ 2 h 13"/>
                  <a:gd name="T18" fmla="*/ 13 w 27"/>
                  <a:gd name="T19" fmla="*/ 2 h 13"/>
                  <a:gd name="T20" fmla="*/ 8 w 27"/>
                  <a:gd name="T21" fmla="*/ 2 h 13"/>
                  <a:gd name="T22" fmla="*/ 8 w 27"/>
                  <a:gd name="T23" fmla="*/ 1 h 13"/>
                  <a:gd name="T24" fmla="*/ 13 w 27"/>
                  <a:gd name="T25" fmla="*/ 1 h 13"/>
                  <a:gd name="T26" fmla="*/ 22 w 27"/>
                  <a:gd name="T27" fmla="*/ 2 h 13"/>
                  <a:gd name="T28" fmla="*/ 27 w 27"/>
                  <a:gd name="T29" fmla="*/ 2 h 13"/>
                  <a:gd name="T30" fmla="*/ 25 w 27"/>
                  <a:gd name="T31" fmla="*/ 2 h 13"/>
                  <a:gd name="T32" fmla="*/ 13 w 27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3">
                    <a:moveTo>
                      <a:pt x="13" y="1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17" y="13"/>
                    </a:lnTo>
                    <a:lnTo>
                      <a:pt x="22" y="13"/>
                    </a:lnTo>
                    <a:lnTo>
                      <a:pt x="13" y="9"/>
                    </a:lnTo>
                    <a:lnTo>
                      <a:pt x="8" y="6"/>
                    </a:lnTo>
                    <a:lnTo>
                      <a:pt x="8" y="1"/>
                    </a:lnTo>
                    <a:lnTo>
                      <a:pt x="13" y="1"/>
                    </a:lnTo>
                    <a:lnTo>
                      <a:pt x="22" y="6"/>
                    </a:lnTo>
                    <a:lnTo>
                      <a:pt x="27" y="6"/>
                    </a:lnTo>
                    <a:lnTo>
                      <a:pt x="25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0" name="Freeform 2717">
                <a:extLst>
                  <a:ext uri="{FF2B5EF4-FFF2-40B4-BE49-F238E27FC236}">
                    <a16:creationId xmlns:a16="http://schemas.microsoft.com/office/drawing/2014/main" id="{0986EDED-537B-28FB-2E2F-C831BDF8E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" y="1934"/>
                <a:ext cx="27" cy="10"/>
              </a:xfrm>
              <a:custGeom>
                <a:avLst/>
                <a:gdLst>
                  <a:gd name="T0" fmla="*/ 13 w 27"/>
                  <a:gd name="T1" fmla="*/ 1 h 13"/>
                  <a:gd name="T2" fmla="*/ 8 w 27"/>
                  <a:gd name="T3" fmla="*/ 0 h 13"/>
                  <a:gd name="T4" fmla="*/ 8 w 27"/>
                  <a:gd name="T5" fmla="*/ 1 h 13"/>
                  <a:gd name="T6" fmla="*/ 8 w 27"/>
                  <a:gd name="T7" fmla="*/ 2 h 13"/>
                  <a:gd name="T8" fmla="*/ 8 w 27"/>
                  <a:gd name="T9" fmla="*/ 2 h 13"/>
                  <a:gd name="T10" fmla="*/ 8 w 27"/>
                  <a:gd name="T11" fmla="*/ 2 h 13"/>
                  <a:gd name="T12" fmla="*/ 0 w 27"/>
                  <a:gd name="T13" fmla="*/ 1 h 13"/>
                  <a:gd name="T14" fmla="*/ 0 w 27"/>
                  <a:gd name="T15" fmla="*/ 2 h 13"/>
                  <a:gd name="T16" fmla="*/ 17 w 27"/>
                  <a:gd name="T17" fmla="*/ 2 h 13"/>
                  <a:gd name="T18" fmla="*/ 22 w 27"/>
                  <a:gd name="T19" fmla="*/ 2 h 13"/>
                  <a:gd name="T20" fmla="*/ 13 w 27"/>
                  <a:gd name="T21" fmla="*/ 2 h 13"/>
                  <a:gd name="T22" fmla="*/ 8 w 27"/>
                  <a:gd name="T23" fmla="*/ 2 h 13"/>
                  <a:gd name="T24" fmla="*/ 8 w 27"/>
                  <a:gd name="T25" fmla="*/ 1 h 13"/>
                  <a:gd name="T26" fmla="*/ 13 w 27"/>
                  <a:gd name="T27" fmla="*/ 1 h 13"/>
                  <a:gd name="T28" fmla="*/ 22 w 27"/>
                  <a:gd name="T29" fmla="*/ 2 h 13"/>
                  <a:gd name="T30" fmla="*/ 27 w 27"/>
                  <a:gd name="T31" fmla="*/ 2 h 13"/>
                  <a:gd name="T32" fmla="*/ 25 w 27"/>
                  <a:gd name="T33" fmla="*/ 2 h 13"/>
                  <a:gd name="T34" fmla="*/ 13 w 27"/>
                  <a:gd name="T35" fmla="*/ 1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7" h="13">
                    <a:moveTo>
                      <a:pt x="13" y="1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17" y="13"/>
                    </a:lnTo>
                    <a:lnTo>
                      <a:pt x="22" y="13"/>
                    </a:lnTo>
                    <a:lnTo>
                      <a:pt x="13" y="9"/>
                    </a:lnTo>
                    <a:lnTo>
                      <a:pt x="8" y="6"/>
                    </a:lnTo>
                    <a:lnTo>
                      <a:pt x="8" y="1"/>
                    </a:lnTo>
                    <a:lnTo>
                      <a:pt x="13" y="1"/>
                    </a:lnTo>
                    <a:lnTo>
                      <a:pt x="22" y="6"/>
                    </a:lnTo>
                    <a:lnTo>
                      <a:pt x="27" y="6"/>
                    </a:lnTo>
                    <a:lnTo>
                      <a:pt x="25" y="4"/>
                    </a:lnTo>
                    <a:lnTo>
                      <a:pt x="13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1" name="Freeform 2718">
                <a:extLst>
                  <a:ext uri="{FF2B5EF4-FFF2-40B4-BE49-F238E27FC236}">
                    <a16:creationId xmlns:a16="http://schemas.microsoft.com/office/drawing/2014/main" id="{ED050894-03F9-1E43-54DD-876C67D28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1923"/>
                <a:ext cx="17" cy="12"/>
              </a:xfrm>
              <a:custGeom>
                <a:avLst/>
                <a:gdLst>
                  <a:gd name="T0" fmla="*/ 14 w 17"/>
                  <a:gd name="T1" fmla="*/ 5 h 12"/>
                  <a:gd name="T2" fmla="*/ 14 w 17"/>
                  <a:gd name="T3" fmla="*/ 5 h 12"/>
                  <a:gd name="T4" fmla="*/ 17 w 17"/>
                  <a:gd name="T5" fmla="*/ 8 h 12"/>
                  <a:gd name="T6" fmla="*/ 14 w 17"/>
                  <a:gd name="T7" fmla="*/ 9 h 12"/>
                  <a:gd name="T8" fmla="*/ 12 w 17"/>
                  <a:gd name="T9" fmla="*/ 9 h 12"/>
                  <a:gd name="T10" fmla="*/ 9 w 17"/>
                  <a:gd name="T11" fmla="*/ 11 h 12"/>
                  <a:gd name="T12" fmla="*/ 9 w 17"/>
                  <a:gd name="T13" fmla="*/ 8 h 12"/>
                  <a:gd name="T14" fmla="*/ 14 w 17"/>
                  <a:gd name="T15" fmla="*/ 0 h 12"/>
                  <a:gd name="T16" fmla="*/ 7 w 17"/>
                  <a:gd name="T17" fmla="*/ 2 h 12"/>
                  <a:gd name="T18" fmla="*/ 0 w 17"/>
                  <a:gd name="T19" fmla="*/ 5 h 12"/>
                  <a:gd name="T20" fmla="*/ 0 w 17"/>
                  <a:gd name="T21" fmla="*/ 8 h 12"/>
                  <a:gd name="T22" fmla="*/ 4 w 17"/>
                  <a:gd name="T23" fmla="*/ 12 h 12"/>
                  <a:gd name="T24" fmla="*/ 9 w 17"/>
                  <a:gd name="T25" fmla="*/ 12 h 12"/>
                  <a:gd name="T26" fmla="*/ 12 w 17"/>
                  <a:gd name="T27" fmla="*/ 12 h 12"/>
                  <a:gd name="T28" fmla="*/ 15 w 17"/>
                  <a:gd name="T29" fmla="*/ 11 h 12"/>
                  <a:gd name="T30" fmla="*/ 17 w 17"/>
                  <a:gd name="T31" fmla="*/ 8 h 12"/>
                  <a:gd name="T32" fmla="*/ 17 w 17"/>
                  <a:gd name="T33" fmla="*/ 5 h 12"/>
                  <a:gd name="T34" fmla="*/ 14 w 17"/>
                  <a:gd name="T35" fmla="*/ 5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" h="12">
                    <a:moveTo>
                      <a:pt x="14" y="5"/>
                    </a:moveTo>
                    <a:lnTo>
                      <a:pt x="14" y="5"/>
                    </a:lnTo>
                    <a:lnTo>
                      <a:pt x="17" y="8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9" y="11"/>
                    </a:lnTo>
                    <a:lnTo>
                      <a:pt x="9" y="8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2" name="Freeform 2719">
                <a:extLst>
                  <a:ext uri="{FF2B5EF4-FFF2-40B4-BE49-F238E27FC236}">
                    <a16:creationId xmlns:a16="http://schemas.microsoft.com/office/drawing/2014/main" id="{E6399EEF-844E-274A-4364-7364CFB6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0" y="1923"/>
                <a:ext cx="17" cy="12"/>
              </a:xfrm>
              <a:custGeom>
                <a:avLst/>
                <a:gdLst>
                  <a:gd name="T0" fmla="*/ 14 w 17"/>
                  <a:gd name="T1" fmla="*/ 5 h 12"/>
                  <a:gd name="T2" fmla="*/ 14 w 17"/>
                  <a:gd name="T3" fmla="*/ 5 h 12"/>
                  <a:gd name="T4" fmla="*/ 17 w 17"/>
                  <a:gd name="T5" fmla="*/ 8 h 12"/>
                  <a:gd name="T6" fmla="*/ 14 w 17"/>
                  <a:gd name="T7" fmla="*/ 9 h 12"/>
                  <a:gd name="T8" fmla="*/ 12 w 17"/>
                  <a:gd name="T9" fmla="*/ 9 h 12"/>
                  <a:gd name="T10" fmla="*/ 9 w 17"/>
                  <a:gd name="T11" fmla="*/ 11 h 12"/>
                  <a:gd name="T12" fmla="*/ 9 w 17"/>
                  <a:gd name="T13" fmla="*/ 8 h 12"/>
                  <a:gd name="T14" fmla="*/ 14 w 17"/>
                  <a:gd name="T15" fmla="*/ 0 h 12"/>
                  <a:gd name="T16" fmla="*/ 7 w 17"/>
                  <a:gd name="T17" fmla="*/ 2 h 12"/>
                  <a:gd name="T18" fmla="*/ 0 w 17"/>
                  <a:gd name="T19" fmla="*/ 5 h 12"/>
                  <a:gd name="T20" fmla="*/ 0 w 17"/>
                  <a:gd name="T21" fmla="*/ 8 h 12"/>
                  <a:gd name="T22" fmla="*/ 4 w 17"/>
                  <a:gd name="T23" fmla="*/ 12 h 12"/>
                  <a:gd name="T24" fmla="*/ 9 w 17"/>
                  <a:gd name="T25" fmla="*/ 12 h 12"/>
                  <a:gd name="T26" fmla="*/ 12 w 17"/>
                  <a:gd name="T27" fmla="*/ 12 h 12"/>
                  <a:gd name="T28" fmla="*/ 15 w 17"/>
                  <a:gd name="T29" fmla="*/ 11 h 12"/>
                  <a:gd name="T30" fmla="*/ 17 w 17"/>
                  <a:gd name="T31" fmla="*/ 8 h 12"/>
                  <a:gd name="T32" fmla="*/ 17 w 17"/>
                  <a:gd name="T33" fmla="*/ 5 h 12"/>
                  <a:gd name="T34" fmla="*/ 14 w 17"/>
                  <a:gd name="T35" fmla="*/ 5 h 12"/>
                  <a:gd name="T36" fmla="*/ 14 w 17"/>
                  <a:gd name="T37" fmla="*/ 5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2">
                    <a:moveTo>
                      <a:pt x="14" y="5"/>
                    </a:moveTo>
                    <a:lnTo>
                      <a:pt x="14" y="5"/>
                    </a:lnTo>
                    <a:lnTo>
                      <a:pt x="17" y="8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9" y="11"/>
                    </a:lnTo>
                    <a:lnTo>
                      <a:pt x="9" y="8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4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3" name="Freeform 2720">
                <a:extLst>
                  <a:ext uri="{FF2B5EF4-FFF2-40B4-BE49-F238E27FC236}">
                    <a16:creationId xmlns:a16="http://schemas.microsoft.com/office/drawing/2014/main" id="{E617ED41-2C93-60F2-ACBE-9045D562C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25"/>
                <a:ext cx="5" cy="9"/>
              </a:xfrm>
              <a:custGeom>
                <a:avLst/>
                <a:gdLst>
                  <a:gd name="T0" fmla="*/ 0 w 5"/>
                  <a:gd name="T1" fmla="*/ 47426 h 6"/>
                  <a:gd name="T2" fmla="*/ 0 w 5"/>
                  <a:gd name="T3" fmla="*/ 27309 h 6"/>
                  <a:gd name="T4" fmla="*/ 0 w 5"/>
                  <a:gd name="T5" fmla="*/ 0 h 6"/>
                  <a:gd name="T6" fmla="*/ 1 w 5"/>
                  <a:gd name="T7" fmla="*/ 0 h 6"/>
                  <a:gd name="T8" fmla="*/ 1 w 5"/>
                  <a:gd name="T9" fmla="*/ 0 h 6"/>
                  <a:gd name="T10" fmla="*/ 5 w 5"/>
                  <a:gd name="T11" fmla="*/ 27309 h 6"/>
                  <a:gd name="T12" fmla="*/ 5 w 5"/>
                  <a:gd name="T13" fmla="*/ 27309 h 6"/>
                  <a:gd name="T14" fmla="*/ 0 w 5"/>
                  <a:gd name="T15" fmla="*/ 4742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4" name="Freeform 2721">
                <a:extLst>
                  <a:ext uri="{FF2B5EF4-FFF2-40B4-BE49-F238E27FC236}">
                    <a16:creationId xmlns:a16="http://schemas.microsoft.com/office/drawing/2014/main" id="{B3FBA452-09AE-BAA1-F018-C2932E5ED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25"/>
                <a:ext cx="5" cy="9"/>
              </a:xfrm>
              <a:custGeom>
                <a:avLst/>
                <a:gdLst>
                  <a:gd name="T0" fmla="*/ 0 w 5"/>
                  <a:gd name="T1" fmla="*/ 47426 h 6"/>
                  <a:gd name="T2" fmla="*/ 0 w 5"/>
                  <a:gd name="T3" fmla="*/ 27309 h 6"/>
                  <a:gd name="T4" fmla="*/ 0 w 5"/>
                  <a:gd name="T5" fmla="*/ 0 h 6"/>
                  <a:gd name="T6" fmla="*/ 1 w 5"/>
                  <a:gd name="T7" fmla="*/ 0 h 6"/>
                  <a:gd name="T8" fmla="*/ 1 w 5"/>
                  <a:gd name="T9" fmla="*/ 0 h 6"/>
                  <a:gd name="T10" fmla="*/ 5 w 5"/>
                  <a:gd name="T11" fmla="*/ 27309 h 6"/>
                  <a:gd name="T12" fmla="*/ 5 w 5"/>
                  <a:gd name="T13" fmla="*/ 27309 h 6"/>
                  <a:gd name="T14" fmla="*/ 0 w 5"/>
                  <a:gd name="T15" fmla="*/ 4742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3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5" name="Freeform 2722">
                <a:extLst>
                  <a:ext uri="{FF2B5EF4-FFF2-40B4-BE49-F238E27FC236}">
                    <a16:creationId xmlns:a16="http://schemas.microsoft.com/office/drawing/2014/main" id="{FF77009F-0139-A014-DD22-67AEDF8D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11"/>
                <a:ext cx="18" cy="10"/>
              </a:xfrm>
              <a:custGeom>
                <a:avLst/>
                <a:gdLst>
                  <a:gd name="T0" fmla="*/ 10 w 18"/>
                  <a:gd name="T1" fmla="*/ 3 h 12"/>
                  <a:gd name="T2" fmla="*/ 10 w 18"/>
                  <a:gd name="T3" fmla="*/ 3 h 12"/>
                  <a:gd name="T4" fmla="*/ 10 w 18"/>
                  <a:gd name="T5" fmla="*/ 0 h 12"/>
                  <a:gd name="T6" fmla="*/ 5 w 18"/>
                  <a:gd name="T7" fmla="*/ 0 h 12"/>
                  <a:gd name="T8" fmla="*/ 5 w 18"/>
                  <a:gd name="T9" fmla="*/ 3 h 12"/>
                  <a:gd name="T10" fmla="*/ 0 w 18"/>
                  <a:gd name="T11" fmla="*/ 3 h 12"/>
                  <a:gd name="T12" fmla="*/ 18 w 18"/>
                  <a:gd name="T13" fmla="*/ 3 h 12"/>
                  <a:gd name="T14" fmla="*/ 16 w 18"/>
                  <a:gd name="T15" fmla="*/ 3 h 12"/>
                  <a:gd name="T16" fmla="*/ 10 w 18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0" y="5"/>
                    </a:moveTo>
                    <a:lnTo>
                      <a:pt x="10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8" y="12"/>
                    </a:lnTo>
                    <a:lnTo>
                      <a:pt x="16" y="1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6" name="Freeform 2723">
                <a:extLst>
                  <a:ext uri="{FF2B5EF4-FFF2-40B4-BE49-F238E27FC236}">
                    <a16:creationId xmlns:a16="http://schemas.microsoft.com/office/drawing/2014/main" id="{3295F667-9975-E6FF-5456-7E190652A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11"/>
                <a:ext cx="18" cy="10"/>
              </a:xfrm>
              <a:custGeom>
                <a:avLst/>
                <a:gdLst>
                  <a:gd name="T0" fmla="*/ 10 w 18"/>
                  <a:gd name="T1" fmla="*/ 3 h 12"/>
                  <a:gd name="T2" fmla="*/ 10 w 18"/>
                  <a:gd name="T3" fmla="*/ 3 h 12"/>
                  <a:gd name="T4" fmla="*/ 10 w 18"/>
                  <a:gd name="T5" fmla="*/ 0 h 12"/>
                  <a:gd name="T6" fmla="*/ 10 w 18"/>
                  <a:gd name="T7" fmla="*/ 0 h 12"/>
                  <a:gd name="T8" fmla="*/ 5 w 18"/>
                  <a:gd name="T9" fmla="*/ 0 h 12"/>
                  <a:gd name="T10" fmla="*/ 5 w 18"/>
                  <a:gd name="T11" fmla="*/ 0 h 12"/>
                  <a:gd name="T12" fmla="*/ 5 w 18"/>
                  <a:gd name="T13" fmla="*/ 3 h 12"/>
                  <a:gd name="T14" fmla="*/ 5 w 18"/>
                  <a:gd name="T15" fmla="*/ 3 h 12"/>
                  <a:gd name="T16" fmla="*/ 5 w 18"/>
                  <a:gd name="T17" fmla="*/ 3 h 12"/>
                  <a:gd name="T18" fmla="*/ 0 w 18"/>
                  <a:gd name="T19" fmla="*/ 3 h 12"/>
                  <a:gd name="T20" fmla="*/ 18 w 18"/>
                  <a:gd name="T21" fmla="*/ 3 h 12"/>
                  <a:gd name="T22" fmla="*/ 18 w 18"/>
                  <a:gd name="T23" fmla="*/ 3 h 12"/>
                  <a:gd name="T24" fmla="*/ 16 w 18"/>
                  <a:gd name="T25" fmla="*/ 3 h 12"/>
                  <a:gd name="T26" fmla="*/ 10 w 18"/>
                  <a:gd name="T27" fmla="*/ 3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2">
                    <a:moveTo>
                      <a:pt x="10" y="5"/>
                    </a:moveTo>
                    <a:lnTo>
                      <a:pt x="10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8" y="12"/>
                    </a:lnTo>
                    <a:lnTo>
                      <a:pt x="16" y="12"/>
                    </a:lnTo>
                    <a:lnTo>
                      <a:pt x="1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7" name="Freeform 2724">
                <a:extLst>
                  <a:ext uri="{FF2B5EF4-FFF2-40B4-BE49-F238E27FC236}">
                    <a16:creationId xmlns:a16="http://schemas.microsoft.com/office/drawing/2014/main" id="{207CF93F-5064-F65D-D19C-D984965DE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1904"/>
                <a:ext cx="11" cy="12"/>
              </a:xfrm>
              <a:custGeom>
                <a:avLst/>
                <a:gdLst>
                  <a:gd name="T0" fmla="*/ 8 w 11"/>
                  <a:gd name="T1" fmla="*/ 4 h 12"/>
                  <a:gd name="T2" fmla="*/ 11 w 11"/>
                  <a:gd name="T3" fmla="*/ 7 h 12"/>
                  <a:gd name="T4" fmla="*/ 10 w 11"/>
                  <a:gd name="T5" fmla="*/ 9 h 12"/>
                  <a:gd name="T6" fmla="*/ 8 w 11"/>
                  <a:gd name="T7" fmla="*/ 9 h 12"/>
                  <a:gd name="T8" fmla="*/ 6 w 11"/>
                  <a:gd name="T9" fmla="*/ 9 h 12"/>
                  <a:gd name="T10" fmla="*/ 3 w 11"/>
                  <a:gd name="T11" fmla="*/ 7 h 12"/>
                  <a:gd name="T12" fmla="*/ 8 w 11"/>
                  <a:gd name="T13" fmla="*/ 0 h 12"/>
                  <a:gd name="T14" fmla="*/ 5 w 11"/>
                  <a:gd name="T15" fmla="*/ 0 h 12"/>
                  <a:gd name="T16" fmla="*/ 1 w 11"/>
                  <a:gd name="T17" fmla="*/ 0 h 12"/>
                  <a:gd name="T18" fmla="*/ 0 w 11"/>
                  <a:gd name="T19" fmla="*/ 1 h 12"/>
                  <a:gd name="T20" fmla="*/ 0 w 11"/>
                  <a:gd name="T21" fmla="*/ 4 h 12"/>
                  <a:gd name="T22" fmla="*/ 0 w 11"/>
                  <a:gd name="T23" fmla="*/ 7 h 12"/>
                  <a:gd name="T24" fmla="*/ 3 w 11"/>
                  <a:gd name="T25" fmla="*/ 12 h 12"/>
                  <a:gd name="T26" fmla="*/ 6 w 11"/>
                  <a:gd name="T27" fmla="*/ 12 h 12"/>
                  <a:gd name="T28" fmla="*/ 10 w 11"/>
                  <a:gd name="T29" fmla="*/ 12 h 12"/>
                  <a:gd name="T30" fmla="*/ 11 w 11"/>
                  <a:gd name="T31" fmla="*/ 10 h 12"/>
                  <a:gd name="T32" fmla="*/ 11 w 11"/>
                  <a:gd name="T33" fmla="*/ 7 h 12"/>
                  <a:gd name="T34" fmla="*/ 11 w 11"/>
                  <a:gd name="T35" fmla="*/ 4 h 12"/>
                  <a:gd name="T36" fmla="*/ 11 w 11"/>
                  <a:gd name="T37" fmla="*/ 4 h 12"/>
                  <a:gd name="T38" fmla="*/ 8 w 11"/>
                  <a:gd name="T39" fmla="*/ 4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" h="12">
                    <a:moveTo>
                      <a:pt x="8" y="4"/>
                    </a:moveTo>
                    <a:lnTo>
                      <a:pt x="11" y="7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3" y="7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1" y="7"/>
                    </a:lnTo>
                    <a:lnTo>
                      <a:pt x="11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8" name="Freeform 2725">
                <a:extLst>
                  <a:ext uri="{FF2B5EF4-FFF2-40B4-BE49-F238E27FC236}">
                    <a16:creationId xmlns:a16="http://schemas.microsoft.com/office/drawing/2014/main" id="{50BAD01C-DDF8-5661-E94A-B91AEE0FA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1904"/>
                <a:ext cx="11" cy="12"/>
              </a:xfrm>
              <a:custGeom>
                <a:avLst/>
                <a:gdLst>
                  <a:gd name="T0" fmla="*/ 8 w 11"/>
                  <a:gd name="T1" fmla="*/ 4 h 12"/>
                  <a:gd name="T2" fmla="*/ 11 w 11"/>
                  <a:gd name="T3" fmla="*/ 7 h 12"/>
                  <a:gd name="T4" fmla="*/ 10 w 11"/>
                  <a:gd name="T5" fmla="*/ 9 h 12"/>
                  <a:gd name="T6" fmla="*/ 8 w 11"/>
                  <a:gd name="T7" fmla="*/ 9 h 12"/>
                  <a:gd name="T8" fmla="*/ 6 w 11"/>
                  <a:gd name="T9" fmla="*/ 9 h 12"/>
                  <a:gd name="T10" fmla="*/ 3 w 11"/>
                  <a:gd name="T11" fmla="*/ 7 h 12"/>
                  <a:gd name="T12" fmla="*/ 8 w 11"/>
                  <a:gd name="T13" fmla="*/ 0 h 12"/>
                  <a:gd name="T14" fmla="*/ 5 w 11"/>
                  <a:gd name="T15" fmla="*/ 0 h 12"/>
                  <a:gd name="T16" fmla="*/ 1 w 11"/>
                  <a:gd name="T17" fmla="*/ 0 h 12"/>
                  <a:gd name="T18" fmla="*/ 0 w 11"/>
                  <a:gd name="T19" fmla="*/ 1 h 12"/>
                  <a:gd name="T20" fmla="*/ 0 w 11"/>
                  <a:gd name="T21" fmla="*/ 4 h 12"/>
                  <a:gd name="T22" fmla="*/ 0 w 11"/>
                  <a:gd name="T23" fmla="*/ 7 h 12"/>
                  <a:gd name="T24" fmla="*/ 3 w 11"/>
                  <a:gd name="T25" fmla="*/ 12 h 12"/>
                  <a:gd name="T26" fmla="*/ 6 w 11"/>
                  <a:gd name="T27" fmla="*/ 12 h 12"/>
                  <a:gd name="T28" fmla="*/ 10 w 11"/>
                  <a:gd name="T29" fmla="*/ 12 h 12"/>
                  <a:gd name="T30" fmla="*/ 11 w 11"/>
                  <a:gd name="T31" fmla="*/ 10 h 12"/>
                  <a:gd name="T32" fmla="*/ 11 w 11"/>
                  <a:gd name="T33" fmla="*/ 7 h 12"/>
                  <a:gd name="T34" fmla="*/ 11 w 11"/>
                  <a:gd name="T35" fmla="*/ 4 h 12"/>
                  <a:gd name="T36" fmla="*/ 11 w 11"/>
                  <a:gd name="T37" fmla="*/ 4 h 12"/>
                  <a:gd name="T38" fmla="*/ 8 w 11"/>
                  <a:gd name="T39" fmla="*/ 4 h 12"/>
                  <a:gd name="T40" fmla="*/ 8 w 11"/>
                  <a:gd name="T41" fmla="*/ 4 h 1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" h="12">
                    <a:moveTo>
                      <a:pt x="8" y="4"/>
                    </a:moveTo>
                    <a:lnTo>
                      <a:pt x="11" y="7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3" y="7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1" y="7"/>
                    </a:lnTo>
                    <a:lnTo>
                      <a:pt x="11" y="4"/>
                    </a:lnTo>
                    <a:lnTo>
                      <a:pt x="8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9" name="Freeform 2726">
                <a:extLst>
                  <a:ext uri="{FF2B5EF4-FFF2-40B4-BE49-F238E27FC236}">
                    <a16:creationId xmlns:a16="http://schemas.microsoft.com/office/drawing/2014/main" id="{C44C72EF-0496-1566-9EF3-EB7A3AA3C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1904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16839 h 7"/>
                  <a:gd name="T4" fmla="*/ 0 w 8"/>
                  <a:gd name="T5" fmla="*/ 11787 h 7"/>
                  <a:gd name="T6" fmla="*/ 1 w 8"/>
                  <a:gd name="T7" fmla="*/ 1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0" name="Freeform 2727">
                <a:extLst>
                  <a:ext uri="{FF2B5EF4-FFF2-40B4-BE49-F238E27FC236}">
                    <a16:creationId xmlns:a16="http://schemas.microsoft.com/office/drawing/2014/main" id="{99CEAF5D-8BD6-ED12-A79E-800AD1B67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" y="1904"/>
                <a:ext cx="8" cy="10"/>
              </a:xfrm>
              <a:custGeom>
                <a:avLst/>
                <a:gdLst>
                  <a:gd name="T0" fmla="*/ 3 w 8"/>
                  <a:gd name="T1" fmla="*/ 17676 h 7"/>
                  <a:gd name="T2" fmla="*/ 0 w 8"/>
                  <a:gd name="T3" fmla="*/ 16839 h 7"/>
                  <a:gd name="T4" fmla="*/ 0 w 8"/>
                  <a:gd name="T5" fmla="*/ 11787 h 7"/>
                  <a:gd name="T6" fmla="*/ 1 w 8"/>
                  <a:gd name="T7" fmla="*/ 1 h 7"/>
                  <a:gd name="T8" fmla="*/ 8 w 8"/>
                  <a:gd name="T9" fmla="*/ 0 h 7"/>
                  <a:gd name="T10" fmla="*/ 8 w 8"/>
                  <a:gd name="T11" fmla="*/ 1 h 7"/>
                  <a:gd name="T12" fmla="*/ 3 w 8"/>
                  <a:gd name="T13" fmla="*/ 1767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3" y="7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Freeform 2728">
                <a:extLst>
                  <a:ext uri="{FF2B5EF4-FFF2-40B4-BE49-F238E27FC236}">
                    <a16:creationId xmlns:a16="http://schemas.microsoft.com/office/drawing/2014/main" id="{8E110B13-CDA9-9208-8A49-F6D603F07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" y="1887"/>
                <a:ext cx="13" cy="10"/>
              </a:xfrm>
              <a:custGeom>
                <a:avLst/>
                <a:gdLst>
                  <a:gd name="T0" fmla="*/ 0 w 13"/>
                  <a:gd name="T1" fmla="*/ 3 h 12"/>
                  <a:gd name="T2" fmla="*/ 0 w 13"/>
                  <a:gd name="T3" fmla="*/ 3 h 12"/>
                  <a:gd name="T4" fmla="*/ 0 w 13"/>
                  <a:gd name="T5" fmla="*/ 2 h 12"/>
                  <a:gd name="T6" fmla="*/ 2 w 13"/>
                  <a:gd name="T7" fmla="*/ 2 h 12"/>
                  <a:gd name="T8" fmla="*/ 3 w 13"/>
                  <a:gd name="T9" fmla="*/ 0 h 12"/>
                  <a:gd name="T10" fmla="*/ 3 w 13"/>
                  <a:gd name="T11" fmla="*/ 3 h 12"/>
                  <a:gd name="T12" fmla="*/ 5 w 13"/>
                  <a:gd name="T13" fmla="*/ 3 h 12"/>
                  <a:gd name="T14" fmla="*/ 5 w 13"/>
                  <a:gd name="T15" fmla="*/ 3 h 12"/>
                  <a:gd name="T16" fmla="*/ 7 w 13"/>
                  <a:gd name="T17" fmla="*/ 3 h 12"/>
                  <a:gd name="T18" fmla="*/ 8 w 13"/>
                  <a:gd name="T19" fmla="*/ 3 h 12"/>
                  <a:gd name="T20" fmla="*/ 13 w 13"/>
                  <a:gd name="T21" fmla="*/ 3 h 12"/>
                  <a:gd name="T22" fmla="*/ 13 w 13"/>
                  <a:gd name="T23" fmla="*/ 3 h 12"/>
                  <a:gd name="T24" fmla="*/ 13 w 13"/>
                  <a:gd name="T25" fmla="*/ 3 h 12"/>
                  <a:gd name="T26" fmla="*/ 13 w 13"/>
                  <a:gd name="T27" fmla="*/ 3 h 12"/>
                  <a:gd name="T28" fmla="*/ 13 w 13"/>
                  <a:gd name="T29" fmla="*/ 0 h 12"/>
                  <a:gd name="T30" fmla="*/ 3 w 13"/>
                  <a:gd name="T31" fmla="*/ 0 h 12"/>
                  <a:gd name="T32" fmla="*/ 0 w 13"/>
                  <a:gd name="T33" fmla="*/ 0 h 12"/>
                  <a:gd name="T34" fmla="*/ 0 w 13"/>
                  <a:gd name="T35" fmla="*/ 0 h 12"/>
                  <a:gd name="T36" fmla="*/ 0 w 13"/>
                  <a:gd name="T37" fmla="*/ 3 h 12"/>
                  <a:gd name="T38" fmla="*/ 0 w 13"/>
                  <a:gd name="T39" fmla="*/ 3 h 12"/>
                  <a:gd name="T40" fmla="*/ 0 w 13"/>
                  <a:gd name="T41" fmla="*/ 3 h 12"/>
                  <a:gd name="T42" fmla="*/ 0 w 13"/>
                  <a:gd name="T43" fmla="*/ 3 h 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3" h="12">
                    <a:moveTo>
                      <a:pt x="0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2" name="Freeform 2729">
                <a:extLst>
                  <a:ext uri="{FF2B5EF4-FFF2-40B4-BE49-F238E27FC236}">
                    <a16:creationId xmlns:a16="http://schemas.microsoft.com/office/drawing/2014/main" id="{009FC32F-CDC5-23F3-FE7A-9F6ED5EE3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" y="1887"/>
                <a:ext cx="13" cy="10"/>
              </a:xfrm>
              <a:custGeom>
                <a:avLst/>
                <a:gdLst>
                  <a:gd name="T0" fmla="*/ 0 w 13"/>
                  <a:gd name="T1" fmla="*/ 3 h 12"/>
                  <a:gd name="T2" fmla="*/ 0 w 13"/>
                  <a:gd name="T3" fmla="*/ 3 h 12"/>
                  <a:gd name="T4" fmla="*/ 0 w 13"/>
                  <a:gd name="T5" fmla="*/ 3 h 12"/>
                  <a:gd name="T6" fmla="*/ 0 w 13"/>
                  <a:gd name="T7" fmla="*/ 2 h 12"/>
                  <a:gd name="T8" fmla="*/ 2 w 13"/>
                  <a:gd name="T9" fmla="*/ 2 h 12"/>
                  <a:gd name="T10" fmla="*/ 3 w 13"/>
                  <a:gd name="T11" fmla="*/ 0 h 12"/>
                  <a:gd name="T12" fmla="*/ 3 w 13"/>
                  <a:gd name="T13" fmla="*/ 0 h 12"/>
                  <a:gd name="T14" fmla="*/ 3 w 13"/>
                  <a:gd name="T15" fmla="*/ 3 h 12"/>
                  <a:gd name="T16" fmla="*/ 5 w 13"/>
                  <a:gd name="T17" fmla="*/ 3 h 12"/>
                  <a:gd name="T18" fmla="*/ 5 w 13"/>
                  <a:gd name="T19" fmla="*/ 3 h 12"/>
                  <a:gd name="T20" fmla="*/ 7 w 13"/>
                  <a:gd name="T21" fmla="*/ 3 h 12"/>
                  <a:gd name="T22" fmla="*/ 8 w 13"/>
                  <a:gd name="T23" fmla="*/ 3 h 12"/>
                  <a:gd name="T24" fmla="*/ 13 w 13"/>
                  <a:gd name="T25" fmla="*/ 3 h 12"/>
                  <a:gd name="T26" fmla="*/ 13 w 13"/>
                  <a:gd name="T27" fmla="*/ 3 h 12"/>
                  <a:gd name="T28" fmla="*/ 13 w 13"/>
                  <a:gd name="T29" fmla="*/ 3 h 12"/>
                  <a:gd name="T30" fmla="*/ 13 w 13"/>
                  <a:gd name="T31" fmla="*/ 3 h 12"/>
                  <a:gd name="T32" fmla="*/ 13 w 13"/>
                  <a:gd name="T33" fmla="*/ 0 h 12"/>
                  <a:gd name="T34" fmla="*/ 13 w 13"/>
                  <a:gd name="T35" fmla="*/ 0 h 12"/>
                  <a:gd name="T36" fmla="*/ 13 w 13"/>
                  <a:gd name="T37" fmla="*/ 0 h 12"/>
                  <a:gd name="T38" fmla="*/ 13 w 13"/>
                  <a:gd name="T39" fmla="*/ 0 h 12"/>
                  <a:gd name="T40" fmla="*/ 13 w 13"/>
                  <a:gd name="T41" fmla="*/ 0 h 12"/>
                  <a:gd name="T42" fmla="*/ 3 w 13"/>
                  <a:gd name="T43" fmla="*/ 0 h 12"/>
                  <a:gd name="T44" fmla="*/ 0 w 13"/>
                  <a:gd name="T45" fmla="*/ 0 h 12"/>
                  <a:gd name="T46" fmla="*/ 0 w 13"/>
                  <a:gd name="T47" fmla="*/ 0 h 12"/>
                  <a:gd name="T48" fmla="*/ 0 w 13"/>
                  <a:gd name="T49" fmla="*/ 3 h 12"/>
                  <a:gd name="T50" fmla="*/ 0 w 13"/>
                  <a:gd name="T51" fmla="*/ 3 h 12"/>
                  <a:gd name="T52" fmla="*/ 0 w 13"/>
                  <a:gd name="T53" fmla="*/ 3 h 12"/>
                  <a:gd name="T54" fmla="*/ 0 w 13"/>
                  <a:gd name="T55" fmla="*/ 3 h 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" h="12">
                    <a:moveTo>
                      <a:pt x="0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3" name="Freeform 2730">
                <a:extLst>
                  <a:ext uri="{FF2B5EF4-FFF2-40B4-BE49-F238E27FC236}">
                    <a16:creationId xmlns:a16="http://schemas.microsoft.com/office/drawing/2014/main" id="{3B830A5C-92B6-1203-7154-F3E67917B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87"/>
                <a:ext cx="7" cy="9"/>
              </a:xfrm>
              <a:custGeom>
                <a:avLst/>
                <a:gdLst>
                  <a:gd name="T0" fmla="*/ 5 w 7"/>
                  <a:gd name="T1" fmla="*/ 0 h 9"/>
                  <a:gd name="T2" fmla="*/ 7 w 7"/>
                  <a:gd name="T3" fmla="*/ 5 h 9"/>
                  <a:gd name="T4" fmla="*/ 5 w 7"/>
                  <a:gd name="T5" fmla="*/ 9 h 9"/>
                  <a:gd name="T6" fmla="*/ 2 w 7"/>
                  <a:gd name="T7" fmla="*/ 6 h 9"/>
                  <a:gd name="T8" fmla="*/ 0 w 7"/>
                  <a:gd name="T9" fmla="*/ 5 h 9"/>
                  <a:gd name="T10" fmla="*/ 4 w 7"/>
                  <a:gd name="T11" fmla="*/ 5 h 9"/>
                  <a:gd name="T12" fmla="*/ 5 w 7"/>
                  <a:gd name="T13" fmla="*/ 5 h 9"/>
                  <a:gd name="T14" fmla="*/ 5 w 7"/>
                  <a:gd name="T15" fmla="*/ 3 h 9"/>
                  <a:gd name="T16" fmla="*/ 5 w 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lnTo>
                      <a:pt x="7" y="5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Freeform 2731">
                <a:extLst>
                  <a:ext uri="{FF2B5EF4-FFF2-40B4-BE49-F238E27FC236}">
                    <a16:creationId xmlns:a16="http://schemas.microsoft.com/office/drawing/2014/main" id="{9BF5AE43-D879-B76C-953A-4E855CC3A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87"/>
                <a:ext cx="7" cy="9"/>
              </a:xfrm>
              <a:custGeom>
                <a:avLst/>
                <a:gdLst>
                  <a:gd name="T0" fmla="*/ 5 w 7"/>
                  <a:gd name="T1" fmla="*/ 0 h 9"/>
                  <a:gd name="T2" fmla="*/ 7 w 7"/>
                  <a:gd name="T3" fmla="*/ 5 h 9"/>
                  <a:gd name="T4" fmla="*/ 5 w 7"/>
                  <a:gd name="T5" fmla="*/ 9 h 9"/>
                  <a:gd name="T6" fmla="*/ 5 w 7"/>
                  <a:gd name="T7" fmla="*/ 9 h 9"/>
                  <a:gd name="T8" fmla="*/ 2 w 7"/>
                  <a:gd name="T9" fmla="*/ 6 h 9"/>
                  <a:gd name="T10" fmla="*/ 0 w 7"/>
                  <a:gd name="T11" fmla="*/ 5 h 9"/>
                  <a:gd name="T12" fmla="*/ 4 w 7"/>
                  <a:gd name="T13" fmla="*/ 5 h 9"/>
                  <a:gd name="T14" fmla="*/ 5 w 7"/>
                  <a:gd name="T15" fmla="*/ 5 h 9"/>
                  <a:gd name="T16" fmla="*/ 5 w 7"/>
                  <a:gd name="T17" fmla="*/ 3 h 9"/>
                  <a:gd name="T18" fmla="*/ 5 w 7"/>
                  <a:gd name="T19" fmla="*/ 0 h 9"/>
                  <a:gd name="T20" fmla="*/ 5 w 7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lnTo>
                      <a:pt x="7" y="5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5" name="Freeform 2732">
                <a:extLst>
                  <a:ext uri="{FF2B5EF4-FFF2-40B4-BE49-F238E27FC236}">
                    <a16:creationId xmlns:a16="http://schemas.microsoft.com/office/drawing/2014/main" id="{4B482423-C8D4-3EA2-727A-05B4EA0E6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68"/>
                <a:ext cx="17" cy="10"/>
              </a:xfrm>
              <a:custGeom>
                <a:avLst/>
                <a:gdLst>
                  <a:gd name="T0" fmla="*/ 5 w 17"/>
                  <a:gd name="T1" fmla="*/ 0 h 12"/>
                  <a:gd name="T2" fmla="*/ 4 w 17"/>
                  <a:gd name="T3" fmla="*/ 1 h 12"/>
                  <a:gd name="T4" fmla="*/ 0 w 17"/>
                  <a:gd name="T5" fmla="*/ 3 h 12"/>
                  <a:gd name="T6" fmla="*/ 2 w 17"/>
                  <a:gd name="T7" fmla="*/ 3 h 12"/>
                  <a:gd name="T8" fmla="*/ 5 w 17"/>
                  <a:gd name="T9" fmla="*/ 3 h 12"/>
                  <a:gd name="T10" fmla="*/ 10 w 17"/>
                  <a:gd name="T11" fmla="*/ 3 h 12"/>
                  <a:gd name="T12" fmla="*/ 10 w 17"/>
                  <a:gd name="T13" fmla="*/ 3 h 12"/>
                  <a:gd name="T14" fmla="*/ 10 w 17"/>
                  <a:gd name="T15" fmla="*/ 3 h 12"/>
                  <a:gd name="T16" fmla="*/ 14 w 17"/>
                  <a:gd name="T17" fmla="*/ 3 h 12"/>
                  <a:gd name="T18" fmla="*/ 12 w 17"/>
                  <a:gd name="T19" fmla="*/ 3 h 12"/>
                  <a:gd name="T20" fmla="*/ 10 w 17"/>
                  <a:gd name="T21" fmla="*/ 3 h 12"/>
                  <a:gd name="T22" fmla="*/ 10 w 17"/>
                  <a:gd name="T23" fmla="*/ 3 h 12"/>
                  <a:gd name="T24" fmla="*/ 14 w 17"/>
                  <a:gd name="T25" fmla="*/ 3 h 12"/>
                  <a:gd name="T26" fmla="*/ 14 w 17"/>
                  <a:gd name="T27" fmla="*/ 3 h 12"/>
                  <a:gd name="T28" fmla="*/ 17 w 17"/>
                  <a:gd name="T29" fmla="*/ 3 h 12"/>
                  <a:gd name="T30" fmla="*/ 15 w 17"/>
                  <a:gd name="T31" fmla="*/ 3 h 12"/>
                  <a:gd name="T32" fmla="*/ 14 w 17"/>
                  <a:gd name="T33" fmla="*/ 1 h 12"/>
                  <a:gd name="T34" fmla="*/ 10 w 17"/>
                  <a:gd name="T35" fmla="*/ 0 h 12"/>
                  <a:gd name="T36" fmla="*/ 9 w 17"/>
                  <a:gd name="T37" fmla="*/ 1 h 12"/>
                  <a:gd name="T38" fmla="*/ 5 w 17"/>
                  <a:gd name="T39" fmla="*/ 3 h 12"/>
                  <a:gd name="T40" fmla="*/ 5 w 17"/>
                  <a:gd name="T41" fmla="*/ 3 h 12"/>
                  <a:gd name="T42" fmla="*/ 5 w 17"/>
                  <a:gd name="T43" fmla="*/ 3 h 12"/>
                  <a:gd name="T44" fmla="*/ 2 w 17"/>
                  <a:gd name="T45" fmla="*/ 3 h 12"/>
                  <a:gd name="T46" fmla="*/ 0 w 17"/>
                  <a:gd name="T47" fmla="*/ 3 h 12"/>
                  <a:gd name="T48" fmla="*/ 2 w 17"/>
                  <a:gd name="T49" fmla="*/ 1 h 12"/>
                  <a:gd name="T50" fmla="*/ 4 w 17"/>
                  <a:gd name="T51" fmla="*/ 1 h 12"/>
                  <a:gd name="T52" fmla="*/ 5 w 17"/>
                  <a:gd name="T53" fmla="*/ 1 h 12"/>
                  <a:gd name="T54" fmla="*/ 5 w 17"/>
                  <a:gd name="T55" fmla="*/ 3 h 12"/>
                  <a:gd name="T56" fmla="*/ 5 w 17"/>
                  <a:gd name="T57" fmla="*/ 3 h 12"/>
                  <a:gd name="T58" fmla="*/ 5 w 17"/>
                  <a:gd name="T59" fmla="*/ 0 h 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" h="12">
                    <a:moveTo>
                      <a:pt x="5" y="0"/>
                    </a:moveTo>
                    <a:lnTo>
                      <a:pt x="4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6" name="Freeform 2733">
                <a:extLst>
                  <a:ext uri="{FF2B5EF4-FFF2-40B4-BE49-F238E27FC236}">
                    <a16:creationId xmlns:a16="http://schemas.microsoft.com/office/drawing/2014/main" id="{5C9536E8-0897-267C-7B08-6D14D08C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68"/>
                <a:ext cx="17" cy="10"/>
              </a:xfrm>
              <a:custGeom>
                <a:avLst/>
                <a:gdLst>
                  <a:gd name="T0" fmla="*/ 5 w 17"/>
                  <a:gd name="T1" fmla="*/ 0 h 12"/>
                  <a:gd name="T2" fmla="*/ 4 w 17"/>
                  <a:gd name="T3" fmla="*/ 1 h 12"/>
                  <a:gd name="T4" fmla="*/ 0 w 17"/>
                  <a:gd name="T5" fmla="*/ 3 h 12"/>
                  <a:gd name="T6" fmla="*/ 2 w 17"/>
                  <a:gd name="T7" fmla="*/ 3 h 12"/>
                  <a:gd name="T8" fmla="*/ 5 w 17"/>
                  <a:gd name="T9" fmla="*/ 3 h 12"/>
                  <a:gd name="T10" fmla="*/ 10 w 17"/>
                  <a:gd name="T11" fmla="*/ 3 h 12"/>
                  <a:gd name="T12" fmla="*/ 10 w 17"/>
                  <a:gd name="T13" fmla="*/ 3 h 12"/>
                  <a:gd name="T14" fmla="*/ 10 w 17"/>
                  <a:gd name="T15" fmla="*/ 3 h 12"/>
                  <a:gd name="T16" fmla="*/ 14 w 17"/>
                  <a:gd name="T17" fmla="*/ 3 h 12"/>
                  <a:gd name="T18" fmla="*/ 14 w 17"/>
                  <a:gd name="T19" fmla="*/ 3 h 12"/>
                  <a:gd name="T20" fmla="*/ 12 w 17"/>
                  <a:gd name="T21" fmla="*/ 3 h 12"/>
                  <a:gd name="T22" fmla="*/ 10 w 17"/>
                  <a:gd name="T23" fmla="*/ 3 h 12"/>
                  <a:gd name="T24" fmla="*/ 10 w 17"/>
                  <a:gd name="T25" fmla="*/ 3 h 12"/>
                  <a:gd name="T26" fmla="*/ 14 w 17"/>
                  <a:gd name="T27" fmla="*/ 3 h 12"/>
                  <a:gd name="T28" fmla="*/ 14 w 17"/>
                  <a:gd name="T29" fmla="*/ 3 h 12"/>
                  <a:gd name="T30" fmla="*/ 17 w 17"/>
                  <a:gd name="T31" fmla="*/ 3 h 12"/>
                  <a:gd name="T32" fmla="*/ 15 w 17"/>
                  <a:gd name="T33" fmla="*/ 3 h 12"/>
                  <a:gd name="T34" fmla="*/ 14 w 17"/>
                  <a:gd name="T35" fmla="*/ 1 h 12"/>
                  <a:gd name="T36" fmla="*/ 10 w 17"/>
                  <a:gd name="T37" fmla="*/ 0 h 12"/>
                  <a:gd name="T38" fmla="*/ 9 w 17"/>
                  <a:gd name="T39" fmla="*/ 1 h 12"/>
                  <a:gd name="T40" fmla="*/ 5 w 17"/>
                  <a:gd name="T41" fmla="*/ 3 h 12"/>
                  <a:gd name="T42" fmla="*/ 5 w 17"/>
                  <a:gd name="T43" fmla="*/ 3 h 12"/>
                  <a:gd name="T44" fmla="*/ 5 w 17"/>
                  <a:gd name="T45" fmla="*/ 3 h 12"/>
                  <a:gd name="T46" fmla="*/ 5 w 17"/>
                  <a:gd name="T47" fmla="*/ 3 h 12"/>
                  <a:gd name="T48" fmla="*/ 2 w 17"/>
                  <a:gd name="T49" fmla="*/ 3 h 12"/>
                  <a:gd name="T50" fmla="*/ 0 w 17"/>
                  <a:gd name="T51" fmla="*/ 3 h 12"/>
                  <a:gd name="T52" fmla="*/ 2 w 17"/>
                  <a:gd name="T53" fmla="*/ 1 h 12"/>
                  <a:gd name="T54" fmla="*/ 4 w 17"/>
                  <a:gd name="T55" fmla="*/ 1 h 12"/>
                  <a:gd name="T56" fmla="*/ 5 w 17"/>
                  <a:gd name="T57" fmla="*/ 1 h 12"/>
                  <a:gd name="T58" fmla="*/ 5 w 17"/>
                  <a:gd name="T59" fmla="*/ 3 h 12"/>
                  <a:gd name="T60" fmla="*/ 5 w 17"/>
                  <a:gd name="T61" fmla="*/ 3 h 12"/>
                  <a:gd name="T62" fmla="*/ 5 w 17"/>
                  <a:gd name="T63" fmla="*/ 0 h 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" h="12">
                    <a:moveTo>
                      <a:pt x="5" y="0"/>
                    </a:moveTo>
                    <a:lnTo>
                      <a:pt x="4" y="1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7" y="6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Freeform 2734">
                <a:extLst>
                  <a:ext uri="{FF2B5EF4-FFF2-40B4-BE49-F238E27FC236}">
                    <a16:creationId xmlns:a16="http://schemas.microsoft.com/office/drawing/2014/main" id="{965057A3-F1A4-3A80-BB1A-0CA8CDA3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56"/>
                <a:ext cx="19" cy="12"/>
              </a:xfrm>
              <a:custGeom>
                <a:avLst/>
                <a:gdLst>
                  <a:gd name="T0" fmla="*/ 10 w 19"/>
                  <a:gd name="T1" fmla="*/ 12 h 12"/>
                  <a:gd name="T2" fmla="*/ 15 w 19"/>
                  <a:gd name="T3" fmla="*/ 10 h 12"/>
                  <a:gd name="T4" fmla="*/ 19 w 19"/>
                  <a:gd name="T5" fmla="*/ 9 h 12"/>
                  <a:gd name="T6" fmla="*/ 19 w 19"/>
                  <a:gd name="T7" fmla="*/ 4 h 12"/>
                  <a:gd name="T8" fmla="*/ 15 w 19"/>
                  <a:gd name="T9" fmla="*/ 1 h 12"/>
                  <a:gd name="T10" fmla="*/ 14 w 19"/>
                  <a:gd name="T11" fmla="*/ 0 h 12"/>
                  <a:gd name="T12" fmla="*/ 10 w 19"/>
                  <a:gd name="T13" fmla="*/ 0 h 12"/>
                  <a:gd name="T14" fmla="*/ 7 w 19"/>
                  <a:gd name="T15" fmla="*/ 0 h 12"/>
                  <a:gd name="T16" fmla="*/ 4 w 19"/>
                  <a:gd name="T17" fmla="*/ 1 h 12"/>
                  <a:gd name="T18" fmla="*/ 2 w 19"/>
                  <a:gd name="T19" fmla="*/ 1 h 12"/>
                  <a:gd name="T20" fmla="*/ 0 w 19"/>
                  <a:gd name="T21" fmla="*/ 4 h 12"/>
                  <a:gd name="T22" fmla="*/ 2 w 19"/>
                  <a:gd name="T23" fmla="*/ 7 h 12"/>
                  <a:gd name="T24" fmla="*/ 4 w 19"/>
                  <a:gd name="T25" fmla="*/ 10 h 12"/>
                  <a:gd name="T26" fmla="*/ 7 w 19"/>
                  <a:gd name="T27" fmla="*/ 12 h 12"/>
                  <a:gd name="T28" fmla="*/ 10 w 19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" h="12">
                    <a:moveTo>
                      <a:pt x="10" y="12"/>
                    </a:moveTo>
                    <a:lnTo>
                      <a:pt x="15" y="10"/>
                    </a:lnTo>
                    <a:lnTo>
                      <a:pt x="19" y="9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4" y="10"/>
                    </a:lnTo>
                    <a:lnTo>
                      <a:pt x="7" y="12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8" name="Freeform 2735">
                <a:extLst>
                  <a:ext uri="{FF2B5EF4-FFF2-40B4-BE49-F238E27FC236}">
                    <a16:creationId xmlns:a16="http://schemas.microsoft.com/office/drawing/2014/main" id="{DA89119E-D0E0-EA5A-2217-9D65B2356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56"/>
                <a:ext cx="19" cy="12"/>
              </a:xfrm>
              <a:custGeom>
                <a:avLst/>
                <a:gdLst>
                  <a:gd name="T0" fmla="*/ 10 w 19"/>
                  <a:gd name="T1" fmla="*/ 12 h 12"/>
                  <a:gd name="T2" fmla="*/ 15 w 19"/>
                  <a:gd name="T3" fmla="*/ 10 h 12"/>
                  <a:gd name="T4" fmla="*/ 19 w 19"/>
                  <a:gd name="T5" fmla="*/ 9 h 12"/>
                  <a:gd name="T6" fmla="*/ 19 w 19"/>
                  <a:gd name="T7" fmla="*/ 4 h 12"/>
                  <a:gd name="T8" fmla="*/ 15 w 19"/>
                  <a:gd name="T9" fmla="*/ 1 h 12"/>
                  <a:gd name="T10" fmla="*/ 14 w 19"/>
                  <a:gd name="T11" fmla="*/ 0 h 12"/>
                  <a:gd name="T12" fmla="*/ 10 w 19"/>
                  <a:gd name="T13" fmla="*/ 0 h 12"/>
                  <a:gd name="T14" fmla="*/ 7 w 19"/>
                  <a:gd name="T15" fmla="*/ 0 h 12"/>
                  <a:gd name="T16" fmla="*/ 4 w 19"/>
                  <a:gd name="T17" fmla="*/ 1 h 12"/>
                  <a:gd name="T18" fmla="*/ 2 w 19"/>
                  <a:gd name="T19" fmla="*/ 1 h 12"/>
                  <a:gd name="T20" fmla="*/ 0 w 19"/>
                  <a:gd name="T21" fmla="*/ 4 h 12"/>
                  <a:gd name="T22" fmla="*/ 2 w 19"/>
                  <a:gd name="T23" fmla="*/ 7 h 12"/>
                  <a:gd name="T24" fmla="*/ 4 w 19"/>
                  <a:gd name="T25" fmla="*/ 10 h 12"/>
                  <a:gd name="T26" fmla="*/ 7 w 19"/>
                  <a:gd name="T27" fmla="*/ 12 h 12"/>
                  <a:gd name="T28" fmla="*/ 10 w 19"/>
                  <a:gd name="T29" fmla="*/ 12 h 12"/>
                  <a:gd name="T30" fmla="*/ 10 w 19"/>
                  <a:gd name="T31" fmla="*/ 12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" h="12">
                    <a:moveTo>
                      <a:pt x="10" y="12"/>
                    </a:moveTo>
                    <a:lnTo>
                      <a:pt x="15" y="10"/>
                    </a:lnTo>
                    <a:lnTo>
                      <a:pt x="19" y="9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4" y="10"/>
                    </a:lnTo>
                    <a:lnTo>
                      <a:pt x="7" y="12"/>
                    </a:lnTo>
                    <a:lnTo>
                      <a:pt x="10" y="12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9" name="Freeform 2736">
                <a:extLst>
                  <a:ext uri="{FF2B5EF4-FFF2-40B4-BE49-F238E27FC236}">
                    <a16:creationId xmlns:a16="http://schemas.microsoft.com/office/drawing/2014/main" id="{363AC1AE-878C-D163-1904-BA2A69B5F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9" y="1856"/>
                <a:ext cx="10" cy="9"/>
              </a:xfrm>
              <a:custGeom>
                <a:avLst/>
                <a:gdLst>
                  <a:gd name="T0" fmla="*/ 6 w 10"/>
                  <a:gd name="T1" fmla="*/ 9 h 9"/>
                  <a:gd name="T2" fmla="*/ 5 w 10"/>
                  <a:gd name="T3" fmla="*/ 7 h 9"/>
                  <a:gd name="T4" fmla="*/ 1 w 10"/>
                  <a:gd name="T5" fmla="*/ 7 h 9"/>
                  <a:gd name="T6" fmla="*/ 0 w 10"/>
                  <a:gd name="T7" fmla="*/ 6 h 9"/>
                  <a:gd name="T8" fmla="*/ 1 w 10"/>
                  <a:gd name="T9" fmla="*/ 4 h 9"/>
                  <a:gd name="T10" fmla="*/ 1 w 10"/>
                  <a:gd name="T11" fmla="*/ 3 h 9"/>
                  <a:gd name="T12" fmla="*/ 6 w 10"/>
                  <a:gd name="T13" fmla="*/ 0 h 9"/>
                  <a:gd name="T14" fmla="*/ 8 w 10"/>
                  <a:gd name="T15" fmla="*/ 1 h 9"/>
                  <a:gd name="T16" fmla="*/ 10 w 10"/>
                  <a:gd name="T17" fmla="*/ 3 h 9"/>
                  <a:gd name="T18" fmla="*/ 10 w 10"/>
                  <a:gd name="T19" fmla="*/ 6 h 9"/>
                  <a:gd name="T20" fmla="*/ 10 w 10"/>
                  <a:gd name="T21" fmla="*/ 9 h 9"/>
                  <a:gd name="T22" fmla="*/ 6 w 10"/>
                  <a:gd name="T23" fmla="*/ 9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lnTo>
                      <a:pt x="5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Freeform 2737">
                <a:extLst>
                  <a:ext uri="{FF2B5EF4-FFF2-40B4-BE49-F238E27FC236}">
                    <a16:creationId xmlns:a16="http://schemas.microsoft.com/office/drawing/2014/main" id="{2FEAA155-8374-6D33-1269-28AB2FDA1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9" y="1856"/>
                <a:ext cx="10" cy="9"/>
              </a:xfrm>
              <a:custGeom>
                <a:avLst/>
                <a:gdLst>
                  <a:gd name="T0" fmla="*/ 6 w 10"/>
                  <a:gd name="T1" fmla="*/ 9 h 9"/>
                  <a:gd name="T2" fmla="*/ 5 w 10"/>
                  <a:gd name="T3" fmla="*/ 7 h 9"/>
                  <a:gd name="T4" fmla="*/ 1 w 10"/>
                  <a:gd name="T5" fmla="*/ 7 h 9"/>
                  <a:gd name="T6" fmla="*/ 0 w 10"/>
                  <a:gd name="T7" fmla="*/ 6 h 9"/>
                  <a:gd name="T8" fmla="*/ 1 w 10"/>
                  <a:gd name="T9" fmla="*/ 4 h 9"/>
                  <a:gd name="T10" fmla="*/ 1 w 10"/>
                  <a:gd name="T11" fmla="*/ 3 h 9"/>
                  <a:gd name="T12" fmla="*/ 6 w 10"/>
                  <a:gd name="T13" fmla="*/ 0 h 9"/>
                  <a:gd name="T14" fmla="*/ 8 w 10"/>
                  <a:gd name="T15" fmla="*/ 1 h 9"/>
                  <a:gd name="T16" fmla="*/ 10 w 10"/>
                  <a:gd name="T17" fmla="*/ 3 h 9"/>
                  <a:gd name="T18" fmla="*/ 10 w 10"/>
                  <a:gd name="T19" fmla="*/ 6 h 9"/>
                  <a:gd name="T20" fmla="*/ 10 w 10"/>
                  <a:gd name="T21" fmla="*/ 9 h 9"/>
                  <a:gd name="T22" fmla="*/ 6 w 10"/>
                  <a:gd name="T23" fmla="*/ 9 h 9"/>
                  <a:gd name="T24" fmla="*/ 6 w 10"/>
                  <a:gd name="T25" fmla="*/ 9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lnTo>
                      <a:pt x="5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6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1" name="Freeform 2738">
                <a:extLst>
                  <a:ext uri="{FF2B5EF4-FFF2-40B4-BE49-F238E27FC236}">
                    <a16:creationId xmlns:a16="http://schemas.microsoft.com/office/drawing/2014/main" id="{96AF7ABE-DE9C-5FD3-3C4C-E5289C6C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44"/>
                <a:ext cx="19" cy="10"/>
              </a:xfrm>
              <a:custGeom>
                <a:avLst/>
                <a:gdLst>
                  <a:gd name="T0" fmla="*/ 5 w 19"/>
                  <a:gd name="T1" fmla="*/ 87 h 9"/>
                  <a:gd name="T2" fmla="*/ 4 w 19"/>
                  <a:gd name="T3" fmla="*/ 70 h 9"/>
                  <a:gd name="T4" fmla="*/ 0 w 19"/>
                  <a:gd name="T5" fmla="*/ 4 h 9"/>
                  <a:gd name="T6" fmla="*/ 2 w 19"/>
                  <a:gd name="T7" fmla="*/ 4 h 9"/>
                  <a:gd name="T8" fmla="*/ 5 w 19"/>
                  <a:gd name="T9" fmla="*/ 4 h 9"/>
                  <a:gd name="T10" fmla="*/ 5 w 19"/>
                  <a:gd name="T11" fmla="*/ 3 h 9"/>
                  <a:gd name="T12" fmla="*/ 5 w 19"/>
                  <a:gd name="T13" fmla="*/ 4 h 9"/>
                  <a:gd name="T14" fmla="*/ 10 w 19"/>
                  <a:gd name="T15" fmla="*/ 87 h 9"/>
                  <a:gd name="T16" fmla="*/ 14 w 19"/>
                  <a:gd name="T17" fmla="*/ 87 h 9"/>
                  <a:gd name="T18" fmla="*/ 17 w 19"/>
                  <a:gd name="T19" fmla="*/ 70 h 9"/>
                  <a:gd name="T20" fmla="*/ 19 w 19"/>
                  <a:gd name="T21" fmla="*/ 4 h 9"/>
                  <a:gd name="T22" fmla="*/ 17 w 19"/>
                  <a:gd name="T23" fmla="*/ 4 h 9"/>
                  <a:gd name="T24" fmla="*/ 14 w 19"/>
                  <a:gd name="T25" fmla="*/ 0 h 9"/>
                  <a:gd name="T26" fmla="*/ 15 w 19"/>
                  <a:gd name="T27" fmla="*/ 0 h 9"/>
                  <a:gd name="T28" fmla="*/ 14 w 19"/>
                  <a:gd name="T29" fmla="*/ 0 h 9"/>
                  <a:gd name="T30" fmla="*/ 5 w 19"/>
                  <a:gd name="T31" fmla="*/ 0 h 9"/>
                  <a:gd name="T32" fmla="*/ 2 w 19"/>
                  <a:gd name="T33" fmla="*/ 3 h 9"/>
                  <a:gd name="T34" fmla="*/ 0 w 19"/>
                  <a:gd name="T35" fmla="*/ 4 h 9"/>
                  <a:gd name="T36" fmla="*/ 2 w 19"/>
                  <a:gd name="T37" fmla="*/ 70 h 9"/>
                  <a:gd name="T38" fmla="*/ 2 w 19"/>
                  <a:gd name="T39" fmla="*/ 70 h 9"/>
                  <a:gd name="T40" fmla="*/ 4 w 19"/>
                  <a:gd name="T41" fmla="*/ 87 h 9"/>
                  <a:gd name="T42" fmla="*/ 5 w 19"/>
                  <a:gd name="T43" fmla="*/ 87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5" y="9"/>
                    </a:moveTo>
                    <a:lnTo>
                      <a:pt x="4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4" y="9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2" name="Freeform 2739">
                <a:extLst>
                  <a:ext uri="{FF2B5EF4-FFF2-40B4-BE49-F238E27FC236}">
                    <a16:creationId xmlns:a16="http://schemas.microsoft.com/office/drawing/2014/main" id="{363AD9F7-E46C-A394-02B6-D0D517A95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44"/>
                <a:ext cx="19" cy="10"/>
              </a:xfrm>
              <a:custGeom>
                <a:avLst/>
                <a:gdLst>
                  <a:gd name="T0" fmla="*/ 5 w 19"/>
                  <a:gd name="T1" fmla="*/ 87 h 9"/>
                  <a:gd name="T2" fmla="*/ 4 w 19"/>
                  <a:gd name="T3" fmla="*/ 70 h 9"/>
                  <a:gd name="T4" fmla="*/ 0 w 19"/>
                  <a:gd name="T5" fmla="*/ 4 h 9"/>
                  <a:gd name="T6" fmla="*/ 2 w 19"/>
                  <a:gd name="T7" fmla="*/ 4 h 9"/>
                  <a:gd name="T8" fmla="*/ 5 w 19"/>
                  <a:gd name="T9" fmla="*/ 4 h 9"/>
                  <a:gd name="T10" fmla="*/ 5 w 19"/>
                  <a:gd name="T11" fmla="*/ 3 h 9"/>
                  <a:gd name="T12" fmla="*/ 5 w 19"/>
                  <a:gd name="T13" fmla="*/ 4 h 9"/>
                  <a:gd name="T14" fmla="*/ 10 w 19"/>
                  <a:gd name="T15" fmla="*/ 87 h 9"/>
                  <a:gd name="T16" fmla="*/ 14 w 19"/>
                  <a:gd name="T17" fmla="*/ 87 h 9"/>
                  <a:gd name="T18" fmla="*/ 17 w 19"/>
                  <a:gd name="T19" fmla="*/ 70 h 9"/>
                  <a:gd name="T20" fmla="*/ 19 w 19"/>
                  <a:gd name="T21" fmla="*/ 4 h 9"/>
                  <a:gd name="T22" fmla="*/ 17 w 19"/>
                  <a:gd name="T23" fmla="*/ 4 h 9"/>
                  <a:gd name="T24" fmla="*/ 14 w 19"/>
                  <a:gd name="T25" fmla="*/ 0 h 9"/>
                  <a:gd name="T26" fmla="*/ 15 w 19"/>
                  <a:gd name="T27" fmla="*/ 0 h 9"/>
                  <a:gd name="T28" fmla="*/ 14 w 19"/>
                  <a:gd name="T29" fmla="*/ 0 h 9"/>
                  <a:gd name="T30" fmla="*/ 14 w 19"/>
                  <a:gd name="T31" fmla="*/ 0 h 9"/>
                  <a:gd name="T32" fmla="*/ 14 w 19"/>
                  <a:gd name="T33" fmla="*/ 0 h 9"/>
                  <a:gd name="T34" fmla="*/ 14 w 19"/>
                  <a:gd name="T35" fmla="*/ 0 h 9"/>
                  <a:gd name="T36" fmla="*/ 14 w 19"/>
                  <a:gd name="T37" fmla="*/ 0 h 9"/>
                  <a:gd name="T38" fmla="*/ 5 w 19"/>
                  <a:gd name="T39" fmla="*/ 0 h 9"/>
                  <a:gd name="T40" fmla="*/ 2 w 19"/>
                  <a:gd name="T41" fmla="*/ 3 h 9"/>
                  <a:gd name="T42" fmla="*/ 0 w 19"/>
                  <a:gd name="T43" fmla="*/ 4 h 9"/>
                  <a:gd name="T44" fmla="*/ 2 w 19"/>
                  <a:gd name="T45" fmla="*/ 70 h 9"/>
                  <a:gd name="T46" fmla="*/ 2 w 19"/>
                  <a:gd name="T47" fmla="*/ 70 h 9"/>
                  <a:gd name="T48" fmla="*/ 4 w 19"/>
                  <a:gd name="T49" fmla="*/ 87 h 9"/>
                  <a:gd name="T50" fmla="*/ 5 w 19"/>
                  <a:gd name="T51" fmla="*/ 87 h 9"/>
                  <a:gd name="T52" fmla="*/ 5 w 19"/>
                  <a:gd name="T53" fmla="*/ 87 h 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" h="9">
                    <a:moveTo>
                      <a:pt x="5" y="9"/>
                    </a:moveTo>
                    <a:lnTo>
                      <a:pt x="4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4" y="9"/>
                    </a:lnTo>
                    <a:lnTo>
                      <a:pt x="5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3" name="Freeform 2740">
                <a:extLst>
                  <a:ext uri="{FF2B5EF4-FFF2-40B4-BE49-F238E27FC236}">
                    <a16:creationId xmlns:a16="http://schemas.microsoft.com/office/drawing/2014/main" id="{DFAA88A7-B080-02E1-466C-BE96F6C27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847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4 w 4"/>
                  <a:gd name="T3" fmla="*/ 0 h 6"/>
                  <a:gd name="T4" fmla="*/ 4 w 4"/>
                  <a:gd name="T5" fmla="*/ 1 h 6"/>
                  <a:gd name="T6" fmla="*/ 4 w 4"/>
                  <a:gd name="T7" fmla="*/ 4 h 6"/>
                  <a:gd name="T8" fmla="*/ 4 w 4"/>
                  <a:gd name="T9" fmla="*/ 6 h 6"/>
                  <a:gd name="T10" fmla="*/ 0 w 4"/>
                  <a:gd name="T11" fmla="*/ 3 h 6"/>
                  <a:gd name="T12" fmla="*/ 0 w 4"/>
                  <a:gd name="T13" fmla="*/ 1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4" name="Freeform 2741">
                <a:extLst>
                  <a:ext uri="{FF2B5EF4-FFF2-40B4-BE49-F238E27FC236}">
                    <a16:creationId xmlns:a16="http://schemas.microsoft.com/office/drawing/2014/main" id="{21C62373-D5B0-317D-CB69-918BBDB77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847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4 w 4"/>
                  <a:gd name="T3" fmla="*/ 0 h 6"/>
                  <a:gd name="T4" fmla="*/ 4 w 4"/>
                  <a:gd name="T5" fmla="*/ 1 h 6"/>
                  <a:gd name="T6" fmla="*/ 4 w 4"/>
                  <a:gd name="T7" fmla="*/ 4 h 6"/>
                  <a:gd name="T8" fmla="*/ 4 w 4"/>
                  <a:gd name="T9" fmla="*/ 6 h 6"/>
                  <a:gd name="T10" fmla="*/ 0 w 4"/>
                  <a:gd name="T11" fmla="*/ 3 h 6"/>
                  <a:gd name="T12" fmla="*/ 0 w 4"/>
                  <a:gd name="T13" fmla="*/ 1 h 6"/>
                  <a:gd name="T14" fmla="*/ 0 w 4"/>
                  <a:gd name="T15" fmla="*/ 1 h 6"/>
                  <a:gd name="T16" fmla="*/ 0 w 4"/>
                  <a:gd name="T17" fmla="*/ 1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0" y="3"/>
                    </a:lnTo>
                    <a:lnTo>
                      <a:pt x="0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5" name="Freeform 2742">
                <a:extLst>
                  <a:ext uri="{FF2B5EF4-FFF2-40B4-BE49-F238E27FC236}">
                    <a16:creationId xmlns:a16="http://schemas.microsoft.com/office/drawing/2014/main" id="{04F17CF6-E95B-FA96-D8FB-0F41C550F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32"/>
                <a:ext cx="14" cy="7"/>
              </a:xfrm>
              <a:custGeom>
                <a:avLst/>
                <a:gdLst>
                  <a:gd name="T0" fmla="*/ 10 w 14"/>
                  <a:gd name="T1" fmla="*/ 4 h 7"/>
                  <a:gd name="T2" fmla="*/ 7 w 14"/>
                  <a:gd name="T3" fmla="*/ 7 h 7"/>
                  <a:gd name="T4" fmla="*/ 5 w 14"/>
                  <a:gd name="T5" fmla="*/ 7 h 7"/>
                  <a:gd name="T6" fmla="*/ 4 w 14"/>
                  <a:gd name="T7" fmla="*/ 7 h 7"/>
                  <a:gd name="T8" fmla="*/ 0 w 14"/>
                  <a:gd name="T9" fmla="*/ 4 h 7"/>
                  <a:gd name="T10" fmla="*/ 2 w 14"/>
                  <a:gd name="T11" fmla="*/ 3 h 7"/>
                  <a:gd name="T12" fmla="*/ 4 w 14"/>
                  <a:gd name="T13" fmla="*/ 1 h 7"/>
                  <a:gd name="T14" fmla="*/ 7 w 14"/>
                  <a:gd name="T15" fmla="*/ 0 h 7"/>
                  <a:gd name="T16" fmla="*/ 10 w 14"/>
                  <a:gd name="T17" fmla="*/ 0 h 7"/>
                  <a:gd name="T18" fmla="*/ 12 w 14"/>
                  <a:gd name="T19" fmla="*/ 1 h 7"/>
                  <a:gd name="T20" fmla="*/ 14 w 14"/>
                  <a:gd name="T21" fmla="*/ 4 h 7"/>
                  <a:gd name="T22" fmla="*/ 14 w 14"/>
                  <a:gd name="T23" fmla="*/ 4 h 7"/>
                  <a:gd name="T24" fmla="*/ 10 w 14"/>
                  <a:gd name="T25" fmla="*/ 4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10" y="4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4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6" name="Freeform 2743">
                <a:extLst>
                  <a:ext uri="{FF2B5EF4-FFF2-40B4-BE49-F238E27FC236}">
                    <a16:creationId xmlns:a16="http://schemas.microsoft.com/office/drawing/2014/main" id="{B937F59B-2642-A4C5-7B8A-FD19EAAC3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32"/>
                <a:ext cx="14" cy="7"/>
              </a:xfrm>
              <a:custGeom>
                <a:avLst/>
                <a:gdLst>
                  <a:gd name="T0" fmla="*/ 10 w 14"/>
                  <a:gd name="T1" fmla="*/ 4 h 7"/>
                  <a:gd name="T2" fmla="*/ 7 w 14"/>
                  <a:gd name="T3" fmla="*/ 7 h 7"/>
                  <a:gd name="T4" fmla="*/ 5 w 14"/>
                  <a:gd name="T5" fmla="*/ 7 h 7"/>
                  <a:gd name="T6" fmla="*/ 4 w 14"/>
                  <a:gd name="T7" fmla="*/ 7 h 7"/>
                  <a:gd name="T8" fmla="*/ 0 w 14"/>
                  <a:gd name="T9" fmla="*/ 4 h 7"/>
                  <a:gd name="T10" fmla="*/ 2 w 14"/>
                  <a:gd name="T11" fmla="*/ 3 h 7"/>
                  <a:gd name="T12" fmla="*/ 4 w 14"/>
                  <a:gd name="T13" fmla="*/ 1 h 7"/>
                  <a:gd name="T14" fmla="*/ 7 w 14"/>
                  <a:gd name="T15" fmla="*/ 0 h 7"/>
                  <a:gd name="T16" fmla="*/ 10 w 14"/>
                  <a:gd name="T17" fmla="*/ 0 h 7"/>
                  <a:gd name="T18" fmla="*/ 12 w 14"/>
                  <a:gd name="T19" fmla="*/ 1 h 7"/>
                  <a:gd name="T20" fmla="*/ 14 w 14"/>
                  <a:gd name="T21" fmla="*/ 4 h 7"/>
                  <a:gd name="T22" fmla="*/ 14 w 14"/>
                  <a:gd name="T23" fmla="*/ 4 h 7"/>
                  <a:gd name="T24" fmla="*/ 10 w 14"/>
                  <a:gd name="T25" fmla="*/ 4 h 7"/>
                  <a:gd name="T26" fmla="*/ 10 w 14"/>
                  <a:gd name="T27" fmla="*/ 4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7">
                    <a:moveTo>
                      <a:pt x="10" y="4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4" y="4"/>
                    </a:lnTo>
                    <a:lnTo>
                      <a:pt x="10" y="4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7" name="Freeform 2744">
                <a:extLst>
                  <a:ext uri="{FF2B5EF4-FFF2-40B4-BE49-F238E27FC236}">
                    <a16:creationId xmlns:a16="http://schemas.microsoft.com/office/drawing/2014/main" id="{271BBF3B-32D2-818F-93C1-003F114D6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29"/>
                <a:ext cx="27" cy="10"/>
              </a:xfrm>
              <a:custGeom>
                <a:avLst/>
                <a:gdLst>
                  <a:gd name="T0" fmla="*/ 322 w 24"/>
                  <a:gd name="T1" fmla="*/ 3 h 12"/>
                  <a:gd name="T2" fmla="*/ 322 w 24"/>
                  <a:gd name="T3" fmla="*/ 3 h 12"/>
                  <a:gd name="T4" fmla="*/ 200 w 24"/>
                  <a:gd name="T5" fmla="*/ 3 h 12"/>
                  <a:gd name="T6" fmla="*/ 200 w 24"/>
                  <a:gd name="T7" fmla="*/ 3 h 12"/>
                  <a:gd name="T8" fmla="*/ 178 w 24"/>
                  <a:gd name="T9" fmla="*/ 0 h 12"/>
                  <a:gd name="T10" fmla="*/ 124 w 24"/>
                  <a:gd name="T11" fmla="*/ 0 h 12"/>
                  <a:gd name="T12" fmla="*/ 77 w 24"/>
                  <a:gd name="T13" fmla="*/ 0 h 12"/>
                  <a:gd name="T14" fmla="*/ 68 w 24"/>
                  <a:gd name="T15" fmla="*/ 0 h 12"/>
                  <a:gd name="T16" fmla="*/ 2 w 24"/>
                  <a:gd name="T17" fmla="*/ 1 h 12"/>
                  <a:gd name="T18" fmla="*/ 2 w 24"/>
                  <a:gd name="T19" fmla="*/ 3 h 12"/>
                  <a:gd name="T20" fmla="*/ 0 w 24"/>
                  <a:gd name="T21" fmla="*/ 3 h 12"/>
                  <a:gd name="T22" fmla="*/ 2 w 24"/>
                  <a:gd name="T23" fmla="*/ 3 h 12"/>
                  <a:gd name="T24" fmla="*/ 77 w 24"/>
                  <a:gd name="T25" fmla="*/ 3 h 12"/>
                  <a:gd name="T26" fmla="*/ 0 w 24"/>
                  <a:gd name="T27" fmla="*/ 3 h 12"/>
                  <a:gd name="T28" fmla="*/ 68 w 24"/>
                  <a:gd name="T29" fmla="*/ 3 h 12"/>
                  <a:gd name="T30" fmla="*/ 322 w 24"/>
                  <a:gd name="T31" fmla="*/ 3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7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8" name="Freeform 2745">
                <a:extLst>
                  <a:ext uri="{FF2B5EF4-FFF2-40B4-BE49-F238E27FC236}">
                    <a16:creationId xmlns:a16="http://schemas.microsoft.com/office/drawing/2014/main" id="{7D483184-BA44-2E47-8272-545909FD0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829"/>
                <a:ext cx="27" cy="10"/>
              </a:xfrm>
              <a:custGeom>
                <a:avLst/>
                <a:gdLst>
                  <a:gd name="T0" fmla="*/ 322 w 24"/>
                  <a:gd name="T1" fmla="*/ 3 h 12"/>
                  <a:gd name="T2" fmla="*/ 322 w 24"/>
                  <a:gd name="T3" fmla="*/ 3 h 12"/>
                  <a:gd name="T4" fmla="*/ 200 w 24"/>
                  <a:gd name="T5" fmla="*/ 3 h 12"/>
                  <a:gd name="T6" fmla="*/ 200 w 24"/>
                  <a:gd name="T7" fmla="*/ 3 h 12"/>
                  <a:gd name="T8" fmla="*/ 200 w 24"/>
                  <a:gd name="T9" fmla="*/ 3 h 12"/>
                  <a:gd name="T10" fmla="*/ 200 w 24"/>
                  <a:gd name="T11" fmla="*/ 3 h 12"/>
                  <a:gd name="T12" fmla="*/ 178 w 24"/>
                  <a:gd name="T13" fmla="*/ 0 h 12"/>
                  <a:gd name="T14" fmla="*/ 124 w 24"/>
                  <a:gd name="T15" fmla="*/ 0 h 12"/>
                  <a:gd name="T16" fmla="*/ 77 w 24"/>
                  <a:gd name="T17" fmla="*/ 0 h 12"/>
                  <a:gd name="T18" fmla="*/ 68 w 24"/>
                  <a:gd name="T19" fmla="*/ 0 h 12"/>
                  <a:gd name="T20" fmla="*/ 2 w 24"/>
                  <a:gd name="T21" fmla="*/ 1 h 12"/>
                  <a:gd name="T22" fmla="*/ 2 w 24"/>
                  <a:gd name="T23" fmla="*/ 3 h 12"/>
                  <a:gd name="T24" fmla="*/ 0 w 24"/>
                  <a:gd name="T25" fmla="*/ 3 h 12"/>
                  <a:gd name="T26" fmla="*/ 2 w 24"/>
                  <a:gd name="T27" fmla="*/ 3 h 12"/>
                  <a:gd name="T28" fmla="*/ 77 w 24"/>
                  <a:gd name="T29" fmla="*/ 3 h 12"/>
                  <a:gd name="T30" fmla="*/ 77 w 24"/>
                  <a:gd name="T31" fmla="*/ 3 h 12"/>
                  <a:gd name="T32" fmla="*/ 0 w 24"/>
                  <a:gd name="T33" fmla="*/ 3 h 12"/>
                  <a:gd name="T34" fmla="*/ 0 w 24"/>
                  <a:gd name="T35" fmla="*/ 3 h 12"/>
                  <a:gd name="T36" fmla="*/ 68 w 24"/>
                  <a:gd name="T37" fmla="*/ 3 h 12"/>
                  <a:gd name="T38" fmla="*/ 322 w 24"/>
                  <a:gd name="T39" fmla="*/ 3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7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24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9" name="Freeform 2746">
                <a:extLst>
                  <a:ext uri="{FF2B5EF4-FFF2-40B4-BE49-F238E27FC236}">
                    <a16:creationId xmlns:a16="http://schemas.microsoft.com/office/drawing/2014/main" id="{EB21F103-3ED6-1A16-029C-04E6E0D35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106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6 w 14"/>
                  <a:gd name="T3" fmla="*/ 15 h 19"/>
                  <a:gd name="T4" fmla="*/ 2 w 14"/>
                  <a:gd name="T5" fmla="*/ 18 h 19"/>
                  <a:gd name="T6" fmla="*/ 4 w 14"/>
                  <a:gd name="T7" fmla="*/ 19 h 19"/>
                  <a:gd name="T8" fmla="*/ 4 w 14"/>
                  <a:gd name="T9" fmla="*/ 19 h 19"/>
                  <a:gd name="T10" fmla="*/ 6 w 14"/>
                  <a:gd name="T11" fmla="*/ 19 h 19"/>
                  <a:gd name="T12" fmla="*/ 9 w 14"/>
                  <a:gd name="T13" fmla="*/ 19 h 19"/>
                  <a:gd name="T14" fmla="*/ 11 w 14"/>
                  <a:gd name="T15" fmla="*/ 18 h 19"/>
                  <a:gd name="T16" fmla="*/ 12 w 14"/>
                  <a:gd name="T17" fmla="*/ 16 h 19"/>
                  <a:gd name="T18" fmla="*/ 14 w 14"/>
                  <a:gd name="T19" fmla="*/ 10 h 19"/>
                  <a:gd name="T20" fmla="*/ 14 w 14"/>
                  <a:gd name="T21" fmla="*/ 9 h 19"/>
                  <a:gd name="T22" fmla="*/ 9 w 14"/>
                  <a:gd name="T23" fmla="*/ 7 h 19"/>
                  <a:gd name="T24" fmla="*/ 6 w 14"/>
                  <a:gd name="T25" fmla="*/ 7 h 19"/>
                  <a:gd name="T26" fmla="*/ 9 w 14"/>
                  <a:gd name="T27" fmla="*/ 0 h 19"/>
                  <a:gd name="T28" fmla="*/ 6 w 14"/>
                  <a:gd name="T29" fmla="*/ 0 h 19"/>
                  <a:gd name="T30" fmla="*/ 0 w 14"/>
                  <a:gd name="T31" fmla="*/ 1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6" y="15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9" y="7"/>
                    </a:lnTo>
                    <a:lnTo>
                      <a:pt x="6" y="7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0" name="Freeform 2747">
                <a:extLst>
                  <a:ext uri="{FF2B5EF4-FFF2-40B4-BE49-F238E27FC236}">
                    <a16:creationId xmlns:a16="http://schemas.microsoft.com/office/drawing/2014/main" id="{769AE4CB-581C-E188-B4A9-2FA2FB7F4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2106"/>
                <a:ext cx="14" cy="19"/>
              </a:xfrm>
              <a:custGeom>
                <a:avLst/>
                <a:gdLst>
                  <a:gd name="T0" fmla="*/ 0 w 14"/>
                  <a:gd name="T1" fmla="*/ 19 h 19"/>
                  <a:gd name="T2" fmla="*/ 6 w 14"/>
                  <a:gd name="T3" fmla="*/ 15 h 19"/>
                  <a:gd name="T4" fmla="*/ 6 w 14"/>
                  <a:gd name="T5" fmla="*/ 15 h 19"/>
                  <a:gd name="T6" fmla="*/ 2 w 14"/>
                  <a:gd name="T7" fmla="*/ 18 h 19"/>
                  <a:gd name="T8" fmla="*/ 4 w 14"/>
                  <a:gd name="T9" fmla="*/ 19 h 19"/>
                  <a:gd name="T10" fmla="*/ 4 w 14"/>
                  <a:gd name="T11" fmla="*/ 19 h 19"/>
                  <a:gd name="T12" fmla="*/ 6 w 14"/>
                  <a:gd name="T13" fmla="*/ 19 h 19"/>
                  <a:gd name="T14" fmla="*/ 9 w 14"/>
                  <a:gd name="T15" fmla="*/ 19 h 19"/>
                  <a:gd name="T16" fmla="*/ 11 w 14"/>
                  <a:gd name="T17" fmla="*/ 18 h 19"/>
                  <a:gd name="T18" fmla="*/ 12 w 14"/>
                  <a:gd name="T19" fmla="*/ 16 h 19"/>
                  <a:gd name="T20" fmla="*/ 14 w 14"/>
                  <a:gd name="T21" fmla="*/ 10 h 19"/>
                  <a:gd name="T22" fmla="*/ 14 w 14"/>
                  <a:gd name="T23" fmla="*/ 9 h 19"/>
                  <a:gd name="T24" fmla="*/ 9 w 14"/>
                  <a:gd name="T25" fmla="*/ 7 h 19"/>
                  <a:gd name="T26" fmla="*/ 6 w 14"/>
                  <a:gd name="T27" fmla="*/ 7 h 19"/>
                  <a:gd name="T28" fmla="*/ 6 w 14"/>
                  <a:gd name="T29" fmla="*/ 7 h 19"/>
                  <a:gd name="T30" fmla="*/ 9 w 14"/>
                  <a:gd name="T31" fmla="*/ 0 h 19"/>
                  <a:gd name="T32" fmla="*/ 6 w 14"/>
                  <a:gd name="T33" fmla="*/ 0 h 19"/>
                  <a:gd name="T34" fmla="*/ 0 w 14"/>
                  <a:gd name="T35" fmla="*/ 19 h 19"/>
                  <a:gd name="T36" fmla="*/ 0 w 14"/>
                  <a:gd name="T37" fmla="*/ 19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" h="19">
                    <a:moveTo>
                      <a:pt x="0" y="19"/>
                    </a:moveTo>
                    <a:lnTo>
                      <a:pt x="6" y="15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9" y="7"/>
                    </a:lnTo>
                    <a:lnTo>
                      <a:pt x="6" y="7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0" y="1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1" name="Freeform 2748">
                <a:extLst>
                  <a:ext uri="{FF2B5EF4-FFF2-40B4-BE49-F238E27FC236}">
                    <a16:creationId xmlns:a16="http://schemas.microsoft.com/office/drawing/2014/main" id="{6224ADB9-482B-2EF4-ECF0-6C57BDA92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113"/>
                <a:ext cx="5" cy="12"/>
              </a:xfrm>
              <a:custGeom>
                <a:avLst/>
                <a:gdLst>
                  <a:gd name="T0" fmla="*/ 3 w 5"/>
                  <a:gd name="T1" fmla="*/ 8 h 12"/>
                  <a:gd name="T2" fmla="*/ 3 w 5"/>
                  <a:gd name="T3" fmla="*/ 11 h 12"/>
                  <a:gd name="T4" fmla="*/ 0 w 5"/>
                  <a:gd name="T5" fmla="*/ 12 h 12"/>
                  <a:gd name="T6" fmla="*/ 0 w 5"/>
                  <a:gd name="T7" fmla="*/ 8 h 12"/>
                  <a:gd name="T8" fmla="*/ 0 w 5"/>
                  <a:gd name="T9" fmla="*/ 3 h 12"/>
                  <a:gd name="T10" fmla="*/ 0 w 5"/>
                  <a:gd name="T11" fmla="*/ 2 h 12"/>
                  <a:gd name="T12" fmla="*/ 3 w 5"/>
                  <a:gd name="T13" fmla="*/ 0 h 12"/>
                  <a:gd name="T14" fmla="*/ 5 w 5"/>
                  <a:gd name="T15" fmla="*/ 3 h 12"/>
                  <a:gd name="T16" fmla="*/ 3 w 5"/>
                  <a:gd name="T17" fmla="*/ 8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12">
                    <a:moveTo>
                      <a:pt x="3" y="8"/>
                    </a:moveTo>
                    <a:lnTo>
                      <a:pt x="3" y="11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2" name="Freeform 2749">
                <a:extLst>
                  <a:ext uri="{FF2B5EF4-FFF2-40B4-BE49-F238E27FC236}">
                    <a16:creationId xmlns:a16="http://schemas.microsoft.com/office/drawing/2014/main" id="{5F378581-8DD4-0AD2-3091-C3E3A3F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2113"/>
                <a:ext cx="5" cy="12"/>
              </a:xfrm>
              <a:custGeom>
                <a:avLst/>
                <a:gdLst>
                  <a:gd name="T0" fmla="*/ 3 w 5"/>
                  <a:gd name="T1" fmla="*/ 8 h 12"/>
                  <a:gd name="T2" fmla="*/ 3 w 5"/>
                  <a:gd name="T3" fmla="*/ 11 h 12"/>
                  <a:gd name="T4" fmla="*/ 0 w 5"/>
                  <a:gd name="T5" fmla="*/ 12 h 12"/>
                  <a:gd name="T6" fmla="*/ 0 w 5"/>
                  <a:gd name="T7" fmla="*/ 8 h 12"/>
                  <a:gd name="T8" fmla="*/ 0 w 5"/>
                  <a:gd name="T9" fmla="*/ 3 h 12"/>
                  <a:gd name="T10" fmla="*/ 0 w 5"/>
                  <a:gd name="T11" fmla="*/ 2 h 12"/>
                  <a:gd name="T12" fmla="*/ 3 w 5"/>
                  <a:gd name="T13" fmla="*/ 0 h 12"/>
                  <a:gd name="T14" fmla="*/ 5 w 5"/>
                  <a:gd name="T15" fmla="*/ 3 h 12"/>
                  <a:gd name="T16" fmla="*/ 3 w 5"/>
                  <a:gd name="T17" fmla="*/ 8 h 12"/>
                  <a:gd name="T18" fmla="*/ 3 w 5"/>
                  <a:gd name="T19" fmla="*/ 8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12">
                    <a:moveTo>
                      <a:pt x="3" y="8"/>
                    </a:moveTo>
                    <a:lnTo>
                      <a:pt x="3" y="11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3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3" name="Freeform 2750">
                <a:extLst>
                  <a:ext uri="{FF2B5EF4-FFF2-40B4-BE49-F238E27FC236}">
                    <a16:creationId xmlns:a16="http://schemas.microsoft.com/office/drawing/2014/main" id="{57789C38-C741-C012-8CA0-920B6A542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109"/>
                <a:ext cx="11" cy="16"/>
              </a:xfrm>
              <a:custGeom>
                <a:avLst/>
                <a:gdLst>
                  <a:gd name="T0" fmla="*/ 9034 w 8"/>
                  <a:gd name="T1" fmla="*/ 16 h 16"/>
                  <a:gd name="T2" fmla="*/ 9034 w 8"/>
                  <a:gd name="T3" fmla="*/ 0 h 16"/>
                  <a:gd name="T4" fmla="*/ 5998 w 8"/>
                  <a:gd name="T5" fmla="*/ 4 h 16"/>
                  <a:gd name="T6" fmla="*/ 9034 w 8"/>
                  <a:gd name="T7" fmla="*/ 7 h 16"/>
                  <a:gd name="T8" fmla="*/ 9034 w 8"/>
                  <a:gd name="T9" fmla="*/ 12 h 16"/>
                  <a:gd name="T10" fmla="*/ 9034 w 8"/>
                  <a:gd name="T11" fmla="*/ 13 h 16"/>
                  <a:gd name="T12" fmla="*/ 8247 w 8"/>
                  <a:gd name="T13" fmla="*/ 16 h 16"/>
                  <a:gd name="T14" fmla="*/ 5998 w 8"/>
                  <a:gd name="T15" fmla="*/ 16 h 16"/>
                  <a:gd name="T16" fmla="*/ 5998 w 8"/>
                  <a:gd name="T17" fmla="*/ 16 h 16"/>
                  <a:gd name="T18" fmla="*/ 5998 w 8"/>
                  <a:gd name="T19" fmla="*/ 12 h 16"/>
                  <a:gd name="T20" fmla="*/ 0 w 8"/>
                  <a:gd name="T21" fmla="*/ 4 h 16"/>
                  <a:gd name="T22" fmla="*/ 0 w 8"/>
                  <a:gd name="T23" fmla="*/ 16 h 16"/>
                  <a:gd name="T24" fmla="*/ 5998 w 8"/>
                  <a:gd name="T25" fmla="*/ 16 h 16"/>
                  <a:gd name="T26" fmla="*/ 8247 w 8"/>
                  <a:gd name="T27" fmla="*/ 16 h 16"/>
                  <a:gd name="T28" fmla="*/ 9034 w 8"/>
                  <a:gd name="T29" fmla="*/ 16 h 16"/>
                  <a:gd name="T30" fmla="*/ 9034 w 8"/>
                  <a:gd name="T31" fmla="*/ 15 h 16"/>
                  <a:gd name="T32" fmla="*/ 9034 w 8"/>
                  <a:gd name="T33" fmla="*/ 12 h 16"/>
                  <a:gd name="T34" fmla="*/ 9034 w 8"/>
                  <a:gd name="T35" fmla="*/ 16 h 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" h="16">
                    <a:moveTo>
                      <a:pt x="8" y="16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8" y="7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2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4" name="Freeform 2751">
                <a:extLst>
                  <a:ext uri="{FF2B5EF4-FFF2-40B4-BE49-F238E27FC236}">
                    <a16:creationId xmlns:a16="http://schemas.microsoft.com/office/drawing/2014/main" id="{A81BB268-2F26-A8BD-72E9-09E75102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0" y="2109"/>
                <a:ext cx="11" cy="16"/>
              </a:xfrm>
              <a:custGeom>
                <a:avLst/>
                <a:gdLst>
                  <a:gd name="T0" fmla="*/ 9034 w 8"/>
                  <a:gd name="T1" fmla="*/ 16 h 16"/>
                  <a:gd name="T2" fmla="*/ 9034 w 8"/>
                  <a:gd name="T3" fmla="*/ 0 h 16"/>
                  <a:gd name="T4" fmla="*/ 5998 w 8"/>
                  <a:gd name="T5" fmla="*/ 4 h 16"/>
                  <a:gd name="T6" fmla="*/ 9034 w 8"/>
                  <a:gd name="T7" fmla="*/ 7 h 16"/>
                  <a:gd name="T8" fmla="*/ 9034 w 8"/>
                  <a:gd name="T9" fmla="*/ 12 h 16"/>
                  <a:gd name="T10" fmla="*/ 9034 w 8"/>
                  <a:gd name="T11" fmla="*/ 13 h 16"/>
                  <a:gd name="T12" fmla="*/ 8247 w 8"/>
                  <a:gd name="T13" fmla="*/ 16 h 16"/>
                  <a:gd name="T14" fmla="*/ 5998 w 8"/>
                  <a:gd name="T15" fmla="*/ 16 h 16"/>
                  <a:gd name="T16" fmla="*/ 5998 w 8"/>
                  <a:gd name="T17" fmla="*/ 16 h 16"/>
                  <a:gd name="T18" fmla="*/ 5998 w 8"/>
                  <a:gd name="T19" fmla="*/ 12 h 16"/>
                  <a:gd name="T20" fmla="*/ 0 w 8"/>
                  <a:gd name="T21" fmla="*/ 4 h 16"/>
                  <a:gd name="T22" fmla="*/ 0 w 8"/>
                  <a:gd name="T23" fmla="*/ 4 h 16"/>
                  <a:gd name="T24" fmla="*/ 0 w 8"/>
                  <a:gd name="T25" fmla="*/ 16 h 16"/>
                  <a:gd name="T26" fmla="*/ 5998 w 8"/>
                  <a:gd name="T27" fmla="*/ 16 h 16"/>
                  <a:gd name="T28" fmla="*/ 8247 w 8"/>
                  <a:gd name="T29" fmla="*/ 16 h 16"/>
                  <a:gd name="T30" fmla="*/ 9034 w 8"/>
                  <a:gd name="T31" fmla="*/ 16 h 16"/>
                  <a:gd name="T32" fmla="*/ 9034 w 8"/>
                  <a:gd name="T33" fmla="*/ 15 h 16"/>
                  <a:gd name="T34" fmla="*/ 9034 w 8"/>
                  <a:gd name="T35" fmla="*/ 12 h 16"/>
                  <a:gd name="T36" fmla="*/ 9034 w 8"/>
                  <a:gd name="T37" fmla="*/ 16 h 16"/>
                  <a:gd name="T38" fmla="*/ 9034 w 8"/>
                  <a:gd name="T39" fmla="*/ 16 h 16"/>
                  <a:gd name="T40" fmla="*/ 9034 w 8"/>
                  <a:gd name="T41" fmla="*/ 16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" h="16">
                    <a:moveTo>
                      <a:pt x="8" y="16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8" y="7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2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8" y="1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5" name="Freeform 2752">
                <a:extLst>
                  <a:ext uri="{FF2B5EF4-FFF2-40B4-BE49-F238E27FC236}">
                    <a16:creationId xmlns:a16="http://schemas.microsoft.com/office/drawing/2014/main" id="{0DBEE551-C450-5DED-5AEE-8DCFDF13F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106"/>
                <a:ext cx="19" cy="19"/>
              </a:xfrm>
              <a:custGeom>
                <a:avLst/>
                <a:gdLst>
                  <a:gd name="T0" fmla="*/ 9 w 19"/>
                  <a:gd name="T1" fmla="*/ 19 h 19"/>
                  <a:gd name="T2" fmla="*/ 9 w 19"/>
                  <a:gd name="T3" fmla="*/ 15 h 19"/>
                  <a:gd name="T4" fmla="*/ 14 w 19"/>
                  <a:gd name="T5" fmla="*/ 15 h 19"/>
                  <a:gd name="T6" fmla="*/ 14 w 19"/>
                  <a:gd name="T7" fmla="*/ 15 h 19"/>
                  <a:gd name="T8" fmla="*/ 17 w 19"/>
                  <a:gd name="T9" fmla="*/ 15 h 19"/>
                  <a:gd name="T10" fmla="*/ 17 w 19"/>
                  <a:gd name="T11" fmla="*/ 13 h 19"/>
                  <a:gd name="T12" fmla="*/ 19 w 19"/>
                  <a:gd name="T13" fmla="*/ 10 h 19"/>
                  <a:gd name="T14" fmla="*/ 19 w 19"/>
                  <a:gd name="T15" fmla="*/ 7 h 19"/>
                  <a:gd name="T16" fmla="*/ 14 w 19"/>
                  <a:gd name="T17" fmla="*/ 4 h 19"/>
                  <a:gd name="T18" fmla="*/ 9 w 19"/>
                  <a:gd name="T19" fmla="*/ 3 h 19"/>
                  <a:gd name="T20" fmla="*/ 7 w 19"/>
                  <a:gd name="T21" fmla="*/ 3 h 19"/>
                  <a:gd name="T22" fmla="*/ 5 w 19"/>
                  <a:gd name="T23" fmla="*/ 4 h 19"/>
                  <a:gd name="T24" fmla="*/ 5 w 19"/>
                  <a:gd name="T25" fmla="*/ 4 h 19"/>
                  <a:gd name="T26" fmla="*/ 5 w 19"/>
                  <a:gd name="T27" fmla="*/ 7 h 19"/>
                  <a:gd name="T28" fmla="*/ 5 w 19"/>
                  <a:gd name="T29" fmla="*/ 0 h 19"/>
                  <a:gd name="T30" fmla="*/ 0 w 19"/>
                  <a:gd name="T31" fmla="*/ 0 h 19"/>
                  <a:gd name="T32" fmla="*/ 9 w 19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" h="19">
                    <a:moveTo>
                      <a:pt x="9" y="19"/>
                    </a:moveTo>
                    <a:lnTo>
                      <a:pt x="9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4" y="4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6" name="Freeform 2753">
                <a:extLst>
                  <a:ext uri="{FF2B5EF4-FFF2-40B4-BE49-F238E27FC236}">
                    <a16:creationId xmlns:a16="http://schemas.microsoft.com/office/drawing/2014/main" id="{DFB4F0AD-BF82-7754-533E-E0040E1CF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2106"/>
                <a:ext cx="19" cy="19"/>
              </a:xfrm>
              <a:custGeom>
                <a:avLst/>
                <a:gdLst>
                  <a:gd name="T0" fmla="*/ 9 w 19"/>
                  <a:gd name="T1" fmla="*/ 19 h 19"/>
                  <a:gd name="T2" fmla="*/ 9 w 19"/>
                  <a:gd name="T3" fmla="*/ 15 h 19"/>
                  <a:gd name="T4" fmla="*/ 9 w 19"/>
                  <a:gd name="T5" fmla="*/ 15 h 19"/>
                  <a:gd name="T6" fmla="*/ 14 w 19"/>
                  <a:gd name="T7" fmla="*/ 15 h 19"/>
                  <a:gd name="T8" fmla="*/ 14 w 19"/>
                  <a:gd name="T9" fmla="*/ 15 h 19"/>
                  <a:gd name="T10" fmla="*/ 17 w 19"/>
                  <a:gd name="T11" fmla="*/ 15 h 19"/>
                  <a:gd name="T12" fmla="*/ 17 w 19"/>
                  <a:gd name="T13" fmla="*/ 13 h 19"/>
                  <a:gd name="T14" fmla="*/ 19 w 19"/>
                  <a:gd name="T15" fmla="*/ 10 h 19"/>
                  <a:gd name="T16" fmla="*/ 19 w 19"/>
                  <a:gd name="T17" fmla="*/ 7 h 19"/>
                  <a:gd name="T18" fmla="*/ 14 w 19"/>
                  <a:gd name="T19" fmla="*/ 4 h 19"/>
                  <a:gd name="T20" fmla="*/ 9 w 19"/>
                  <a:gd name="T21" fmla="*/ 3 h 19"/>
                  <a:gd name="T22" fmla="*/ 7 w 19"/>
                  <a:gd name="T23" fmla="*/ 3 h 19"/>
                  <a:gd name="T24" fmla="*/ 5 w 19"/>
                  <a:gd name="T25" fmla="*/ 4 h 19"/>
                  <a:gd name="T26" fmla="*/ 5 w 19"/>
                  <a:gd name="T27" fmla="*/ 4 h 19"/>
                  <a:gd name="T28" fmla="*/ 5 w 19"/>
                  <a:gd name="T29" fmla="*/ 7 h 19"/>
                  <a:gd name="T30" fmla="*/ 5 w 19"/>
                  <a:gd name="T31" fmla="*/ 7 h 19"/>
                  <a:gd name="T32" fmla="*/ 5 w 19"/>
                  <a:gd name="T33" fmla="*/ 0 h 19"/>
                  <a:gd name="T34" fmla="*/ 0 w 19"/>
                  <a:gd name="T35" fmla="*/ 0 h 19"/>
                  <a:gd name="T36" fmla="*/ 9 w 19"/>
                  <a:gd name="T37" fmla="*/ 19 h 19"/>
                  <a:gd name="T38" fmla="*/ 9 w 19"/>
                  <a:gd name="T39" fmla="*/ 19 h 1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9">
                    <a:moveTo>
                      <a:pt x="9" y="19"/>
                    </a:moveTo>
                    <a:lnTo>
                      <a:pt x="9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4" y="4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7" name="Freeform 2754">
                <a:extLst>
                  <a:ext uri="{FF2B5EF4-FFF2-40B4-BE49-F238E27FC236}">
                    <a16:creationId xmlns:a16="http://schemas.microsoft.com/office/drawing/2014/main" id="{904C2F44-2409-75C9-81A1-9EAD8DE6B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2112"/>
                <a:ext cx="8" cy="10"/>
              </a:xfrm>
              <a:custGeom>
                <a:avLst/>
                <a:gdLst>
                  <a:gd name="T0" fmla="*/ 7 w 8"/>
                  <a:gd name="T1" fmla="*/ 1 h 9"/>
                  <a:gd name="T2" fmla="*/ 8 w 8"/>
                  <a:gd name="T3" fmla="*/ 70 h 9"/>
                  <a:gd name="T4" fmla="*/ 7 w 8"/>
                  <a:gd name="T5" fmla="*/ 87 h 9"/>
                  <a:gd name="T6" fmla="*/ 5 w 8"/>
                  <a:gd name="T7" fmla="*/ 87 h 9"/>
                  <a:gd name="T8" fmla="*/ 2 w 8"/>
                  <a:gd name="T9" fmla="*/ 4 h 9"/>
                  <a:gd name="T10" fmla="*/ 2 w 8"/>
                  <a:gd name="T11" fmla="*/ 3 h 9"/>
                  <a:gd name="T12" fmla="*/ 0 w 8"/>
                  <a:gd name="T13" fmla="*/ 1 h 9"/>
                  <a:gd name="T14" fmla="*/ 0 w 8"/>
                  <a:gd name="T15" fmla="*/ 1 h 9"/>
                  <a:gd name="T16" fmla="*/ 2 w 8"/>
                  <a:gd name="T17" fmla="*/ 1 h 9"/>
                  <a:gd name="T18" fmla="*/ 7 w 8"/>
                  <a:gd name="T19" fmla="*/ 0 h 9"/>
                  <a:gd name="T20" fmla="*/ 7 w 8"/>
                  <a:gd name="T21" fmla="*/ 1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7" y="1"/>
                    </a:moveTo>
                    <a:lnTo>
                      <a:pt x="8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8" name="Freeform 2755">
                <a:extLst>
                  <a:ext uri="{FF2B5EF4-FFF2-40B4-BE49-F238E27FC236}">
                    <a16:creationId xmlns:a16="http://schemas.microsoft.com/office/drawing/2014/main" id="{83D036FE-139D-7B56-0446-F5A82469A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2112"/>
                <a:ext cx="8" cy="10"/>
              </a:xfrm>
              <a:custGeom>
                <a:avLst/>
                <a:gdLst>
                  <a:gd name="T0" fmla="*/ 7 w 8"/>
                  <a:gd name="T1" fmla="*/ 1 h 9"/>
                  <a:gd name="T2" fmla="*/ 8 w 8"/>
                  <a:gd name="T3" fmla="*/ 70 h 9"/>
                  <a:gd name="T4" fmla="*/ 7 w 8"/>
                  <a:gd name="T5" fmla="*/ 87 h 9"/>
                  <a:gd name="T6" fmla="*/ 5 w 8"/>
                  <a:gd name="T7" fmla="*/ 87 h 9"/>
                  <a:gd name="T8" fmla="*/ 2 w 8"/>
                  <a:gd name="T9" fmla="*/ 4 h 9"/>
                  <a:gd name="T10" fmla="*/ 2 w 8"/>
                  <a:gd name="T11" fmla="*/ 3 h 9"/>
                  <a:gd name="T12" fmla="*/ 0 w 8"/>
                  <a:gd name="T13" fmla="*/ 1 h 9"/>
                  <a:gd name="T14" fmla="*/ 0 w 8"/>
                  <a:gd name="T15" fmla="*/ 1 h 9"/>
                  <a:gd name="T16" fmla="*/ 2 w 8"/>
                  <a:gd name="T17" fmla="*/ 1 h 9"/>
                  <a:gd name="T18" fmla="*/ 7 w 8"/>
                  <a:gd name="T19" fmla="*/ 0 h 9"/>
                  <a:gd name="T20" fmla="*/ 7 w 8"/>
                  <a:gd name="T21" fmla="*/ 1 h 9"/>
                  <a:gd name="T22" fmla="*/ 7 w 8"/>
                  <a:gd name="T23" fmla="*/ 1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9">
                    <a:moveTo>
                      <a:pt x="7" y="1"/>
                    </a:moveTo>
                    <a:lnTo>
                      <a:pt x="8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7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9" name="Freeform 2756">
                <a:extLst>
                  <a:ext uri="{FF2B5EF4-FFF2-40B4-BE49-F238E27FC236}">
                    <a16:creationId xmlns:a16="http://schemas.microsoft.com/office/drawing/2014/main" id="{F3B4DC6D-CC64-3773-E8BC-4EECAEABA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2101"/>
                <a:ext cx="18" cy="15"/>
              </a:xfrm>
              <a:custGeom>
                <a:avLst/>
                <a:gdLst>
                  <a:gd name="T0" fmla="*/ 13 w 18"/>
                  <a:gd name="T1" fmla="*/ 15 h 15"/>
                  <a:gd name="T2" fmla="*/ 13 w 18"/>
                  <a:gd name="T3" fmla="*/ 15 h 15"/>
                  <a:gd name="T4" fmla="*/ 18 w 18"/>
                  <a:gd name="T5" fmla="*/ 15 h 15"/>
                  <a:gd name="T6" fmla="*/ 18 w 18"/>
                  <a:gd name="T7" fmla="*/ 11 h 15"/>
                  <a:gd name="T8" fmla="*/ 18 w 18"/>
                  <a:gd name="T9" fmla="*/ 5 h 15"/>
                  <a:gd name="T10" fmla="*/ 15 w 18"/>
                  <a:gd name="T11" fmla="*/ 2 h 15"/>
                  <a:gd name="T12" fmla="*/ 13 w 18"/>
                  <a:gd name="T13" fmla="*/ 2 h 15"/>
                  <a:gd name="T14" fmla="*/ 11 w 18"/>
                  <a:gd name="T15" fmla="*/ 2 h 15"/>
                  <a:gd name="T16" fmla="*/ 8 w 18"/>
                  <a:gd name="T17" fmla="*/ 5 h 15"/>
                  <a:gd name="T18" fmla="*/ 6 w 18"/>
                  <a:gd name="T19" fmla="*/ 5 h 15"/>
                  <a:gd name="T20" fmla="*/ 5 w 18"/>
                  <a:gd name="T21" fmla="*/ 8 h 15"/>
                  <a:gd name="T22" fmla="*/ 5 w 18"/>
                  <a:gd name="T23" fmla="*/ 0 h 15"/>
                  <a:gd name="T24" fmla="*/ 0 w 18"/>
                  <a:gd name="T25" fmla="*/ 0 h 15"/>
                  <a:gd name="T26" fmla="*/ 8 w 18"/>
                  <a:gd name="T27" fmla="*/ 15 h 15"/>
                  <a:gd name="T28" fmla="*/ 10 w 18"/>
                  <a:gd name="T29" fmla="*/ 15 h 15"/>
                  <a:gd name="T30" fmla="*/ 13 w 18"/>
                  <a:gd name="T31" fmla="*/ 15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" h="15">
                    <a:moveTo>
                      <a:pt x="13" y="15"/>
                    </a:moveTo>
                    <a:lnTo>
                      <a:pt x="13" y="15"/>
                    </a:lnTo>
                    <a:lnTo>
                      <a:pt x="18" y="15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0" name="Freeform 2757">
                <a:extLst>
                  <a:ext uri="{FF2B5EF4-FFF2-40B4-BE49-F238E27FC236}">
                    <a16:creationId xmlns:a16="http://schemas.microsoft.com/office/drawing/2014/main" id="{070716EC-01B2-BA1F-4282-90E4F8521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2" y="2101"/>
                <a:ext cx="18" cy="15"/>
              </a:xfrm>
              <a:custGeom>
                <a:avLst/>
                <a:gdLst>
                  <a:gd name="T0" fmla="*/ 13 w 18"/>
                  <a:gd name="T1" fmla="*/ 15 h 15"/>
                  <a:gd name="T2" fmla="*/ 13 w 18"/>
                  <a:gd name="T3" fmla="*/ 15 h 15"/>
                  <a:gd name="T4" fmla="*/ 13 w 18"/>
                  <a:gd name="T5" fmla="*/ 15 h 15"/>
                  <a:gd name="T6" fmla="*/ 13 w 18"/>
                  <a:gd name="T7" fmla="*/ 15 h 15"/>
                  <a:gd name="T8" fmla="*/ 18 w 18"/>
                  <a:gd name="T9" fmla="*/ 15 h 15"/>
                  <a:gd name="T10" fmla="*/ 18 w 18"/>
                  <a:gd name="T11" fmla="*/ 11 h 15"/>
                  <a:gd name="T12" fmla="*/ 18 w 18"/>
                  <a:gd name="T13" fmla="*/ 5 h 15"/>
                  <a:gd name="T14" fmla="*/ 15 w 18"/>
                  <a:gd name="T15" fmla="*/ 2 h 15"/>
                  <a:gd name="T16" fmla="*/ 13 w 18"/>
                  <a:gd name="T17" fmla="*/ 2 h 15"/>
                  <a:gd name="T18" fmla="*/ 11 w 18"/>
                  <a:gd name="T19" fmla="*/ 2 h 15"/>
                  <a:gd name="T20" fmla="*/ 8 w 18"/>
                  <a:gd name="T21" fmla="*/ 5 h 15"/>
                  <a:gd name="T22" fmla="*/ 6 w 18"/>
                  <a:gd name="T23" fmla="*/ 5 h 15"/>
                  <a:gd name="T24" fmla="*/ 5 w 18"/>
                  <a:gd name="T25" fmla="*/ 8 h 15"/>
                  <a:gd name="T26" fmla="*/ 5 w 18"/>
                  <a:gd name="T27" fmla="*/ 8 h 15"/>
                  <a:gd name="T28" fmla="*/ 5 w 18"/>
                  <a:gd name="T29" fmla="*/ 0 h 15"/>
                  <a:gd name="T30" fmla="*/ 0 w 18"/>
                  <a:gd name="T31" fmla="*/ 0 h 15"/>
                  <a:gd name="T32" fmla="*/ 8 w 18"/>
                  <a:gd name="T33" fmla="*/ 15 h 15"/>
                  <a:gd name="T34" fmla="*/ 10 w 18"/>
                  <a:gd name="T35" fmla="*/ 15 h 15"/>
                  <a:gd name="T36" fmla="*/ 13 w 18"/>
                  <a:gd name="T37" fmla="*/ 15 h 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5">
                    <a:moveTo>
                      <a:pt x="13" y="15"/>
                    </a:moveTo>
                    <a:lnTo>
                      <a:pt x="13" y="15"/>
                    </a:lnTo>
                    <a:lnTo>
                      <a:pt x="18" y="15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10" y="15"/>
                    </a:lnTo>
                    <a:lnTo>
                      <a:pt x="13" y="1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1" name="Freeform 2758">
                <a:extLst>
                  <a:ext uri="{FF2B5EF4-FFF2-40B4-BE49-F238E27FC236}">
                    <a16:creationId xmlns:a16="http://schemas.microsoft.com/office/drawing/2014/main" id="{B674CCFD-04F3-7869-3DED-2AEFC8BE0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106"/>
                <a:ext cx="10" cy="10"/>
              </a:xfrm>
              <a:custGeom>
                <a:avLst/>
                <a:gdLst>
                  <a:gd name="T0" fmla="*/ 7 w 10"/>
                  <a:gd name="T1" fmla="*/ 3 h 10"/>
                  <a:gd name="T2" fmla="*/ 10 w 10"/>
                  <a:gd name="T3" fmla="*/ 6 h 10"/>
                  <a:gd name="T4" fmla="*/ 10 w 10"/>
                  <a:gd name="T5" fmla="*/ 7 h 10"/>
                  <a:gd name="T6" fmla="*/ 10 w 10"/>
                  <a:gd name="T7" fmla="*/ 7 h 10"/>
                  <a:gd name="T8" fmla="*/ 7 w 10"/>
                  <a:gd name="T9" fmla="*/ 7 h 10"/>
                  <a:gd name="T10" fmla="*/ 7 w 10"/>
                  <a:gd name="T11" fmla="*/ 9 h 10"/>
                  <a:gd name="T12" fmla="*/ 7 w 10"/>
                  <a:gd name="T13" fmla="*/ 10 h 10"/>
                  <a:gd name="T14" fmla="*/ 5 w 10"/>
                  <a:gd name="T15" fmla="*/ 9 h 10"/>
                  <a:gd name="T16" fmla="*/ 2 w 10"/>
                  <a:gd name="T17" fmla="*/ 7 h 10"/>
                  <a:gd name="T18" fmla="*/ 2 w 10"/>
                  <a:gd name="T19" fmla="*/ 4 h 10"/>
                  <a:gd name="T20" fmla="*/ 0 w 10"/>
                  <a:gd name="T21" fmla="*/ 3 h 10"/>
                  <a:gd name="T22" fmla="*/ 0 w 10"/>
                  <a:gd name="T23" fmla="*/ 1 h 10"/>
                  <a:gd name="T24" fmla="*/ 2 w 10"/>
                  <a:gd name="T25" fmla="*/ 0 h 10"/>
                  <a:gd name="T26" fmla="*/ 5 w 10"/>
                  <a:gd name="T27" fmla="*/ 0 h 10"/>
                  <a:gd name="T28" fmla="*/ 7 w 10"/>
                  <a:gd name="T29" fmla="*/ 3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lnTo>
                      <a:pt x="10" y="6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2" name="Freeform 2759">
                <a:extLst>
                  <a:ext uri="{FF2B5EF4-FFF2-40B4-BE49-F238E27FC236}">
                    <a16:creationId xmlns:a16="http://schemas.microsoft.com/office/drawing/2014/main" id="{3C3D8F0D-3584-DF4C-4A0B-7F9812CED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8" y="2106"/>
                <a:ext cx="10" cy="10"/>
              </a:xfrm>
              <a:custGeom>
                <a:avLst/>
                <a:gdLst>
                  <a:gd name="T0" fmla="*/ 7 w 10"/>
                  <a:gd name="T1" fmla="*/ 3 h 10"/>
                  <a:gd name="T2" fmla="*/ 10 w 10"/>
                  <a:gd name="T3" fmla="*/ 6 h 10"/>
                  <a:gd name="T4" fmla="*/ 10 w 10"/>
                  <a:gd name="T5" fmla="*/ 7 h 10"/>
                  <a:gd name="T6" fmla="*/ 10 w 10"/>
                  <a:gd name="T7" fmla="*/ 7 h 10"/>
                  <a:gd name="T8" fmla="*/ 7 w 10"/>
                  <a:gd name="T9" fmla="*/ 7 h 10"/>
                  <a:gd name="T10" fmla="*/ 7 w 10"/>
                  <a:gd name="T11" fmla="*/ 9 h 10"/>
                  <a:gd name="T12" fmla="*/ 7 w 10"/>
                  <a:gd name="T13" fmla="*/ 10 h 10"/>
                  <a:gd name="T14" fmla="*/ 5 w 10"/>
                  <a:gd name="T15" fmla="*/ 9 h 10"/>
                  <a:gd name="T16" fmla="*/ 2 w 10"/>
                  <a:gd name="T17" fmla="*/ 7 h 10"/>
                  <a:gd name="T18" fmla="*/ 2 w 10"/>
                  <a:gd name="T19" fmla="*/ 4 h 10"/>
                  <a:gd name="T20" fmla="*/ 0 w 10"/>
                  <a:gd name="T21" fmla="*/ 3 h 10"/>
                  <a:gd name="T22" fmla="*/ 0 w 10"/>
                  <a:gd name="T23" fmla="*/ 1 h 10"/>
                  <a:gd name="T24" fmla="*/ 2 w 10"/>
                  <a:gd name="T25" fmla="*/ 0 h 10"/>
                  <a:gd name="T26" fmla="*/ 5 w 10"/>
                  <a:gd name="T27" fmla="*/ 0 h 10"/>
                  <a:gd name="T28" fmla="*/ 7 w 10"/>
                  <a:gd name="T29" fmla="*/ 3 h 10"/>
                  <a:gd name="T30" fmla="*/ 7 w 10"/>
                  <a:gd name="T31" fmla="*/ 3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" h="10">
                    <a:moveTo>
                      <a:pt x="7" y="3"/>
                    </a:moveTo>
                    <a:lnTo>
                      <a:pt x="10" y="6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3" name="Freeform 2760">
                <a:extLst>
                  <a:ext uri="{FF2B5EF4-FFF2-40B4-BE49-F238E27FC236}">
                    <a16:creationId xmlns:a16="http://schemas.microsoft.com/office/drawing/2014/main" id="{CD86C05F-2B9D-9D69-0531-F54E4F962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094"/>
                <a:ext cx="13" cy="16"/>
              </a:xfrm>
              <a:custGeom>
                <a:avLst/>
                <a:gdLst>
                  <a:gd name="T0" fmla="*/ 5 w 13"/>
                  <a:gd name="T1" fmla="*/ 0 h 19"/>
                  <a:gd name="T2" fmla="*/ 0 w 13"/>
                  <a:gd name="T3" fmla="*/ 3 h 19"/>
                  <a:gd name="T4" fmla="*/ 8 w 13"/>
                  <a:gd name="T5" fmla="*/ 3 h 19"/>
                  <a:gd name="T6" fmla="*/ 13 w 13"/>
                  <a:gd name="T7" fmla="*/ 3 h 19"/>
                  <a:gd name="T8" fmla="*/ 12 w 13"/>
                  <a:gd name="T9" fmla="*/ 3 h 19"/>
                  <a:gd name="T10" fmla="*/ 5 w 13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lnTo>
                      <a:pt x="0" y="4"/>
                    </a:lnTo>
                    <a:lnTo>
                      <a:pt x="8" y="19"/>
                    </a:lnTo>
                    <a:lnTo>
                      <a:pt x="13" y="15"/>
                    </a:lnTo>
                    <a:lnTo>
                      <a:pt x="12" y="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4" name="Freeform 2761">
                <a:extLst>
                  <a:ext uri="{FF2B5EF4-FFF2-40B4-BE49-F238E27FC236}">
                    <a16:creationId xmlns:a16="http://schemas.microsoft.com/office/drawing/2014/main" id="{5D5D7DAA-2985-18C7-A395-078549351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5" y="2094"/>
                <a:ext cx="13" cy="16"/>
              </a:xfrm>
              <a:custGeom>
                <a:avLst/>
                <a:gdLst>
                  <a:gd name="T0" fmla="*/ 5 w 13"/>
                  <a:gd name="T1" fmla="*/ 0 h 19"/>
                  <a:gd name="T2" fmla="*/ 0 w 13"/>
                  <a:gd name="T3" fmla="*/ 3 h 19"/>
                  <a:gd name="T4" fmla="*/ 8 w 13"/>
                  <a:gd name="T5" fmla="*/ 3 h 19"/>
                  <a:gd name="T6" fmla="*/ 13 w 13"/>
                  <a:gd name="T7" fmla="*/ 3 h 19"/>
                  <a:gd name="T8" fmla="*/ 12 w 13"/>
                  <a:gd name="T9" fmla="*/ 3 h 19"/>
                  <a:gd name="T10" fmla="*/ 5 w 13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lnTo>
                      <a:pt x="0" y="4"/>
                    </a:lnTo>
                    <a:lnTo>
                      <a:pt x="8" y="19"/>
                    </a:lnTo>
                    <a:lnTo>
                      <a:pt x="13" y="15"/>
                    </a:lnTo>
                    <a:lnTo>
                      <a:pt x="12" y="13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5" name="Freeform 2762">
                <a:extLst>
                  <a:ext uri="{FF2B5EF4-FFF2-40B4-BE49-F238E27FC236}">
                    <a16:creationId xmlns:a16="http://schemas.microsoft.com/office/drawing/2014/main" id="{893DFD64-8648-875B-8E26-D6C0A9814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2094"/>
                <a:ext cx="14" cy="12"/>
              </a:xfrm>
              <a:custGeom>
                <a:avLst/>
                <a:gdLst>
                  <a:gd name="T0" fmla="*/ 10 w 14"/>
                  <a:gd name="T1" fmla="*/ 2 h 15"/>
                  <a:gd name="T2" fmla="*/ 10 w 14"/>
                  <a:gd name="T3" fmla="*/ 2 h 15"/>
                  <a:gd name="T4" fmla="*/ 7 w 14"/>
                  <a:gd name="T5" fmla="*/ 2 h 15"/>
                  <a:gd name="T6" fmla="*/ 5 w 14"/>
                  <a:gd name="T7" fmla="*/ 2 h 15"/>
                  <a:gd name="T8" fmla="*/ 10 w 14"/>
                  <a:gd name="T9" fmla="*/ 2 h 15"/>
                  <a:gd name="T10" fmla="*/ 7 w 14"/>
                  <a:gd name="T11" fmla="*/ 0 h 15"/>
                  <a:gd name="T12" fmla="*/ 5 w 14"/>
                  <a:gd name="T13" fmla="*/ 0 h 15"/>
                  <a:gd name="T14" fmla="*/ 2 w 14"/>
                  <a:gd name="T15" fmla="*/ 2 h 15"/>
                  <a:gd name="T16" fmla="*/ 0 w 14"/>
                  <a:gd name="T17" fmla="*/ 2 h 15"/>
                  <a:gd name="T18" fmla="*/ 7 w 14"/>
                  <a:gd name="T19" fmla="*/ 2 h 15"/>
                  <a:gd name="T20" fmla="*/ 10 w 14"/>
                  <a:gd name="T21" fmla="*/ 2 h 15"/>
                  <a:gd name="T22" fmla="*/ 14 w 14"/>
                  <a:gd name="T23" fmla="*/ 2 h 15"/>
                  <a:gd name="T24" fmla="*/ 14 w 14"/>
                  <a:gd name="T25" fmla="*/ 2 h 15"/>
                  <a:gd name="T26" fmla="*/ 14 w 14"/>
                  <a:gd name="T27" fmla="*/ 2 h 15"/>
                  <a:gd name="T28" fmla="*/ 14 w 14"/>
                  <a:gd name="T29" fmla="*/ 2 h 15"/>
                  <a:gd name="T30" fmla="*/ 14 w 14"/>
                  <a:gd name="T31" fmla="*/ 2 h 15"/>
                  <a:gd name="T32" fmla="*/ 10 w 14"/>
                  <a:gd name="T33" fmla="*/ 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5">
                    <a:moveTo>
                      <a:pt x="10" y="7"/>
                    </a:moveTo>
                    <a:lnTo>
                      <a:pt x="10" y="12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7" y="13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6" name="Freeform 2763">
                <a:extLst>
                  <a:ext uri="{FF2B5EF4-FFF2-40B4-BE49-F238E27FC236}">
                    <a16:creationId xmlns:a16="http://schemas.microsoft.com/office/drawing/2014/main" id="{3EE24818-E9DF-48D4-5836-3C0B17089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" y="2094"/>
                <a:ext cx="14" cy="12"/>
              </a:xfrm>
              <a:custGeom>
                <a:avLst/>
                <a:gdLst>
                  <a:gd name="T0" fmla="*/ 10 w 14"/>
                  <a:gd name="T1" fmla="*/ 2 h 15"/>
                  <a:gd name="T2" fmla="*/ 10 w 14"/>
                  <a:gd name="T3" fmla="*/ 2 h 15"/>
                  <a:gd name="T4" fmla="*/ 7 w 14"/>
                  <a:gd name="T5" fmla="*/ 2 h 15"/>
                  <a:gd name="T6" fmla="*/ 5 w 14"/>
                  <a:gd name="T7" fmla="*/ 2 h 15"/>
                  <a:gd name="T8" fmla="*/ 10 w 14"/>
                  <a:gd name="T9" fmla="*/ 2 h 15"/>
                  <a:gd name="T10" fmla="*/ 7 w 14"/>
                  <a:gd name="T11" fmla="*/ 0 h 15"/>
                  <a:gd name="T12" fmla="*/ 5 w 14"/>
                  <a:gd name="T13" fmla="*/ 0 h 15"/>
                  <a:gd name="T14" fmla="*/ 2 w 14"/>
                  <a:gd name="T15" fmla="*/ 2 h 15"/>
                  <a:gd name="T16" fmla="*/ 0 w 14"/>
                  <a:gd name="T17" fmla="*/ 2 h 15"/>
                  <a:gd name="T18" fmla="*/ 7 w 14"/>
                  <a:gd name="T19" fmla="*/ 2 h 15"/>
                  <a:gd name="T20" fmla="*/ 10 w 14"/>
                  <a:gd name="T21" fmla="*/ 2 h 15"/>
                  <a:gd name="T22" fmla="*/ 14 w 14"/>
                  <a:gd name="T23" fmla="*/ 2 h 15"/>
                  <a:gd name="T24" fmla="*/ 14 w 14"/>
                  <a:gd name="T25" fmla="*/ 2 h 15"/>
                  <a:gd name="T26" fmla="*/ 14 w 14"/>
                  <a:gd name="T27" fmla="*/ 2 h 15"/>
                  <a:gd name="T28" fmla="*/ 14 w 14"/>
                  <a:gd name="T29" fmla="*/ 2 h 15"/>
                  <a:gd name="T30" fmla="*/ 14 w 14"/>
                  <a:gd name="T31" fmla="*/ 2 h 15"/>
                  <a:gd name="T32" fmla="*/ 10 w 14"/>
                  <a:gd name="T33" fmla="*/ 2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5">
                    <a:moveTo>
                      <a:pt x="10" y="7"/>
                    </a:moveTo>
                    <a:lnTo>
                      <a:pt x="10" y="12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7" y="13"/>
                    </a:lnTo>
                    <a:lnTo>
                      <a:pt x="10" y="15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0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7" name="Freeform 2764">
                <a:extLst>
                  <a:ext uri="{FF2B5EF4-FFF2-40B4-BE49-F238E27FC236}">
                    <a16:creationId xmlns:a16="http://schemas.microsoft.com/office/drawing/2014/main" id="{00FF2791-0702-EF81-D89E-7AEFFE10E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" y="2095"/>
                <a:ext cx="6" cy="6"/>
              </a:xfrm>
              <a:custGeom>
                <a:avLst/>
                <a:gdLst>
                  <a:gd name="T0" fmla="*/ 1 w 6"/>
                  <a:gd name="T1" fmla="*/ 6 h 6"/>
                  <a:gd name="T2" fmla="*/ 0 w 6"/>
                  <a:gd name="T3" fmla="*/ 6 h 6"/>
                  <a:gd name="T4" fmla="*/ 0 w 6"/>
                  <a:gd name="T5" fmla="*/ 5 h 6"/>
                  <a:gd name="T6" fmla="*/ 1 w 6"/>
                  <a:gd name="T7" fmla="*/ 3 h 6"/>
                  <a:gd name="T8" fmla="*/ 1 w 6"/>
                  <a:gd name="T9" fmla="*/ 3 h 6"/>
                  <a:gd name="T10" fmla="*/ 1 w 6"/>
                  <a:gd name="T11" fmla="*/ 0 h 6"/>
                  <a:gd name="T12" fmla="*/ 3 w 6"/>
                  <a:gd name="T13" fmla="*/ 0 h 6"/>
                  <a:gd name="T14" fmla="*/ 5 w 6"/>
                  <a:gd name="T15" fmla="*/ 2 h 6"/>
                  <a:gd name="T16" fmla="*/ 6 w 6"/>
                  <a:gd name="T17" fmla="*/ 3 h 6"/>
                  <a:gd name="T18" fmla="*/ 5 w 6"/>
                  <a:gd name="T19" fmla="*/ 3 h 6"/>
                  <a:gd name="T20" fmla="*/ 1 w 6"/>
                  <a:gd name="T21" fmla="*/ 6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1" y="6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8" name="Freeform 2765">
                <a:extLst>
                  <a:ext uri="{FF2B5EF4-FFF2-40B4-BE49-F238E27FC236}">
                    <a16:creationId xmlns:a16="http://schemas.microsoft.com/office/drawing/2014/main" id="{2485D21C-2A16-1B91-CD05-74CDECE06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" y="2095"/>
                <a:ext cx="6" cy="6"/>
              </a:xfrm>
              <a:custGeom>
                <a:avLst/>
                <a:gdLst>
                  <a:gd name="T0" fmla="*/ 1 w 6"/>
                  <a:gd name="T1" fmla="*/ 6 h 6"/>
                  <a:gd name="T2" fmla="*/ 0 w 6"/>
                  <a:gd name="T3" fmla="*/ 6 h 6"/>
                  <a:gd name="T4" fmla="*/ 0 w 6"/>
                  <a:gd name="T5" fmla="*/ 5 h 6"/>
                  <a:gd name="T6" fmla="*/ 1 w 6"/>
                  <a:gd name="T7" fmla="*/ 3 h 6"/>
                  <a:gd name="T8" fmla="*/ 1 w 6"/>
                  <a:gd name="T9" fmla="*/ 3 h 6"/>
                  <a:gd name="T10" fmla="*/ 1 w 6"/>
                  <a:gd name="T11" fmla="*/ 0 h 6"/>
                  <a:gd name="T12" fmla="*/ 3 w 6"/>
                  <a:gd name="T13" fmla="*/ 0 h 6"/>
                  <a:gd name="T14" fmla="*/ 5 w 6"/>
                  <a:gd name="T15" fmla="*/ 2 h 6"/>
                  <a:gd name="T16" fmla="*/ 6 w 6"/>
                  <a:gd name="T17" fmla="*/ 3 h 6"/>
                  <a:gd name="T18" fmla="*/ 5 w 6"/>
                  <a:gd name="T19" fmla="*/ 3 h 6"/>
                  <a:gd name="T20" fmla="*/ 1 w 6"/>
                  <a:gd name="T21" fmla="*/ 6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1" y="6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1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9" name="Freeform 2766">
                <a:extLst>
                  <a:ext uri="{FF2B5EF4-FFF2-40B4-BE49-F238E27FC236}">
                    <a16:creationId xmlns:a16="http://schemas.microsoft.com/office/drawing/2014/main" id="{5623F9F2-0B76-6D41-55CD-1781C0B91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2085"/>
                <a:ext cx="18" cy="13"/>
              </a:xfrm>
              <a:custGeom>
                <a:avLst/>
                <a:gdLst>
                  <a:gd name="T0" fmla="*/ 535 w 15"/>
                  <a:gd name="T1" fmla="*/ 1 h 13"/>
                  <a:gd name="T2" fmla="*/ 372 w 15"/>
                  <a:gd name="T3" fmla="*/ 0 h 13"/>
                  <a:gd name="T4" fmla="*/ 2 w 15"/>
                  <a:gd name="T5" fmla="*/ 1 h 13"/>
                  <a:gd name="T6" fmla="*/ 0 w 15"/>
                  <a:gd name="T7" fmla="*/ 1 h 13"/>
                  <a:gd name="T8" fmla="*/ 0 w 15"/>
                  <a:gd name="T9" fmla="*/ 3 h 13"/>
                  <a:gd name="T10" fmla="*/ 0 w 15"/>
                  <a:gd name="T11" fmla="*/ 4 h 13"/>
                  <a:gd name="T12" fmla="*/ 2 w 15"/>
                  <a:gd name="T13" fmla="*/ 4 h 13"/>
                  <a:gd name="T14" fmla="*/ 2 w 15"/>
                  <a:gd name="T15" fmla="*/ 7 h 13"/>
                  <a:gd name="T16" fmla="*/ 179 w 15"/>
                  <a:gd name="T17" fmla="*/ 7 h 13"/>
                  <a:gd name="T18" fmla="*/ 258 w 15"/>
                  <a:gd name="T19" fmla="*/ 7 h 13"/>
                  <a:gd name="T20" fmla="*/ 258 w 15"/>
                  <a:gd name="T21" fmla="*/ 4 h 13"/>
                  <a:gd name="T22" fmla="*/ 535 w 15"/>
                  <a:gd name="T23" fmla="*/ 4 h 13"/>
                  <a:gd name="T24" fmla="*/ 535 w 15"/>
                  <a:gd name="T25" fmla="*/ 4 h 13"/>
                  <a:gd name="T26" fmla="*/ 820 w 15"/>
                  <a:gd name="T27" fmla="*/ 4 h 13"/>
                  <a:gd name="T28" fmla="*/ 642 w 15"/>
                  <a:gd name="T29" fmla="*/ 7 h 13"/>
                  <a:gd name="T30" fmla="*/ 535 w 15"/>
                  <a:gd name="T31" fmla="*/ 9 h 13"/>
                  <a:gd name="T32" fmla="*/ 446 w 15"/>
                  <a:gd name="T33" fmla="*/ 10 h 13"/>
                  <a:gd name="T34" fmla="*/ 372 w 15"/>
                  <a:gd name="T35" fmla="*/ 10 h 13"/>
                  <a:gd name="T36" fmla="*/ 372 w 15"/>
                  <a:gd name="T37" fmla="*/ 9 h 13"/>
                  <a:gd name="T38" fmla="*/ 258 w 15"/>
                  <a:gd name="T39" fmla="*/ 9 h 13"/>
                  <a:gd name="T40" fmla="*/ 258 w 15"/>
                  <a:gd name="T41" fmla="*/ 13 h 13"/>
                  <a:gd name="T42" fmla="*/ 535 w 15"/>
                  <a:gd name="T43" fmla="*/ 13 h 13"/>
                  <a:gd name="T44" fmla="*/ 750 w 15"/>
                  <a:gd name="T45" fmla="*/ 9 h 13"/>
                  <a:gd name="T46" fmla="*/ 820 w 15"/>
                  <a:gd name="T47" fmla="*/ 4 h 13"/>
                  <a:gd name="T48" fmla="*/ 535 w 15"/>
                  <a:gd name="T49" fmla="*/ 4 h 13"/>
                  <a:gd name="T50" fmla="*/ 258 w 15"/>
                  <a:gd name="T51" fmla="*/ 4 h 13"/>
                  <a:gd name="T52" fmla="*/ 2 w 15"/>
                  <a:gd name="T53" fmla="*/ 4 h 13"/>
                  <a:gd name="T54" fmla="*/ 2 w 15"/>
                  <a:gd name="T55" fmla="*/ 1 h 13"/>
                  <a:gd name="T56" fmla="*/ 258 w 15"/>
                  <a:gd name="T57" fmla="*/ 1 h 13"/>
                  <a:gd name="T58" fmla="*/ 258 w 15"/>
                  <a:gd name="T59" fmla="*/ 1 h 13"/>
                  <a:gd name="T60" fmla="*/ 372 w 15"/>
                  <a:gd name="T61" fmla="*/ 1 h 13"/>
                  <a:gd name="T62" fmla="*/ 535 w 15"/>
                  <a:gd name="T63" fmla="*/ 1 h 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5" h="13">
                    <a:moveTo>
                      <a:pt x="10" y="1"/>
                    </a:moveTo>
                    <a:lnTo>
                      <a:pt x="7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5" y="4"/>
                    </a:lnTo>
                    <a:lnTo>
                      <a:pt x="10" y="4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0" name="Freeform 2767">
                <a:extLst>
                  <a:ext uri="{FF2B5EF4-FFF2-40B4-BE49-F238E27FC236}">
                    <a16:creationId xmlns:a16="http://schemas.microsoft.com/office/drawing/2014/main" id="{548DE08F-494B-4980-D9CC-EC067257A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2085"/>
                <a:ext cx="18" cy="13"/>
              </a:xfrm>
              <a:custGeom>
                <a:avLst/>
                <a:gdLst>
                  <a:gd name="T0" fmla="*/ 535 w 15"/>
                  <a:gd name="T1" fmla="*/ 1 h 13"/>
                  <a:gd name="T2" fmla="*/ 372 w 15"/>
                  <a:gd name="T3" fmla="*/ 0 h 13"/>
                  <a:gd name="T4" fmla="*/ 2 w 15"/>
                  <a:gd name="T5" fmla="*/ 1 h 13"/>
                  <a:gd name="T6" fmla="*/ 0 w 15"/>
                  <a:gd name="T7" fmla="*/ 1 h 13"/>
                  <a:gd name="T8" fmla="*/ 0 w 15"/>
                  <a:gd name="T9" fmla="*/ 3 h 13"/>
                  <a:gd name="T10" fmla="*/ 0 w 15"/>
                  <a:gd name="T11" fmla="*/ 4 h 13"/>
                  <a:gd name="T12" fmla="*/ 2 w 15"/>
                  <a:gd name="T13" fmla="*/ 4 h 13"/>
                  <a:gd name="T14" fmla="*/ 2 w 15"/>
                  <a:gd name="T15" fmla="*/ 7 h 13"/>
                  <a:gd name="T16" fmla="*/ 179 w 15"/>
                  <a:gd name="T17" fmla="*/ 7 h 13"/>
                  <a:gd name="T18" fmla="*/ 258 w 15"/>
                  <a:gd name="T19" fmla="*/ 7 h 13"/>
                  <a:gd name="T20" fmla="*/ 258 w 15"/>
                  <a:gd name="T21" fmla="*/ 4 h 13"/>
                  <a:gd name="T22" fmla="*/ 535 w 15"/>
                  <a:gd name="T23" fmla="*/ 4 h 13"/>
                  <a:gd name="T24" fmla="*/ 535 w 15"/>
                  <a:gd name="T25" fmla="*/ 4 h 13"/>
                  <a:gd name="T26" fmla="*/ 820 w 15"/>
                  <a:gd name="T27" fmla="*/ 4 h 13"/>
                  <a:gd name="T28" fmla="*/ 642 w 15"/>
                  <a:gd name="T29" fmla="*/ 7 h 13"/>
                  <a:gd name="T30" fmla="*/ 535 w 15"/>
                  <a:gd name="T31" fmla="*/ 9 h 13"/>
                  <a:gd name="T32" fmla="*/ 446 w 15"/>
                  <a:gd name="T33" fmla="*/ 10 h 13"/>
                  <a:gd name="T34" fmla="*/ 372 w 15"/>
                  <a:gd name="T35" fmla="*/ 10 h 13"/>
                  <a:gd name="T36" fmla="*/ 372 w 15"/>
                  <a:gd name="T37" fmla="*/ 9 h 13"/>
                  <a:gd name="T38" fmla="*/ 258 w 15"/>
                  <a:gd name="T39" fmla="*/ 9 h 13"/>
                  <a:gd name="T40" fmla="*/ 258 w 15"/>
                  <a:gd name="T41" fmla="*/ 13 h 13"/>
                  <a:gd name="T42" fmla="*/ 535 w 15"/>
                  <a:gd name="T43" fmla="*/ 13 h 13"/>
                  <a:gd name="T44" fmla="*/ 750 w 15"/>
                  <a:gd name="T45" fmla="*/ 9 h 13"/>
                  <a:gd name="T46" fmla="*/ 820 w 15"/>
                  <a:gd name="T47" fmla="*/ 4 h 13"/>
                  <a:gd name="T48" fmla="*/ 535 w 15"/>
                  <a:gd name="T49" fmla="*/ 4 h 13"/>
                  <a:gd name="T50" fmla="*/ 258 w 15"/>
                  <a:gd name="T51" fmla="*/ 4 h 13"/>
                  <a:gd name="T52" fmla="*/ 258 w 15"/>
                  <a:gd name="T53" fmla="*/ 4 h 13"/>
                  <a:gd name="T54" fmla="*/ 2 w 15"/>
                  <a:gd name="T55" fmla="*/ 4 h 13"/>
                  <a:gd name="T56" fmla="*/ 2 w 15"/>
                  <a:gd name="T57" fmla="*/ 1 h 13"/>
                  <a:gd name="T58" fmla="*/ 258 w 15"/>
                  <a:gd name="T59" fmla="*/ 1 h 13"/>
                  <a:gd name="T60" fmla="*/ 258 w 15"/>
                  <a:gd name="T61" fmla="*/ 1 h 13"/>
                  <a:gd name="T62" fmla="*/ 372 w 15"/>
                  <a:gd name="T63" fmla="*/ 1 h 13"/>
                  <a:gd name="T64" fmla="*/ 535 w 15"/>
                  <a:gd name="T65" fmla="*/ 1 h 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5" h="13">
                    <a:moveTo>
                      <a:pt x="10" y="1"/>
                    </a:moveTo>
                    <a:lnTo>
                      <a:pt x="7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5" y="4"/>
                    </a:lnTo>
                    <a:lnTo>
                      <a:pt x="12" y="7"/>
                    </a:lnTo>
                    <a:lnTo>
                      <a:pt x="10" y="9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5" y="4"/>
                    </a:lnTo>
                    <a:lnTo>
                      <a:pt x="10" y="4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1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1" name="Freeform 2768">
                <a:extLst>
                  <a:ext uri="{FF2B5EF4-FFF2-40B4-BE49-F238E27FC236}">
                    <a16:creationId xmlns:a16="http://schemas.microsoft.com/office/drawing/2014/main" id="{4FCCE3C1-D915-1B2D-8D04-3B622C58C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2074"/>
                <a:ext cx="21" cy="12"/>
              </a:xfrm>
              <a:custGeom>
                <a:avLst/>
                <a:gdLst>
                  <a:gd name="T0" fmla="*/ 307 w 18"/>
                  <a:gd name="T1" fmla="*/ 2 h 15"/>
                  <a:gd name="T2" fmla="*/ 307 w 18"/>
                  <a:gd name="T3" fmla="*/ 0 h 15"/>
                  <a:gd name="T4" fmla="*/ 163 w 18"/>
                  <a:gd name="T5" fmla="*/ 2 h 15"/>
                  <a:gd name="T6" fmla="*/ 163 w 18"/>
                  <a:gd name="T7" fmla="*/ 0 h 15"/>
                  <a:gd name="T8" fmla="*/ 0 w 18"/>
                  <a:gd name="T9" fmla="*/ 0 h 15"/>
                  <a:gd name="T10" fmla="*/ 163 w 18"/>
                  <a:gd name="T11" fmla="*/ 2 h 15"/>
                  <a:gd name="T12" fmla="*/ 163 w 18"/>
                  <a:gd name="T13" fmla="*/ 2 h 15"/>
                  <a:gd name="T14" fmla="*/ 411 w 18"/>
                  <a:gd name="T15" fmla="*/ 2 h 15"/>
                  <a:gd name="T16" fmla="*/ 480 w 18"/>
                  <a:gd name="T17" fmla="*/ 2 h 15"/>
                  <a:gd name="T18" fmla="*/ 480 w 18"/>
                  <a:gd name="T19" fmla="*/ 2 h 15"/>
                  <a:gd name="T20" fmla="*/ 501 w 18"/>
                  <a:gd name="T21" fmla="*/ 2 h 15"/>
                  <a:gd name="T22" fmla="*/ 560 w 18"/>
                  <a:gd name="T23" fmla="*/ 2 h 15"/>
                  <a:gd name="T24" fmla="*/ 411 w 18"/>
                  <a:gd name="T25" fmla="*/ 2 h 15"/>
                  <a:gd name="T26" fmla="*/ 307 w 18"/>
                  <a:gd name="T27" fmla="*/ 2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5">
                    <a:moveTo>
                      <a:pt x="10" y="3"/>
                    </a:moveTo>
                    <a:lnTo>
                      <a:pt x="10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13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18" y="12"/>
                    </a:lnTo>
                    <a:lnTo>
                      <a:pt x="13" y="12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2" name="Freeform 2769">
                <a:extLst>
                  <a:ext uri="{FF2B5EF4-FFF2-40B4-BE49-F238E27FC236}">
                    <a16:creationId xmlns:a16="http://schemas.microsoft.com/office/drawing/2014/main" id="{7BABCBDB-53B7-D04E-780E-6929211C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" y="2074"/>
                <a:ext cx="21" cy="12"/>
              </a:xfrm>
              <a:custGeom>
                <a:avLst/>
                <a:gdLst>
                  <a:gd name="T0" fmla="*/ 307 w 18"/>
                  <a:gd name="T1" fmla="*/ 2 h 15"/>
                  <a:gd name="T2" fmla="*/ 307 w 18"/>
                  <a:gd name="T3" fmla="*/ 0 h 15"/>
                  <a:gd name="T4" fmla="*/ 163 w 18"/>
                  <a:gd name="T5" fmla="*/ 2 h 15"/>
                  <a:gd name="T6" fmla="*/ 163 w 18"/>
                  <a:gd name="T7" fmla="*/ 0 h 15"/>
                  <a:gd name="T8" fmla="*/ 0 w 18"/>
                  <a:gd name="T9" fmla="*/ 0 h 15"/>
                  <a:gd name="T10" fmla="*/ 163 w 18"/>
                  <a:gd name="T11" fmla="*/ 2 h 15"/>
                  <a:gd name="T12" fmla="*/ 163 w 18"/>
                  <a:gd name="T13" fmla="*/ 2 h 15"/>
                  <a:gd name="T14" fmla="*/ 163 w 18"/>
                  <a:gd name="T15" fmla="*/ 2 h 15"/>
                  <a:gd name="T16" fmla="*/ 163 w 18"/>
                  <a:gd name="T17" fmla="*/ 2 h 15"/>
                  <a:gd name="T18" fmla="*/ 411 w 18"/>
                  <a:gd name="T19" fmla="*/ 2 h 15"/>
                  <a:gd name="T20" fmla="*/ 480 w 18"/>
                  <a:gd name="T21" fmla="*/ 2 h 15"/>
                  <a:gd name="T22" fmla="*/ 480 w 18"/>
                  <a:gd name="T23" fmla="*/ 2 h 15"/>
                  <a:gd name="T24" fmla="*/ 501 w 18"/>
                  <a:gd name="T25" fmla="*/ 2 h 15"/>
                  <a:gd name="T26" fmla="*/ 560 w 18"/>
                  <a:gd name="T27" fmla="*/ 2 h 15"/>
                  <a:gd name="T28" fmla="*/ 560 w 18"/>
                  <a:gd name="T29" fmla="*/ 2 h 15"/>
                  <a:gd name="T30" fmla="*/ 560 w 18"/>
                  <a:gd name="T31" fmla="*/ 2 h 15"/>
                  <a:gd name="T32" fmla="*/ 560 w 18"/>
                  <a:gd name="T33" fmla="*/ 2 h 15"/>
                  <a:gd name="T34" fmla="*/ 411 w 18"/>
                  <a:gd name="T35" fmla="*/ 2 h 15"/>
                  <a:gd name="T36" fmla="*/ 307 w 18"/>
                  <a:gd name="T37" fmla="*/ 2 h 15"/>
                  <a:gd name="T38" fmla="*/ 307 w 18"/>
                  <a:gd name="T39" fmla="*/ 2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5">
                    <a:moveTo>
                      <a:pt x="10" y="3"/>
                    </a:moveTo>
                    <a:lnTo>
                      <a:pt x="10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13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18" y="12"/>
                    </a:lnTo>
                    <a:lnTo>
                      <a:pt x="13" y="12"/>
                    </a:lnTo>
                    <a:lnTo>
                      <a:pt x="1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3" name="Freeform 2770">
                <a:extLst>
                  <a:ext uri="{FF2B5EF4-FFF2-40B4-BE49-F238E27FC236}">
                    <a16:creationId xmlns:a16="http://schemas.microsoft.com/office/drawing/2014/main" id="{ED44DB78-E77C-D127-9A94-427DCEB29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2065"/>
                <a:ext cx="17" cy="24"/>
              </a:xfrm>
              <a:custGeom>
                <a:avLst/>
                <a:gdLst>
                  <a:gd name="T0" fmla="*/ 13 w 17"/>
                  <a:gd name="T1" fmla="*/ 17 h 24"/>
                  <a:gd name="T2" fmla="*/ 0 w 17"/>
                  <a:gd name="T3" fmla="*/ 9 h 24"/>
                  <a:gd name="T4" fmla="*/ 13 w 17"/>
                  <a:gd name="T5" fmla="*/ 17 h 24"/>
                  <a:gd name="T6" fmla="*/ 13 w 17"/>
                  <a:gd name="T7" fmla="*/ 20 h 24"/>
                  <a:gd name="T8" fmla="*/ 13 w 17"/>
                  <a:gd name="T9" fmla="*/ 21 h 24"/>
                  <a:gd name="T10" fmla="*/ 13 w 17"/>
                  <a:gd name="T11" fmla="*/ 24 h 24"/>
                  <a:gd name="T12" fmla="*/ 15 w 17"/>
                  <a:gd name="T13" fmla="*/ 23 h 24"/>
                  <a:gd name="T14" fmla="*/ 17 w 17"/>
                  <a:gd name="T15" fmla="*/ 21 h 24"/>
                  <a:gd name="T16" fmla="*/ 15 w 17"/>
                  <a:gd name="T17" fmla="*/ 18 h 24"/>
                  <a:gd name="T18" fmla="*/ 13 w 17"/>
                  <a:gd name="T19" fmla="*/ 17 h 24"/>
                  <a:gd name="T20" fmla="*/ 10 w 17"/>
                  <a:gd name="T21" fmla="*/ 9 h 24"/>
                  <a:gd name="T22" fmla="*/ 8 w 17"/>
                  <a:gd name="T23" fmla="*/ 0 h 24"/>
                  <a:gd name="T24" fmla="*/ 3 w 17"/>
                  <a:gd name="T25" fmla="*/ 5 h 24"/>
                  <a:gd name="T26" fmla="*/ 5 w 17"/>
                  <a:gd name="T27" fmla="*/ 6 h 24"/>
                  <a:gd name="T28" fmla="*/ 13 w 17"/>
                  <a:gd name="T29" fmla="*/ 17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24">
                    <a:moveTo>
                      <a:pt x="13" y="17"/>
                    </a:moveTo>
                    <a:lnTo>
                      <a:pt x="0" y="9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3" y="24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15" y="18"/>
                    </a:lnTo>
                    <a:lnTo>
                      <a:pt x="13" y="17"/>
                    </a:lnTo>
                    <a:lnTo>
                      <a:pt x="10" y="9"/>
                    </a:lnTo>
                    <a:lnTo>
                      <a:pt x="8" y="0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4" name="Freeform 2771">
                <a:extLst>
                  <a:ext uri="{FF2B5EF4-FFF2-40B4-BE49-F238E27FC236}">
                    <a16:creationId xmlns:a16="http://schemas.microsoft.com/office/drawing/2014/main" id="{97F50E23-4F11-CBA0-2751-36F64634C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2065"/>
                <a:ext cx="17" cy="24"/>
              </a:xfrm>
              <a:custGeom>
                <a:avLst/>
                <a:gdLst>
                  <a:gd name="T0" fmla="*/ 13 w 17"/>
                  <a:gd name="T1" fmla="*/ 17 h 24"/>
                  <a:gd name="T2" fmla="*/ 13 w 17"/>
                  <a:gd name="T3" fmla="*/ 17 h 24"/>
                  <a:gd name="T4" fmla="*/ 0 w 17"/>
                  <a:gd name="T5" fmla="*/ 9 h 24"/>
                  <a:gd name="T6" fmla="*/ 0 w 17"/>
                  <a:gd name="T7" fmla="*/ 9 h 24"/>
                  <a:gd name="T8" fmla="*/ 13 w 17"/>
                  <a:gd name="T9" fmla="*/ 17 h 24"/>
                  <a:gd name="T10" fmla="*/ 13 w 17"/>
                  <a:gd name="T11" fmla="*/ 20 h 24"/>
                  <a:gd name="T12" fmla="*/ 13 w 17"/>
                  <a:gd name="T13" fmla="*/ 21 h 24"/>
                  <a:gd name="T14" fmla="*/ 13 w 17"/>
                  <a:gd name="T15" fmla="*/ 21 h 24"/>
                  <a:gd name="T16" fmla="*/ 13 w 17"/>
                  <a:gd name="T17" fmla="*/ 24 h 24"/>
                  <a:gd name="T18" fmla="*/ 13 w 17"/>
                  <a:gd name="T19" fmla="*/ 24 h 24"/>
                  <a:gd name="T20" fmla="*/ 15 w 17"/>
                  <a:gd name="T21" fmla="*/ 23 h 24"/>
                  <a:gd name="T22" fmla="*/ 17 w 17"/>
                  <a:gd name="T23" fmla="*/ 21 h 24"/>
                  <a:gd name="T24" fmla="*/ 15 w 17"/>
                  <a:gd name="T25" fmla="*/ 18 h 24"/>
                  <a:gd name="T26" fmla="*/ 13 w 17"/>
                  <a:gd name="T27" fmla="*/ 17 h 24"/>
                  <a:gd name="T28" fmla="*/ 10 w 17"/>
                  <a:gd name="T29" fmla="*/ 9 h 24"/>
                  <a:gd name="T30" fmla="*/ 8 w 17"/>
                  <a:gd name="T31" fmla="*/ 0 h 24"/>
                  <a:gd name="T32" fmla="*/ 3 w 17"/>
                  <a:gd name="T33" fmla="*/ 5 h 24"/>
                  <a:gd name="T34" fmla="*/ 5 w 17"/>
                  <a:gd name="T35" fmla="*/ 6 h 24"/>
                  <a:gd name="T36" fmla="*/ 13 w 17"/>
                  <a:gd name="T37" fmla="*/ 17 h 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24">
                    <a:moveTo>
                      <a:pt x="13" y="17"/>
                    </a:moveTo>
                    <a:lnTo>
                      <a:pt x="13" y="17"/>
                    </a:lnTo>
                    <a:lnTo>
                      <a:pt x="0" y="9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3" y="24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15" y="18"/>
                    </a:lnTo>
                    <a:lnTo>
                      <a:pt x="13" y="17"/>
                    </a:lnTo>
                    <a:lnTo>
                      <a:pt x="10" y="9"/>
                    </a:lnTo>
                    <a:lnTo>
                      <a:pt x="8" y="0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13" y="1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5" name="Freeform 2772">
                <a:extLst>
                  <a:ext uri="{FF2B5EF4-FFF2-40B4-BE49-F238E27FC236}">
                    <a16:creationId xmlns:a16="http://schemas.microsoft.com/office/drawing/2014/main" id="{2015D371-BCBF-385F-0E9A-A1B9B2916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2058"/>
                <a:ext cx="14" cy="16"/>
              </a:xfrm>
              <a:custGeom>
                <a:avLst/>
                <a:gdLst>
                  <a:gd name="T0" fmla="*/ 0 w 14"/>
                  <a:gd name="T1" fmla="*/ 0 h 16"/>
                  <a:gd name="T2" fmla="*/ 0 w 14"/>
                  <a:gd name="T3" fmla="*/ 4 h 16"/>
                  <a:gd name="T4" fmla="*/ 14 w 14"/>
                  <a:gd name="T5" fmla="*/ 16 h 16"/>
                  <a:gd name="T6" fmla="*/ 12 w 14"/>
                  <a:gd name="T7" fmla="*/ 13 h 16"/>
                  <a:gd name="T8" fmla="*/ 0 w 14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4"/>
                    </a:lnTo>
                    <a:lnTo>
                      <a:pt x="14" y="16"/>
                    </a:lnTo>
                    <a:lnTo>
                      <a:pt x="1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6" name="Freeform 2773">
                <a:extLst>
                  <a:ext uri="{FF2B5EF4-FFF2-40B4-BE49-F238E27FC236}">
                    <a16:creationId xmlns:a16="http://schemas.microsoft.com/office/drawing/2014/main" id="{C2A5C2FE-041B-50E5-92C8-051CFB18F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3" y="2058"/>
                <a:ext cx="14" cy="16"/>
              </a:xfrm>
              <a:custGeom>
                <a:avLst/>
                <a:gdLst>
                  <a:gd name="T0" fmla="*/ 0 w 14"/>
                  <a:gd name="T1" fmla="*/ 0 h 16"/>
                  <a:gd name="T2" fmla="*/ 0 w 14"/>
                  <a:gd name="T3" fmla="*/ 4 h 16"/>
                  <a:gd name="T4" fmla="*/ 14 w 14"/>
                  <a:gd name="T5" fmla="*/ 16 h 16"/>
                  <a:gd name="T6" fmla="*/ 14 w 14"/>
                  <a:gd name="T7" fmla="*/ 16 h 16"/>
                  <a:gd name="T8" fmla="*/ 12 w 14"/>
                  <a:gd name="T9" fmla="*/ 13 h 16"/>
                  <a:gd name="T10" fmla="*/ 0 w 1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6">
                    <a:moveTo>
                      <a:pt x="0" y="0"/>
                    </a:moveTo>
                    <a:lnTo>
                      <a:pt x="0" y="4"/>
                    </a:lnTo>
                    <a:lnTo>
                      <a:pt x="14" y="16"/>
                    </a:lnTo>
                    <a:lnTo>
                      <a:pt x="12" y="1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7" name="Freeform 2774">
                <a:extLst>
                  <a:ext uri="{FF2B5EF4-FFF2-40B4-BE49-F238E27FC236}">
                    <a16:creationId xmlns:a16="http://schemas.microsoft.com/office/drawing/2014/main" id="{65EC6EEB-7265-90F1-FF46-2AA7F5C36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56"/>
                <a:ext cx="13" cy="11"/>
              </a:xfrm>
              <a:custGeom>
                <a:avLst/>
                <a:gdLst>
                  <a:gd name="T0" fmla="*/ 10 w 13"/>
                  <a:gd name="T1" fmla="*/ 2 h 14"/>
                  <a:gd name="T2" fmla="*/ 13 w 13"/>
                  <a:gd name="T3" fmla="*/ 2 h 14"/>
                  <a:gd name="T4" fmla="*/ 13 w 13"/>
                  <a:gd name="T5" fmla="*/ 2 h 14"/>
                  <a:gd name="T6" fmla="*/ 10 w 13"/>
                  <a:gd name="T7" fmla="*/ 2 h 14"/>
                  <a:gd name="T8" fmla="*/ 8 w 13"/>
                  <a:gd name="T9" fmla="*/ 2 h 14"/>
                  <a:gd name="T10" fmla="*/ 5 w 13"/>
                  <a:gd name="T11" fmla="*/ 2 h 14"/>
                  <a:gd name="T12" fmla="*/ 5 w 13"/>
                  <a:gd name="T13" fmla="*/ 2 h 14"/>
                  <a:gd name="T14" fmla="*/ 10 w 13"/>
                  <a:gd name="T15" fmla="*/ 2 h 14"/>
                  <a:gd name="T16" fmla="*/ 6 w 13"/>
                  <a:gd name="T17" fmla="*/ 2 h 14"/>
                  <a:gd name="T18" fmla="*/ 5 w 13"/>
                  <a:gd name="T19" fmla="*/ 0 h 14"/>
                  <a:gd name="T20" fmla="*/ 3 w 13"/>
                  <a:gd name="T21" fmla="*/ 0 h 14"/>
                  <a:gd name="T22" fmla="*/ 0 w 13"/>
                  <a:gd name="T23" fmla="*/ 2 h 14"/>
                  <a:gd name="T24" fmla="*/ 0 w 13"/>
                  <a:gd name="T25" fmla="*/ 2 h 14"/>
                  <a:gd name="T26" fmla="*/ 0 w 13"/>
                  <a:gd name="T27" fmla="*/ 2 h 14"/>
                  <a:gd name="T28" fmla="*/ 6 w 13"/>
                  <a:gd name="T29" fmla="*/ 2 h 14"/>
                  <a:gd name="T30" fmla="*/ 13 w 13"/>
                  <a:gd name="T31" fmla="*/ 2 h 14"/>
                  <a:gd name="T32" fmla="*/ 13 w 13"/>
                  <a:gd name="T33" fmla="*/ 2 h 14"/>
                  <a:gd name="T34" fmla="*/ 13 w 13"/>
                  <a:gd name="T35" fmla="*/ 2 h 14"/>
                  <a:gd name="T36" fmla="*/ 13 w 13"/>
                  <a:gd name="T37" fmla="*/ 2 h 14"/>
                  <a:gd name="T38" fmla="*/ 13 w 13"/>
                  <a:gd name="T39" fmla="*/ 2 h 14"/>
                  <a:gd name="T40" fmla="*/ 13 w 13"/>
                  <a:gd name="T41" fmla="*/ 2 h 14"/>
                  <a:gd name="T42" fmla="*/ 10 w 13"/>
                  <a:gd name="T43" fmla="*/ 2 h 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3" h="14">
                    <a:moveTo>
                      <a:pt x="10" y="6"/>
                    </a:moveTo>
                    <a:lnTo>
                      <a:pt x="13" y="8"/>
                    </a:lnTo>
                    <a:lnTo>
                      <a:pt x="13" y="9"/>
                    </a:lnTo>
                    <a:lnTo>
                      <a:pt x="10" y="12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10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6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8" name="Freeform 2775">
                <a:extLst>
                  <a:ext uri="{FF2B5EF4-FFF2-40B4-BE49-F238E27FC236}">
                    <a16:creationId xmlns:a16="http://schemas.microsoft.com/office/drawing/2014/main" id="{39EE16E1-7786-1CDA-6222-C6CA524E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56"/>
                <a:ext cx="13" cy="11"/>
              </a:xfrm>
              <a:custGeom>
                <a:avLst/>
                <a:gdLst>
                  <a:gd name="T0" fmla="*/ 10 w 13"/>
                  <a:gd name="T1" fmla="*/ 2 h 14"/>
                  <a:gd name="T2" fmla="*/ 13 w 13"/>
                  <a:gd name="T3" fmla="*/ 2 h 14"/>
                  <a:gd name="T4" fmla="*/ 13 w 13"/>
                  <a:gd name="T5" fmla="*/ 2 h 14"/>
                  <a:gd name="T6" fmla="*/ 10 w 13"/>
                  <a:gd name="T7" fmla="*/ 2 h 14"/>
                  <a:gd name="T8" fmla="*/ 8 w 13"/>
                  <a:gd name="T9" fmla="*/ 2 h 14"/>
                  <a:gd name="T10" fmla="*/ 5 w 13"/>
                  <a:gd name="T11" fmla="*/ 2 h 14"/>
                  <a:gd name="T12" fmla="*/ 5 w 13"/>
                  <a:gd name="T13" fmla="*/ 2 h 14"/>
                  <a:gd name="T14" fmla="*/ 10 w 13"/>
                  <a:gd name="T15" fmla="*/ 2 h 14"/>
                  <a:gd name="T16" fmla="*/ 6 w 13"/>
                  <a:gd name="T17" fmla="*/ 2 h 14"/>
                  <a:gd name="T18" fmla="*/ 5 w 13"/>
                  <a:gd name="T19" fmla="*/ 0 h 14"/>
                  <a:gd name="T20" fmla="*/ 3 w 13"/>
                  <a:gd name="T21" fmla="*/ 0 h 14"/>
                  <a:gd name="T22" fmla="*/ 0 w 13"/>
                  <a:gd name="T23" fmla="*/ 2 h 14"/>
                  <a:gd name="T24" fmla="*/ 0 w 13"/>
                  <a:gd name="T25" fmla="*/ 2 h 14"/>
                  <a:gd name="T26" fmla="*/ 0 w 13"/>
                  <a:gd name="T27" fmla="*/ 2 h 14"/>
                  <a:gd name="T28" fmla="*/ 6 w 13"/>
                  <a:gd name="T29" fmla="*/ 2 h 14"/>
                  <a:gd name="T30" fmla="*/ 13 w 13"/>
                  <a:gd name="T31" fmla="*/ 2 h 14"/>
                  <a:gd name="T32" fmla="*/ 13 w 13"/>
                  <a:gd name="T33" fmla="*/ 2 h 14"/>
                  <a:gd name="T34" fmla="*/ 13 w 13"/>
                  <a:gd name="T35" fmla="*/ 2 h 14"/>
                  <a:gd name="T36" fmla="*/ 13 w 13"/>
                  <a:gd name="T37" fmla="*/ 2 h 14"/>
                  <a:gd name="T38" fmla="*/ 13 w 13"/>
                  <a:gd name="T39" fmla="*/ 2 h 14"/>
                  <a:gd name="T40" fmla="*/ 13 w 13"/>
                  <a:gd name="T41" fmla="*/ 2 h 14"/>
                  <a:gd name="T42" fmla="*/ 10 w 13"/>
                  <a:gd name="T43" fmla="*/ 2 h 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3" h="14">
                    <a:moveTo>
                      <a:pt x="10" y="6"/>
                    </a:moveTo>
                    <a:lnTo>
                      <a:pt x="13" y="8"/>
                    </a:lnTo>
                    <a:lnTo>
                      <a:pt x="13" y="9"/>
                    </a:lnTo>
                    <a:lnTo>
                      <a:pt x="10" y="12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10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6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0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9" name="Freeform 2776">
                <a:extLst>
                  <a:ext uri="{FF2B5EF4-FFF2-40B4-BE49-F238E27FC236}">
                    <a16:creationId xmlns:a16="http://schemas.microsoft.com/office/drawing/2014/main" id="{C41F4BCB-0A03-CAE8-CB50-9C5861A49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59"/>
                <a:ext cx="10" cy="6"/>
              </a:xfrm>
              <a:custGeom>
                <a:avLst/>
                <a:gdLst>
                  <a:gd name="T0" fmla="*/ 5 w 10"/>
                  <a:gd name="T1" fmla="*/ 6 h 6"/>
                  <a:gd name="T2" fmla="*/ 1 w 10"/>
                  <a:gd name="T3" fmla="*/ 3 h 6"/>
                  <a:gd name="T4" fmla="*/ 0 w 10"/>
                  <a:gd name="T5" fmla="*/ 3 h 6"/>
                  <a:gd name="T6" fmla="*/ 3 w 10"/>
                  <a:gd name="T7" fmla="*/ 0 h 6"/>
                  <a:gd name="T8" fmla="*/ 5 w 10"/>
                  <a:gd name="T9" fmla="*/ 0 h 6"/>
                  <a:gd name="T10" fmla="*/ 6 w 10"/>
                  <a:gd name="T11" fmla="*/ 0 h 6"/>
                  <a:gd name="T12" fmla="*/ 10 w 10"/>
                  <a:gd name="T13" fmla="*/ 3 h 6"/>
                  <a:gd name="T14" fmla="*/ 8 w 10"/>
                  <a:gd name="T15" fmla="*/ 3 h 6"/>
                  <a:gd name="T16" fmla="*/ 5 w 10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">
                    <a:moveTo>
                      <a:pt x="5" y="6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0" name="Freeform 2777">
                <a:extLst>
                  <a:ext uri="{FF2B5EF4-FFF2-40B4-BE49-F238E27FC236}">
                    <a16:creationId xmlns:a16="http://schemas.microsoft.com/office/drawing/2014/main" id="{9B9CB921-D597-43E3-E9C5-807261B89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059"/>
                <a:ext cx="10" cy="6"/>
              </a:xfrm>
              <a:custGeom>
                <a:avLst/>
                <a:gdLst>
                  <a:gd name="T0" fmla="*/ 5 w 10"/>
                  <a:gd name="T1" fmla="*/ 6 h 6"/>
                  <a:gd name="T2" fmla="*/ 1 w 10"/>
                  <a:gd name="T3" fmla="*/ 3 h 6"/>
                  <a:gd name="T4" fmla="*/ 0 w 10"/>
                  <a:gd name="T5" fmla="*/ 3 h 6"/>
                  <a:gd name="T6" fmla="*/ 3 w 10"/>
                  <a:gd name="T7" fmla="*/ 0 h 6"/>
                  <a:gd name="T8" fmla="*/ 5 w 10"/>
                  <a:gd name="T9" fmla="*/ 0 h 6"/>
                  <a:gd name="T10" fmla="*/ 6 w 10"/>
                  <a:gd name="T11" fmla="*/ 0 h 6"/>
                  <a:gd name="T12" fmla="*/ 10 w 10"/>
                  <a:gd name="T13" fmla="*/ 3 h 6"/>
                  <a:gd name="T14" fmla="*/ 8 w 10"/>
                  <a:gd name="T15" fmla="*/ 3 h 6"/>
                  <a:gd name="T16" fmla="*/ 5 w 10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">
                    <a:moveTo>
                      <a:pt x="5" y="6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1" name="Freeform 2778">
                <a:extLst>
                  <a:ext uri="{FF2B5EF4-FFF2-40B4-BE49-F238E27FC236}">
                    <a16:creationId xmlns:a16="http://schemas.microsoft.com/office/drawing/2014/main" id="{34E2BC66-2157-EB39-6472-F9CD3F798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2041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5 h 17"/>
                  <a:gd name="T4" fmla="*/ 13 w 16"/>
                  <a:gd name="T5" fmla="*/ 17 h 17"/>
                  <a:gd name="T6" fmla="*/ 16 w 16"/>
                  <a:gd name="T7" fmla="*/ 12 h 17"/>
                  <a:gd name="T8" fmla="*/ 15 w 16"/>
                  <a:gd name="T9" fmla="*/ 11 h 17"/>
                  <a:gd name="T10" fmla="*/ 0 w 16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5"/>
                    </a:lnTo>
                    <a:lnTo>
                      <a:pt x="13" y="17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2" name="Freeform 2779">
                <a:extLst>
                  <a:ext uri="{FF2B5EF4-FFF2-40B4-BE49-F238E27FC236}">
                    <a16:creationId xmlns:a16="http://schemas.microsoft.com/office/drawing/2014/main" id="{29DCC170-4827-8E17-F473-FCD0B7810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2041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5 h 17"/>
                  <a:gd name="T4" fmla="*/ 13 w 16"/>
                  <a:gd name="T5" fmla="*/ 17 h 17"/>
                  <a:gd name="T6" fmla="*/ 16 w 16"/>
                  <a:gd name="T7" fmla="*/ 12 h 17"/>
                  <a:gd name="T8" fmla="*/ 15 w 16"/>
                  <a:gd name="T9" fmla="*/ 11 h 17"/>
                  <a:gd name="T10" fmla="*/ 0 w 16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lnTo>
                      <a:pt x="0" y="5"/>
                    </a:lnTo>
                    <a:lnTo>
                      <a:pt x="13" y="17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3" name="Freeform 2780">
                <a:extLst>
                  <a:ext uri="{FF2B5EF4-FFF2-40B4-BE49-F238E27FC236}">
                    <a16:creationId xmlns:a16="http://schemas.microsoft.com/office/drawing/2014/main" id="{4270EF95-6F04-5354-A970-1A9793B63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038"/>
                <a:ext cx="11" cy="11"/>
              </a:xfrm>
              <a:custGeom>
                <a:avLst/>
                <a:gdLst>
                  <a:gd name="T0" fmla="*/ 11 w 11"/>
                  <a:gd name="T1" fmla="*/ 2 h 14"/>
                  <a:gd name="T2" fmla="*/ 8 w 11"/>
                  <a:gd name="T3" fmla="*/ 2 h 14"/>
                  <a:gd name="T4" fmla="*/ 6 w 11"/>
                  <a:gd name="T5" fmla="*/ 2 h 14"/>
                  <a:gd name="T6" fmla="*/ 5 w 11"/>
                  <a:gd name="T7" fmla="*/ 2 h 14"/>
                  <a:gd name="T8" fmla="*/ 3 w 11"/>
                  <a:gd name="T9" fmla="*/ 2 h 14"/>
                  <a:gd name="T10" fmla="*/ 6 w 11"/>
                  <a:gd name="T11" fmla="*/ 2 h 14"/>
                  <a:gd name="T12" fmla="*/ 5 w 11"/>
                  <a:gd name="T13" fmla="*/ 0 h 14"/>
                  <a:gd name="T14" fmla="*/ 3 w 11"/>
                  <a:gd name="T15" fmla="*/ 0 h 14"/>
                  <a:gd name="T16" fmla="*/ 0 w 11"/>
                  <a:gd name="T17" fmla="*/ 2 h 14"/>
                  <a:gd name="T18" fmla="*/ 0 w 11"/>
                  <a:gd name="T19" fmla="*/ 2 h 14"/>
                  <a:gd name="T20" fmla="*/ 0 w 11"/>
                  <a:gd name="T21" fmla="*/ 2 h 14"/>
                  <a:gd name="T22" fmla="*/ 3 w 11"/>
                  <a:gd name="T23" fmla="*/ 2 h 14"/>
                  <a:gd name="T24" fmla="*/ 3 w 11"/>
                  <a:gd name="T25" fmla="*/ 2 h 14"/>
                  <a:gd name="T26" fmla="*/ 5 w 11"/>
                  <a:gd name="T27" fmla="*/ 2 h 14"/>
                  <a:gd name="T28" fmla="*/ 8 w 11"/>
                  <a:gd name="T29" fmla="*/ 2 h 14"/>
                  <a:gd name="T30" fmla="*/ 11 w 11"/>
                  <a:gd name="T31" fmla="*/ 2 h 14"/>
                  <a:gd name="T32" fmla="*/ 11 w 11"/>
                  <a:gd name="T33" fmla="*/ 2 h 14"/>
                  <a:gd name="T34" fmla="*/ 11 w 11"/>
                  <a:gd name="T35" fmla="*/ 2 h 14"/>
                  <a:gd name="T36" fmla="*/ 11 w 11"/>
                  <a:gd name="T37" fmla="*/ 2 h 14"/>
                  <a:gd name="T38" fmla="*/ 11 w 11"/>
                  <a:gd name="T39" fmla="*/ 2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" h="14">
                    <a:moveTo>
                      <a:pt x="11" y="8"/>
                    </a:moveTo>
                    <a:lnTo>
                      <a:pt x="8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3" y="8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4" name="Freeform 2781">
                <a:extLst>
                  <a:ext uri="{FF2B5EF4-FFF2-40B4-BE49-F238E27FC236}">
                    <a16:creationId xmlns:a16="http://schemas.microsoft.com/office/drawing/2014/main" id="{40301324-D7FE-CD13-B613-022467D6F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038"/>
                <a:ext cx="11" cy="11"/>
              </a:xfrm>
              <a:custGeom>
                <a:avLst/>
                <a:gdLst>
                  <a:gd name="T0" fmla="*/ 11 w 11"/>
                  <a:gd name="T1" fmla="*/ 2 h 14"/>
                  <a:gd name="T2" fmla="*/ 11 w 11"/>
                  <a:gd name="T3" fmla="*/ 2 h 14"/>
                  <a:gd name="T4" fmla="*/ 8 w 11"/>
                  <a:gd name="T5" fmla="*/ 2 h 14"/>
                  <a:gd name="T6" fmla="*/ 6 w 11"/>
                  <a:gd name="T7" fmla="*/ 2 h 14"/>
                  <a:gd name="T8" fmla="*/ 5 w 11"/>
                  <a:gd name="T9" fmla="*/ 2 h 14"/>
                  <a:gd name="T10" fmla="*/ 3 w 11"/>
                  <a:gd name="T11" fmla="*/ 2 h 14"/>
                  <a:gd name="T12" fmla="*/ 6 w 11"/>
                  <a:gd name="T13" fmla="*/ 2 h 14"/>
                  <a:gd name="T14" fmla="*/ 5 w 11"/>
                  <a:gd name="T15" fmla="*/ 0 h 14"/>
                  <a:gd name="T16" fmla="*/ 3 w 11"/>
                  <a:gd name="T17" fmla="*/ 0 h 14"/>
                  <a:gd name="T18" fmla="*/ 0 w 11"/>
                  <a:gd name="T19" fmla="*/ 2 h 14"/>
                  <a:gd name="T20" fmla="*/ 0 w 11"/>
                  <a:gd name="T21" fmla="*/ 2 h 14"/>
                  <a:gd name="T22" fmla="*/ 0 w 11"/>
                  <a:gd name="T23" fmla="*/ 2 h 14"/>
                  <a:gd name="T24" fmla="*/ 3 w 11"/>
                  <a:gd name="T25" fmla="*/ 2 h 14"/>
                  <a:gd name="T26" fmla="*/ 3 w 11"/>
                  <a:gd name="T27" fmla="*/ 2 h 14"/>
                  <a:gd name="T28" fmla="*/ 5 w 11"/>
                  <a:gd name="T29" fmla="*/ 2 h 14"/>
                  <a:gd name="T30" fmla="*/ 8 w 11"/>
                  <a:gd name="T31" fmla="*/ 2 h 14"/>
                  <a:gd name="T32" fmla="*/ 11 w 11"/>
                  <a:gd name="T33" fmla="*/ 2 h 14"/>
                  <a:gd name="T34" fmla="*/ 11 w 11"/>
                  <a:gd name="T35" fmla="*/ 2 h 14"/>
                  <a:gd name="T36" fmla="*/ 11 w 11"/>
                  <a:gd name="T37" fmla="*/ 2 h 14"/>
                  <a:gd name="T38" fmla="*/ 11 w 11"/>
                  <a:gd name="T39" fmla="*/ 2 h 14"/>
                  <a:gd name="T40" fmla="*/ 11 w 11"/>
                  <a:gd name="T41" fmla="*/ 2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" h="14">
                    <a:moveTo>
                      <a:pt x="11" y="8"/>
                    </a:moveTo>
                    <a:lnTo>
                      <a:pt x="11" y="8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3" y="8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8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5" name="Freeform 2782">
                <a:extLst>
                  <a:ext uri="{FF2B5EF4-FFF2-40B4-BE49-F238E27FC236}">
                    <a16:creationId xmlns:a16="http://schemas.microsoft.com/office/drawing/2014/main" id="{ED52361B-948A-8B46-4AF5-568A349D7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041"/>
                <a:ext cx="6" cy="5"/>
              </a:xfrm>
              <a:custGeom>
                <a:avLst/>
                <a:gdLst>
                  <a:gd name="T0" fmla="*/ 3 w 6"/>
                  <a:gd name="T1" fmla="*/ 5 h 5"/>
                  <a:gd name="T2" fmla="*/ 0 w 6"/>
                  <a:gd name="T3" fmla="*/ 5 h 5"/>
                  <a:gd name="T4" fmla="*/ 1 w 6"/>
                  <a:gd name="T5" fmla="*/ 3 h 5"/>
                  <a:gd name="T6" fmla="*/ 1 w 6"/>
                  <a:gd name="T7" fmla="*/ 2 h 5"/>
                  <a:gd name="T8" fmla="*/ 3 w 6"/>
                  <a:gd name="T9" fmla="*/ 0 h 5"/>
                  <a:gd name="T10" fmla="*/ 6 w 6"/>
                  <a:gd name="T11" fmla="*/ 0 h 5"/>
                  <a:gd name="T12" fmla="*/ 6 w 6"/>
                  <a:gd name="T13" fmla="*/ 2 h 5"/>
                  <a:gd name="T14" fmla="*/ 3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6" name="Freeform 2783">
                <a:extLst>
                  <a:ext uri="{FF2B5EF4-FFF2-40B4-BE49-F238E27FC236}">
                    <a16:creationId xmlns:a16="http://schemas.microsoft.com/office/drawing/2014/main" id="{8E2BCEFC-4B03-BA21-2541-73D67A528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041"/>
                <a:ext cx="6" cy="5"/>
              </a:xfrm>
              <a:custGeom>
                <a:avLst/>
                <a:gdLst>
                  <a:gd name="T0" fmla="*/ 3 w 6"/>
                  <a:gd name="T1" fmla="*/ 5 h 5"/>
                  <a:gd name="T2" fmla="*/ 0 w 6"/>
                  <a:gd name="T3" fmla="*/ 5 h 5"/>
                  <a:gd name="T4" fmla="*/ 1 w 6"/>
                  <a:gd name="T5" fmla="*/ 3 h 5"/>
                  <a:gd name="T6" fmla="*/ 1 w 6"/>
                  <a:gd name="T7" fmla="*/ 2 h 5"/>
                  <a:gd name="T8" fmla="*/ 3 w 6"/>
                  <a:gd name="T9" fmla="*/ 0 h 5"/>
                  <a:gd name="T10" fmla="*/ 6 w 6"/>
                  <a:gd name="T11" fmla="*/ 0 h 5"/>
                  <a:gd name="T12" fmla="*/ 6 w 6"/>
                  <a:gd name="T13" fmla="*/ 2 h 5"/>
                  <a:gd name="T14" fmla="*/ 3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7" name="Freeform 2784">
                <a:extLst>
                  <a:ext uri="{FF2B5EF4-FFF2-40B4-BE49-F238E27FC236}">
                    <a16:creationId xmlns:a16="http://schemas.microsoft.com/office/drawing/2014/main" id="{9B94F17A-D4EC-E86E-2055-535EC22E4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2029"/>
                <a:ext cx="20" cy="12"/>
              </a:xfrm>
              <a:custGeom>
                <a:avLst/>
                <a:gdLst>
                  <a:gd name="T0" fmla="*/ 124 w 17"/>
                  <a:gd name="T1" fmla="*/ 5 h 12"/>
                  <a:gd name="T2" fmla="*/ 124 w 17"/>
                  <a:gd name="T3" fmla="*/ 5 h 12"/>
                  <a:gd name="T4" fmla="*/ 2 w 17"/>
                  <a:gd name="T5" fmla="*/ 5 h 12"/>
                  <a:gd name="T6" fmla="*/ 2 w 17"/>
                  <a:gd name="T7" fmla="*/ 3 h 12"/>
                  <a:gd name="T8" fmla="*/ 124 w 17"/>
                  <a:gd name="T9" fmla="*/ 2 h 12"/>
                  <a:gd name="T10" fmla="*/ 280 w 17"/>
                  <a:gd name="T11" fmla="*/ 2 h 12"/>
                  <a:gd name="T12" fmla="*/ 280 w 17"/>
                  <a:gd name="T13" fmla="*/ 5 h 12"/>
                  <a:gd name="T14" fmla="*/ 124 w 17"/>
                  <a:gd name="T15" fmla="*/ 5 h 12"/>
                  <a:gd name="T16" fmla="*/ 124 w 17"/>
                  <a:gd name="T17" fmla="*/ 8 h 12"/>
                  <a:gd name="T18" fmla="*/ 124 w 17"/>
                  <a:gd name="T19" fmla="*/ 11 h 12"/>
                  <a:gd name="T20" fmla="*/ 172 w 17"/>
                  <a:gd name="T21" fmla="*/ 12 h 12"/>
                  <a:gd name="T22" fmla="*/ 280 w 17"/>
                  <a:gd name="T23" fmla="*/ 12 h 12"/>
                  <a:gd name="T24" fmla="*/ 347 w 17"/>
                  <a:gd name="T25" fmla="*/ 12 h 12"/>
                  <a:gd name="T26" fmla="*/ 408 w 17"/>
                  <a:gd name="T27" fmla="*/ 9 h 12"/>
                  <a:gd name="T28" fmla="*/ 535 w 17"/>
                  <a:gd name="T29" fmla="*/ 9 h 12"/>
                  <a:gd name="T30" fmla="*/ 535 w 17"/>
                  <a:gd name="T31" fmla="*/ 8 h 12"/>
                  <a:gd name="T32" fmla="*/ 535 w 17"/>
                  <a:gd name="T33" fmla="*/ 8 h 12"/>
                  <a:gd name="T34" fmla="*/ 408 w 17"/>
                  <a:gd name="T35" fmla="*/ 5 h 12"/>
                  <a:gd name="T36" fmla="*/ 535 w 17"/>
                  <a:gd name="T37" fmla="*/ 8 h 12"/>
                  <a:gd name="T38" fmla="*/ 535 w 17"/>
                  <a:gd name="T39" fmla="*/ 8 h 12"/>
                  <a:gd name="T40" fmla="*/ 620 w 17"/>
                  <a:gd name="T41" fmla="*/ 8 h 12"/>
                  <a:gd name="T42" fmla="*/ 620 w 17"/>
                  <a:gd name="T43" fmla="*/ 5 h 12"/>
                  <a:gd name="T44" fmla="*/ 280 w 17"/>
                  <a:gd name="T45" fmla="*/ 2 h 12"/>
                  <a:gd name="T46" fmla="*/ 172 w 17"/>
                  <a:gd name="T47" fmla="*/ 0 h 12"/>
                  <a:gd name="T48" fmla="*/ 124 w 17"/>
                  <a:gd name="T49" fmla="*/ 2 h 12"/>
                  <a:gd name="T50" fmla="*/ 0 w 17"/>
                  <a:gd name="T51" fmla="*/ 2 h 12"/>
                  <a:gd name="T52" fmla="*/ 0 w 17"/>
                  <a:gd name="T53" fmla="*/ 3 h 12"/>
                  <a:gd name="T54" fmla="*/ 0 w 17"/>
                  <a:gd name="T55" fmla="*/ 5 h 12"/>
                  <a:gd name="T56" fmla="*/ 124 w 17"/>
                  <a:gd name="T57" fmla="*/ 5 h 1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" h="12">
                    <a:moveTo>
                      <a:pt x="3" y="5"/>
                    </a:moveTo>
                    <a:lnTo>
                      <a:pt x="3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2" y="5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8" name="Freeform 2785">
                <a:extLst>
                  <a:ext uri="{FF2B5EF4-FFF2-40B4-BE49-F238E27FC236}">
                    <a16:creationId xmlns:a16="http://schemas.microsoft.com/office/drawing/2014/main" id="{FCE751F5-F0A5-14ED-9F55-38457730F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2029"/>
                <a:ext cx="20" cy="12"/>
              </a:xfrm>
              <a:custGeom>
                <a:avLst/>
                <a:gdLst>
                  <a:gd name="T0" fmla="*/ 124 w 17"/>
                  <a:gd name="T1" fmla="*/ 5 h 12"/>
                  <a:gd name="T2" fmla="*/ 124 w 17"/>
                  <a:gd name="T3" fmla="*/ 5 h 12"/>
                  <a:gd name="T4" fmla="*/ 2 w 17"/>
                  <a:gd name="T5" fmla="*/ 5 h 12"/>
                  <a:gd name="T6" fmla="*/ 2 w 17"/>
                  <a:gd name="T7" fmla="*/ 3 h 12"/>
                  <a:gd name="T8" fmla="*/ 124 w 17"/>
                  <a:gd name="T9" fmla="*/ 2 h 12"/>
                  <a:gd name="T10" fmla="*/ 280 w 17"/>
                  <a:gd name="T11" fmla="*/ 2 h 12"/>
                  <a:gd name="T12" fmla="*/ 280 w 17"/>
                  <a:gd name="T13" fmla="*/ 5 h 12"/>
                  <a:gd name="T14" fmla="*/ 124 w 17"/>
                  <a:gd name="T15" fmla="*/ 5 h 12"/>
                  <a:gd name="T16" fmla="*/ 124 w 17"/>
                  <a:gd name="T17" fmla="*/ 8 h 12"/>
                  <a:gd name="T18" fmla="*/ 124 w 17"/>
                  <a:gd name="T19" fmla="*/ 11 h 12"/>
                  <a:gd name="T20" fmla="*/ 172 w 17"/>
                  <a:gd name="T21" fmla="*/ 12 h 12"/>
                  <a:gd name="T22" fmla="*/ 280 w 17"/>
                  <a:gd name="T23" fmla="*/ 12 h 12"/>
                  <a:gd name="T24" fmla="*/ 347 w 17"/>
                  <a:gd name="T25" fmla="*/ 12 h 12"/>
                  <a:gd name="T26" fmla="*/ 408 w 17"/>
                  <a:gd name="T27" fmla="*/ 9 h 12"/>
                  <a:gd name="T28" fmla="*/ 535 w 17"/>
                  <a:gd name="T29" fmla="*/ 9 h 12"/>
                  <a:gd name="T30" fmla="*/ 535 w 17"/>
                  <a:gd name="T31" fmla="*/ 8 h 12"/>
                  <a:gd name="T32" fmla="*/ 535 w 17"/>
                  <a:gd name="T33" fmla="*/ 8 h 12"/>
                  <a:gd name="T34" fmla="*/ 408 w 17"/>
                  <a:gd name="T35" fmla="*/ 5 h 12"/>
                  <a:gd name="T36" fmla="*/ 535 w 17"/>
                  <a:gd name="T37" fmla="*/ 8 h 12"/>
                  <a:gd name="T38" fmla="*/ 535 w 17"/>
                  <a:gd name="T39" fmla="*/ 8 h 12"/>
                  <a:gd name="T40" fmla="*/ 620 w 17"/>
                  <a:gd name="T41" fmla="*/ 8 h 12"/>
                  <a:gd name="T42" fmla="*/ 620 w 17"/>
                  <a:gd name="T43" fmla="*/ 5 h 12"/>
                  <a:gd name="T44" fmla="*/ 620 w 17"/>
                  <a:gd name="T45" fmla="*/ 5 h 12"/>
                  <a:gd name="T46" fmla="*/ 620 w 17"/>
                  <a:gd name="T47" fmla="*/ 5 h 12"/>
                  <a:gd name="T48" fmla="*/ 620 w 17"/>
                  <a:gd name="T49" fmla="*/ 5 h 12"/>
                  <a:gd name="T50" fmla="*/ 620 w 17"/>
                  <a:gd name="T51" fmla="*/ 5 h 12"/>
                  <a:gd name="T52" fmla="*/ 280 w 17"/>
                  <a:gd name="T53" fmla="*/ 2 h 12"/>
                  <a:gd name="T54" fmla="*/ 172 w 17"/>
                  <a:gd name="T55" fmla="*/ 0 h 12"/>
                  <a:gd name="T56" fmla="*/ 124 w 17"/>
                  <a:gd name="T57" fmla="*/ 2 h 12"/>
                  <a:gd name="T58" fmla="*/ 0 w 17"/>
                  <a:gd name="T59" fmla="*/ 2 h 12"/>
                  <a:gd name="T60" fmla="*/ 0 w 17"/>
                  <a:gd name="T61" fmla="*/ 3 h 12"/>
                  <a:gd name="T62" fmla="*/ 0 w 17"/>
                  <a:gd name="T63" fmla="*/ 5 h 12"/>
                  <a:gd name="T64" fmla="*/ 124 w 17"/>
                  <a:gd name="T65" fmla="*/ 5 h 12"/>
                  <a:gd name="T66" fmla="*/ 124 w 17"/>
                  <a:gd name="T67" fmla="*/ 5 h 1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7" h="12">
                    <a:moveTo>
                      <a:pt x="3" y="5"/>
                    </a:moveTo>
                    <a:lnTo>
                      <a:pt x="3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2" y="5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9" name="Freeform 2786">
                <a:extLst>
                  <a:ext uri="{FF2B5EF4-FFF2-40B4-BE49-F238E27FC236}">
                    <a16:creationId xmlns:a16="http://schemas.microsoft.com/office/drawing/2014/main" id="{92AFB89B-D7DB-F753-5F67-5AD6AB0DC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" y="2034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4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0" name="Freeform 2787">
                <a:extLst>
                  <a:ext uri="{FF2B5EF4-FFF2-40B4-BE49-F238E27FC236}">
                    <a16:creationId xmlns:a16="http://schemas.microsoft.com/office/drawing/2014/main" id="{FF4E820A-2412-3716-5A2C-C85C45F7A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" y="2034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4 w 4"/>
                  <a:gd name="T11" fmla="*/ 0 h 4"/>
                  <a:gd name="T12" fmla="*/ 4 w 4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1" name="Freeform 2788">
                <a:extLst>
                  <a:ext uri="{FF2B5EF4-FFF2-40B4-BE49-F238E27FC236}">
                    <a16:creationId xmlns:a16="http://schemas.microsoft.com/office/drawing/2014/main" id="{D3625D1D-C035-20EB-4F80-1C0D9263D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2014"/>
                <a:ext cx="25" cy="20"/>
              </a:xfrm>
              <a:custGeom>
                <a:avLst/>
                <a:gdLst>
                  <a:gd name="T0" fmla="*/ 234 w 22"/>
                  <a:gd name="T1" fmla="*/ 8 h 20"/>
                  <a:gd name="T2" fmla="*/ 148 w 22"/>
                  <a:gd name="T3" fmla="*/ 0 h 20"/>
                  <a:gd name="T4" fmla="*/ 148 w 22"/>
                  <a:gd name="T5" fmla="*/ 5 h 20"/>
                  <a:gd name="T6" fmla="*/ 234 w 22"/>
                  <a:gd name="T7" fmla="*/ 12 h 20"/>
                  <a:gd name="T8" fmla="*/ 0 w 22"/>
                  <a:gd name="T9" fmla="*/ 5 h 20"/>
                  <a:gd name="T10" fmla="*/ 0 w 22"/>
                  <a:gd name="T11" fmla="*/ 8 h 20"/>
                  <a:gd name="T12" fmla="*/ 281 w 22"/>
                  <a:gd name="T13" fmla="*/ 20 h 20"/>
                  <a:gd name="T14" fmla="*/ 281 w 22"/>
                  <a:gd name="T15" fmla="*/ 17 h 20"/>
                  <a:gd name="T16" fmla="*/ 234 w 22"/>
                  <a:gd name="T17" fmla="*/ 12 h 20"/>
                  <a:gd name="T18" fmla="*/ 363 w 22"/>
                  <a:gd name="T19" fmla="*/ 12 h 20"/>
                  <a:gd name="T20" fmla="*/ 347 w 22"/>
                  <a:gd name="T21" fmla="*/ 12 h 20"/>
                  <a:gd name="T22" fmla="*/ 234 w 22"/>
                  <a:gd name="T23" fmla="*/ 8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20">
                    <a:moveTo>
                      <a:pt x="14" y="8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14" y="1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2" name="Freeform 2789">
                <a:extLst>
                  <a:ext uri="{FF2B5EF4-FFF2-40B4-BE49-F238E27FC236}">
                    <a16:creationId xmlns:a16="http://schemas.microsoft.com/office/drawing/2014/main" id="{6940A112-6A79-15BF-2A0F-E623FDB0D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2014"/>
                <a:ext cx="25" cy="20"/>
              </a:xfrm>
              <a:custGeom>
                <a:avLst/>
                <a:gdLst>
                  <a:gd name="T0" fmla="*/ 234 w 22"/>
                  <a:gd name="T1" fmla="*/ 8 h 20"/>
                  <a:gd name="T2" fmla="*/ 148 w 22"/>
                  <a:gd name="T3" fmla="*/ 0 h 20"/>
                  <a:gd name="T4" fmla="*/ 148 w 22"/>
                  <a:gd name="T5" fmla="*/ 5 h 20"/>
                  <a:gd name="T6" fmla="*/ 234 w 22"/>
                  <a:gd name="T7" fmla="*/ 12 h 20"/>
                  <a:gd name="T8" fmla="*/ 0 w 22"/>
                  <a:gd name="T9" fmla="*/ 5 h 20"/>
                  <a:gd name="T10" fmla="*/ 0 w 22"/>
                  <a:gd name="T11" fmla="*/ 8 h 20"/>
                  <a:gd name="T12" fmla="*/ 281 w 22"/>
                  <a:gd name="T13" fmla="*/ 20 h 20"/>
                  <a:gd name="T14" fmla="*/ 281 w 22"/>
                  <a:gd name="T15" fmla="*/ 17 h 20"/>
                  <a:gd name="T16" fmla="*/ 234 w 22"/>
                  <a:gd name="T17" fmla="*/ 12 h 20"/>
                  <a:gd name="T18" fmla="*/ 234 w 22"/>
                  <a:gd name="T19" fmla="*/ 12 h 20"/>
                  <a:gd name="T20" fmla="*/ 363 w 22"/>
                  <a:gd name="T21" fmla="*/ 12 h 20"/>
                  <a:gd name="T22" fmla="*/ 363 w 22"/>
                  <a:gd name="T23" fmla="*/ 12 h 20"/>
                  <a:gd name="T24" fmla="*/ 347 w 22"/>
                  <a:gd name="T25" fmla="*/ 12 h 20"/>
                  <a:gd name="T26" fmla="*/ 234 w 22"/>
                  <a:gd name="T27" fmla="*/ 8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20">
                    <a:moveTo>
                      <a:pt x="14" y="8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14" y="1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14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3" name="Freeform 2790">
                <a:extLst>
                  <a:ext uri="{FF2B5EF4-FFF2-40B4-BE49-F238E27FC236}">
                    <a16:creationId xmlns:a16="http://schemas.microsoft.com/office/drawing/2014/main" id="{73FE7E1A-5D5D-0E7E-20CC-F55127D53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999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5 w 19"/>
                  <a:gd name="T3" fmla="*/ 3 h 17"/>
                  <a:gd name="T4" fmla="*/ 5 w 19"/>
                  <a:gd name="T5" fmla="*/ 3 h 17"/>
                  <a:gd name="T6" fmla="*/ 5 w 19"/>
                  <a:gd name="T7" fmla="*/ 8 h 17"/>
                  <a:gd name="T8" fmla="*/ 4 w 19"/>
                  <a:gd name="T9" fmla="*/ 8 h 17"/>
                  <a:gd name="T10" fmla="*/ 2 w 19"/>
                  <a:gd name="T11" fmla="*/ 9 h 17"/>
                  <a:gd name="T12" fmla="*/ 4 w 19"/>
                  <a:gd name="T13" fmla="*/ 12 h 17"/>
                  <a:gd name="T14" fmla="*/ 5 w 19"/>
                  <a:gd name="T15" fmla="*/ 15 h 17"/>
                  <a:gd name="T16" fmla="*/ 9 w 19"/>
                  <a:gd name="T17" fmla="*/ 15 h 17"/>
                  <a:gd name="T18" fmla="*/ 12 w 19"/>
                  <a:gd name="T19" fmla="*/ 17 h 17"/>
                  <a:gd name="T20" fmla="*/ 14 w 19"/>
                  <a:gd name="T21" fmla="*/ 17 h 17"/>
                  <a:gd name="T22" fmla="*/ 14 w 19"/>
                  <a:gd name="T23" fmla="*/ 15 h 17"/>
                  <a:gd name="T24" fmla="*/ 17 w 19"/>
                  <a:gd name="T25" fmla="*/ 15 h 17"/>
                  <a:gd name="T26" fmla="*/ 17 w 19"/>
                  <a:gd name="T27" fmla="*/ 14 h 17"/>
                  <a:gd name="T28" fmla="*/ 17 w 19"/>
                  <a:gd name="T29" fmla="*/ 12 h 17"/>
                  <a:gd name="T30" fmla="*/ 14 w 19"/>
                  <a:gd name="T31" fmla="*/ 11 h 17"/>
                  <a:gd name="T32" fmla="*/ 19 w 19"/>
                  <a:gd name="T33" fmla="*/ 11 h 17"/>
                  <a:gd name="T34" fmla="*/ 17 w 19"/>
                  <a:gd name="T35" fmla="*/ 9 h 17"/>
                  <a:gd name="T36" fmla="*/ 0 w 19"/>
                  <a:gd name="T37" fmla="*/ 0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17">
                    <a:moveTo>
                      <a:pt x="0" y="0"/>
                    </a:moveTo>
                    <a:lnTo>
                      <a:pt x="5" y="3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4" y="12"/>
                    </a:lnTo>
                    <a:lnTo>
                      <a:pt x="5" y="15"/>
                    </a:lnTo>
                    <a:lnTo>
                      <a:pt x="9" y="15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4" y="11"/>
                    </a:lnTo>
                    <a:lnTo>
                      <a:pt x="19" y="11"/>
                    </a:lnTo>
                    <a:lnTo>
                      <a:pt x="1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4" name="Freeform 2791">
                <a:extLst>
                  <a:ext uri="{FF2B5EF4-FFF2-40B4-BE49-F238E27FC236}">
                    <a16:creationId xmlns:a16="http://schemas.microsoft.com/office/drawing/2014/main" id="{96CE90A8-C4B7-67E7-F288-349CC77A1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" y="1999"/>
                <a:ext cx="19" cy="17"/>
              </a:xfrm>
              <a:custGeom>
                <a:avLst/>
                <a:gdLst>
                  <a:gd name="T0" fmla="*/ 0 w 19"/>
                  <a:gd name="T1" fmla="*/ 0 h 17"/>
                  <a:gd name="T2" fmla="*/ 0 w 19"/>
                  <a:gd name="T3" fmla="*/ 0 h 17"/>
                  <a:gd name="T4" fmla="*/ 5 w 19"/>
                  <a:gd name="T5" fmla="*/ 3 h 17"/>
                  <a:gd name="T6" fmla="*/ 5 w 19"/>
                  <a:gd name="T7" fmla="*/ 3 h 17"/>
                  <a:gd name="T8" fmla="*/ 5 w 19"/>
                  <a:gd name="T9" fmla="*/ 3 h 17"/>
                  <a:gd name="T10" fmla="*/ 5 w 19"/>
                  <a:gd name="T11" fmla="*/ 8 h 17"/>
                  <a:gd name="T12" fmla="*/ 4 w 19"/>
                  <a:gd name="T13" fmla="*/ 8 h 17"/>
                  <a:gd name="T14" fmla="*/ 2 w 19"/>
                  <a:gd name="T15" fmla="*/ 9 h 17"/>
                  <a:gd name="T16" fmla="*/ 4 w 19"/>
                  <a:gd name="T17" fmla="*/ 12 h 17"/>
                  <a:gd name="T18" fmla="*/ 5 w 19"/>
                  <a:gd name="T19" fmla="*/ 15 h 17"/>
                  <a:gd name="T20" fmla="*/ 9 w 19"/>
                  <a:gd name="T21" fmla="*/ 15 h 17"/>
                  <a:gd name="T22" fmla="*/ 12 w 19"/>
                  <a:gd name="T23" fmla="*/ 17 h 17"/>
                  <a:gd name="T24" fmla="*/ 14 w 19"/>
                  <a:gd name="T25" fmla="*/ 17 h 17"/>
                  <a:gd name="T26" fmla="*/ 14 w 19"/>
                  <a:gd name="T27" fmla="*/ 15 h 17"/>
                  <a:gd name="T28" fmla="*/ 17 w 19"/>
                  <a:gd name="T29" fmla="*/ 15 h 17"/>
                  <a:gd name="T30" fmla="*/ 17 w 19"/>
                  <a:gd name="T31" fmla="*/ 14 h 17"/>
                  <a:gd name="T32" fmla="*/ 17 w 19"/>
                  <a:gd name="T33" fmla="*/ 12 h 17"/>
                  <a:gd name="T34" fmla="*/ 14 w 19"/>
                  <a:gd name="T35" fmla="*/ 11 h 17"/>
                  <a:gd name="T36" fmla="*/ 14 w 19"/>
                  <a:gd name="T37" fmla="*/ 11 h 17"/>
                  <a:gd name="T38" fmla="*/ 19 w 19"/>
                  <a:gd name="T39" fmla="*/ 11 h 17"/>
                  <a:gd name="T40" fmla="*/ 19 w 19"/>
                  <a:gd name="T41" fmla="*/ 11 h 17"/>
                  <a:gd name="T42" fmla="*/ 17 w 19"/>
                  <a:gd name="T43" fmla="*/ 9 h 17"/>
                  <a:gd name="T44" fmla="*/ 0 w 19"/>
                  <a:gd name="T45" fmla="*/ 0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" h="17">
                    <a:moveTo>
                      <a:pt x="0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4" y="12"/>
                    </a:lnTo>
                    <a:lnTo>
                      <a:pt x="5" y="15"/>
                    </a:lnTo>
                    <a:lnTo>
                      <a:pt x="9" y="15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4" y="11"/>
                    </a:lnTo>
                    <a:lnTo>
                      <a:pt x="19" y="11"/>
                    </a:lnTo>
                    <a:lnTo>
                      <a:pt x="17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5" name="Freeform 2792">
                <a:extLst>
                  <a:ext uri="{FF2B5EF4-FFF2-40B4-BE49-F238E27FC236}">
                    <a16:creationId xmlns:a16="http://schemas.microsoft.com/office/drawing/2014/main" id="{A583B9B2-AE1B-66DD-F217-3732123C8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2005"/>
                <a:ext cx="9" cy="10"/>
              </a:xfrm>
              <a:custGeom>
                <a:avLst/>
                <a:gdLst>
                  <a:gd name="T0" fmla="*/ 5 w 9"/>
                  <a:gd name="T1" fmla="*/ 711 h 8"/>
                  <a:gd name="T2" fmla="*/ 2 w 9"/>
                  <a:gd name="T3" fmla="*/ 711 h 8"/>
                  <a:gd name="T4" fmla="*/ 0 w 9"/>
                  <a:gd name="T5" fmla="*/ 711 h 8"/>
                  <a:gd name="T6" fmla="*/ 0 w 9"/>
                  <a:gd name="T7" fmla="*/ 455 h 8"/>
                  <a:gd name="T8" fmla="*/ 0 w 9"/>
                  <a:gd name="T9" fmla="*/ 364 h 8"/>
                  <a:gd name="T10" fmla="*/ 2 w 9"/>
                  <a:gd name="T11" fmla="*/ 0 h 8"/>
                  <a:gd name="T12" fmla="*/ 5 w 9"/>
                  <a:gd name="T13" fmla="*/ 364 h 8"/>
                  <a:gd name="T14" fmla="*/ 9 w 9"/>
                  <a:gd name="T15" fmla="*/ 711 h 8"/>
                  <a:gd name="T16" fmla="*/ 9 w 9"/>
                  <a:gd name="T17" fmla="*/ 711 h 8"/>
                  <a:gd name="T18" fmla="*/ 9 w 9"/>
                  <a:gd name="T19" fmla="*/ 1111 h 8"/>
                  <a:gd name="T20" fmla="*/ 7 w 9"/>
                  <a:gd name="T21" fmla="*/ 1111 h 8"/>
                  <a:gd name="T22" fmla="*/ 5 w 9"/>
                  <a:gd name="T23" fmla="*/ 1111 h 8"/>
                  <a:gd name="T24" fmla="*/ 5 w 9"/>
                  <a:gd name="T25" fmla="*/ 711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5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6" name="Freeform 2793">
                <a:extLst>
                  <a:ext uri="{FF2B5EF4-FFF2-40B4-BE49-F238E27FC236}">
                    <a16:creationId xmlns:a16="http://schemas.microsoft.com/office/drawing/2014/main" id="{F6319644-D41B-AB64-B777-FE0797381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5" y="2005"/>
                <a:ext cx="9" cy="10"/>
              </a:xfrm>
              <a:custGeom>
                <a:avLst/>
                <a:gdLst>
                  <a:gd name="T0" fmla="*/ 5 w 9"/>
                  <a:gd name="T1" fmla="*/ 711 h 8"/>
                  <a:gd name="T2" fmla="*/ 2 w 9"/>
                  <a:gd name="T3" fmla="*/ 711 h 8"/>
                  <a:gd name="T4" fmla="*/ 0 w 9"/>
                  <a:gd name="T5" fmla="*/ 711 h 8"/>
                  <a:gd name="T6" fmla="*/ 0 w 9"/>
                  <a:gd name="T7" fmla="*/ 455 h 8"/>
                  <a:gd name="T8" fmla="*/ 0 w 9"/>
                  <a:gd name="T9" fmla="*/ 364 h 8"/>
                  <a:gd name="T10" fmla="*/ 2 w 9"/>
                  <a:gd name="T11" fmla="*/ 0 h 8"/>
                  <a:gd name="T12" fmla="*/ 5 w 9"/>
                  <a:gd name="T13" fmla="*/ 364 h 8"/>
                  <a:gd name="T14" fmla="*/ 9 w 9"/>
                  <a:gd name="T15" fmla="*/ 711 h 8"/>
                  <a:gd name="T16" fmla="*/ 9 w 9"/>
                  <a:gd name="T17" fmla="*/ 711 h 8"/>
                  <a:gd name="T18" fmla="*/ 9 w 9"/>
                  <a:gd name="T19" fmla="*/ 1111 h 8"/>
                  <a:gd name="T20" fmla="*/ 7 w 9"/>
                  <a:gd name="T21" fmla="*/ 1111 h 8"/>
                  <a:gd name="T22" fmla="*/ 5 w 9"/>
                  <a:gd name="T23" fmla="*/ 1111 h 8"/>
                  <a:gd name="T24" fmla="*/ 5 w 9"/>
                  <a:gd name="T25" fmla="*/ 711 h 8"/>
                  <a:gd name="T26" fmla="*/ 5 w 9"/>
                  <a:gd name="T27" fmla="*/ 711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8">
                    <a:moveTo>
                      <a:pt x="5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7" name="Freeform 2794">
                <a:extLst>
                  <a:ext uri="{FF2B5EF4-FFF2-40B4-BE49-F238E27FC236}">
                    <a16:creationId xmlns:a16="http://schemas.microsoft.com/office/drawing/2014/main" id="{1E8A581E-0056-E763-1C0D-3E4C99A9E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2" y="1992"/>
                <a:ext cx="15" cy="10"/>
              </a:xfrm>
              <a:custGeom>
                <a:avLst/>
                <a:gdLst>
                  <a:gd name="T0" fmla="*/ 12 w 15"/>
                  <a:gd name="T1" fmla="*/ 3 h 10"/>
                  <a:gd name="T2" fmla="*/ 15 w 15"/>
                  <a:gd name="T3" fmla="*/ 6 h 10"/>
                  <a:gd name="T4" fmla="*/ 15 w 15"/>
                  <a:gd name="T5" fmla="*/ 7 h 10"/>
                  <a:gd name="T6" fmla="*/ 12 w 15"/>
                  <a:gd name="T7" fmla="*/ 10 h 10"/>
                  <a:gd name="T8" fmla="*/ 7 w 15"/>
                  <a:gd name="T9" fmla="*/ 10 h 10"/>
                  <a:gd name="T10" fmla="*/ 12 w 15"/>
                  <a:gd name="T11" fmla="*/ 3 h 10"/>
                  <a:gd name="T12" fmla="*/ 8 w 15"/>
                  <a:gd name="T13" fmla="*/ 0 h 10"/>
                  <a:gd name="T14" fmla="*/ 5 w 15"/>
                  <a:gd name="T15" fmla="*/ 0 h 10"/>
                  <a:gd name="T16" fmla="*/ 3 w 15"/>
                  <a:gd name="T17" fmla="*/ 0 h 10"/>
                  <a:gd name="T18" fmla="*/ 2 w 15"/>
                  <a:gd name="T19" fmla="*/ 3 h 10"/>
                  <a:gd name="T20" fmla="*/ 0 w 15"/>
                  <a:gd name="T21" fmla="*/ 3 h 10"/>
                  <a:gd name="T22" fmla="*/ 0 w 15"/>
                  <a:gd name="T23" fmla="*/ 4 h 10"/>
                  <a:gd name="T24" fmla="*/ 2 w 15"/>
                  <a:gd name="T25" fmla="*/ 7 h 10"/>
                  <a:gd name="T26" fmla="*/ 2 w 15"/>
                  <a:gd name="T27" fmla="*/ 10 h 10"/>
                  <a:gd name="T28" fmla="*/ 10 w 15"/>
                  <a:gd name="T29" fmla="*/ 10 h 10"/>
                  <a:gd name="T30" fmla="*/ 15 w 15"/>
                  <a:gd name="T31" fmla="*/ 10 h 10"/>
                  <a:gd name="T32" fmla="*/ 15 w 15"/>
                  <a:gd name="T33" fmla="*/ 7 h 10"/>
                  <a:gd name="T34" fmla="*/ 15 w 15"/>
                  <a:gd name="T35" fmla="*/ 7 h 10"/>
                  <a:gd name="T36" fmla="*/ 15 w 15"/>
                  <a:gd name="T37" fmla="*/ 4 h 10"/>
                  <a:gd name="T38" fmla="*/ 15 w 15"/>
                  <a:gd name="T39" fmla="*/ 3 h 10"/>
                  <a:gd name="T40" fmla="*/ 13 w 15"/>
                  <a:gd name="T41" fmla="*/ 3 h 10"/>
                  <a:gd name="T42" fmla="*/ 12 w 15"/>
                  <a:gd name="T43" fmla="*/ 3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" h="10">
                    <a:moveTo>
                      <a:pt x="12" y="3"/>
                    </a:moveTo>
                    <a:lnTo>
                      <a:pt x="15" y="6"/>
                    </a:lnTo>
                    <a:lnTo>
                      <a:pt x="15" y="7"/>
                    </a:lnTo>
                    <a:lnTo>
                      <a:pt x="12" y="10"/>
                    </a:lnTo>
                    <a:lnTo>
                      <a:pt x="7" y="10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8" name="Freeform 2795">
                <a:extLst>
                  <a:ext uri="{FF2B5EF4-FFF2-40B4-BE49-F238E27FC236}">
                    <a16:creationId xmlns:a16="http://schemas.microsoft.com/office/drawing/2014/main" id="{089B8EAE-090D-B98B-83A9-534B621F4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2" y="1992"/>
                <a:ext cx="15" cy="10"/>
              </a:xfrm>
              <a:custGeom>
                <a:avLst/>
                <a:gdLst>
                  <a:gd name="T0" fmla="*/ 12 w 15"/>
                  <a:gd name="T1" fmla="*/ 3 h 10"/>
                  <a:gd name="T2" fmla="*/ 15 w 15"/>
                  <a:gd name="T3" fmla="*/ 6 h 10"/>
                  <a:gd name="T4" fmla="*/ 15 w 15"/>
                  <a:gd name="T5" fmla="*/ 7 h 10"/>
                  <a:gd name="T6" fmla="*/ 12 w 15"/>
                  <a:gd name="T7" fmla="*/ 10 h 10"/>
                  <a:gd name="T8" fmla="*/ 7 w 15"/>
                  <a:gd name="T9" fmla="*/ 10 h 10"/>
                  <a:gd name="T10" fmla="*/ 12 w 15"/>
                  <a:gd name="T11" fmla="*/ 3 h 10"/>
                  <a:gd name="T12" fmla="*/ 8 w 15"/>
                  <a:gd name="T13" fmla="*/ 0 h 10"/>
                  <a:gd name="T14" fmla="*/ 5 w 15"/>
                  <a:gd name="T15" fmla="*/ 0 h 10"/>
                  <a:gd name="T16" fmla="*/ 3 w 15"/>
                  <a:gd name="T17" fmla="*/ 0 h 10"/>
                  <a:gd name="T18" fmla="*/ 2 w 15"/>
                  <a:gd name="T19" fmla="*/ 3 h 10"/>
                  <a:gd name="T20" fmla="*/ 0 w 15"/>
                  <a:gd name="T21" fmla="*/ 3 h 10"/>
                  <a:gd name="T22" fmla="*/ 0 w 15"/>
                  <a:gd name="T23" fmla="*/ 4 h 10"/>
                  <a:gd name="T24" fmla="*/ 2 w 15"/>
                  <a:gd name="T25" fmla="*/ 7 h 10"/>
                  <a:gd name="T26" fmla="*/ 2 w 15"/>
                  <a:gd name="T27" fmla="*/ 10 h 10"/>
                  <a:gd name="T28" fmla="*/ 10 w 15"/>
                  <a:gd name="T29" fmla="*/ 10 h 10"/>
                  <a:gd name="T30" fmla="*/ 15 w 15"/>
                  <a:gd name="T31" fmla="*/ 10 h 10"/>
                  <a:gd name="T32" fmla="*/ 15 w 15"/>
                  <a:gd name="T33" fmla="*/ 7 h 10"/>
                  <a:gd name="T34" fmla="*/ 15 w 15"/>
                  <a:gd name="T35" fmla="*/ 7 h 10"/>
                  <a:gd name="T36" fmla="*/ 15 w 15"/>
                  <a:gd name="T37" fmla="*/ 4 h 10"/>
                  <a:gd name="T38" fmla="*/ 15 w 15"/>
                  <a:gd name="T39" fmla="*/ 3 h 10"/>
                  <a:gd name="T40" fmla="*/ 13 w 15"/>
                  <a:gd name="T41" fmla="*/ 3 h 10"/>
                  <a:gd name="T42" fmla="*/ 12 w 15"/>
                  <a:gd name="T43" fmla="*/ 3 h 10"/>
                  <a:gd name="T44" fmla="*/ 12 w 15"/>
                  <a:gd name="T45" fmla="*/ 3 h 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5" h="10">
                    <a:moveTo>
                      <a:pt x="12" y="3"/>
                    </a:moveTo>
                    <a:lnTo>
                      <a:pt x="15" y="6"/>
                    </a:lnTo>
                    <a:lnTo>
                      <a:pt x="15" y="7"/>
                    </a:lnTo>
                    <a:lnTo>
                      <a:pt x="12" y="10"/>
                    </a:lnTo>
                    <a:lnTo>
                      <a:pt x="7" y="10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2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9" name="Freeform 2796">
                <a:extLst>
                  <a:ext uri="{FF2B5EF4-FFF2-40B4-BE49-F238E27FC236}">
                    <a16:creationId xmlns:a16="http://schemas.microsoft.com/office/drawing/2014/main" id="{21836C49-F35F-06A1-6CCB-1FB9AC345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9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0 w 10"/>
                  <a:gd name="T3" fmla="*/ 0 h 4"/>
                  <a:gd name="T4" fmla="*/ 5 w 10"/>
                  <a:gd name="T5" fmla="*/ 0 h 4"/>
                  <a:gd name="T6" fmla="*/ 10 w 10"/>
                  <a:gd name="T7" fmla="*/ 0 h 4"/>
                  <a:gd name="T8" fmla="*/ 8 w 10"/>
                  <a:gd name="T9" fmla="*/ 0 h 4"/>
                  <a:gd name="T10" fmla="*/ 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0" name="Freeform 2797">
                <a:extLst>
                  <a:ext uri="{FF2B5EF4-FFF2-40B4-BE49-F238E27FC236}">
                    <a16:creationId xmlns:a16="http://schemas.microsoft.com/office/drawing/2014/main" id="{BAFA0501-792B-A725-D38F-59BE09755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9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0 w 10"/>
                  <a:gd name="T3" fmla="*/ 0 h 4"/>
                  <a:gd name="T4" fmla="*/ 5 w 10"/>
                  <a:gd name="T5" fmla="*/ 0 h 4"/>
                  <a:gd name="T6" fmla="*/ 10 w 10"/>
                  <a:gd name="T7" fmla="*/ 0 h 4"/>
                  <a:gd name="T8" fmla="*/ 8 w 10"/>
                  <a:gd name="T9" fmla="*/ 0 h 4"/>
                  <a:gd name="T10" fmla="*/ 0 w 10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0" y="4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1" name="Freeform 2798">
                <a:extLst>
                  <a:ext uri="{FF2B5EF4-FFF2-40B4-BE49-F238E27FC236}">
                    <a16:creationId xmlns:a16="http://schemas.microsoft.com/office/drawing/2014/main" id="{E89B7A09-9672-CDE2-C117-33791DD38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83"/>
                <a:ext cx="21" cy="10"/>
              </a:xfrm>
              <a:custGeom>
                <a:avLst/>
                <a:gdLst>
                  <a:gd name="T0" fmla="*/ 10 w 21"/>
                  <a:gd name="T1" fmla="*/ 0 h 10"/>
                  <a:gd name="T2" fmla="*/ 5 w 21"/>
                  <a:gd name="T3" fmla="*/ 0 h 10"/>
                  <a:gd name="T4" fmla="*/ 0 w 21"/>
                  <a:gd name="T5" fmla="*/ 0 h 10"/>
                  <a:gd name="T6" fmla="*/ 5 w 21"/>
                  <a:gd name="T7" fmla="*/ 4 h 10"/>
                  <a:gd name="T8" fmla="*/ 10 w 21"/>
                  <a:gd name="T9" fmla="*/ 4 h 10"/>
                  <a:gd name="T10" fmla="*/ 18 w 21"/>
                  <a:gd name="T11" fmla="*/ 7 h 10"/>
                  <a:gd name="T12" fmla="*/ 18 w 21"/>
                  <a:gd name="T13" fmla="*/ 10 h 10"/>
                  <a:gd name="T14" fmla="*/ 18 w 21"/>
                  <a:gd name="T15" fmla="*/ 10 h 10"/>
                  <a:gd name="T16" fmla="*/ 20 w 21"/>
                  <a:gd name="T17" fmla="*/ 10 h 10"/>
                  <a:gd name="T18" fmla="*/ 21 w 21"/>
                  <a:gd name="T19" fmla="*/ 7 h 10"/>
                  <a:gd name="T20" fmla="*/ 18 w 21"/>
                  <a:gd name="T21" fmla="*/ 7 h 10"/>
                  <a:gd name="T22" fmla="*/ 10 w 21"/>
                  <a:gd name="T23" fmla="*/ 4 h 10"/>
                  <a:gd name="T24" fmla="*/ 10 w 21"/>
                  <a:gd name="T25" fmla="*/ 3 h 10"/>
                  <a:gd name="T26" fmla="*/ 10 w 21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" h="10">
                    <a:moveTo>
                      <a:pt x="1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20" y="10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2" name="Freeform 2799">
                <a:extLst>
                  <a:ext uri="{FF2B5EF4-FFF2-40B4-BE49-F238E27FC236}">
                    <a16:creationId xmlns:a16="http://schemas.microsoft.com/office/drawing/2014/main" id="{549A2FD2-9BA6-2577-47E6-2515201CB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4" y="1983"/>
                <a:ext cx="21" cy="10"/>
              </a:xfrm>
              <a:custGeom>
                <a:avLst/>
                <a:gdLst>
                  <a:gd name="T0" fmla="*/ 10 w 21"/>
                  <a:gd name="T1" fmla="*/ 0 h 10"/>
                  <a:gd name="T2" fmla="*/ 10 w 21"/>
                  <a:gd name="T3" fmla="*/ 0 h 10"/>
                  <a:gd name="T4" fmla="*/ 10 w 21"/>
                  <a:gd name="T5" fmla="*/ 0 h 10"/>
                  <a:gd name="T6" fmla="*/ 5 w 21"/>
                  <a:gd name="T7" fmla="*/ 0 h 10"/>
                  <a:gd name="T8" fmla="*/ 0 w 21"/>
                  <a:gd name="T9" fmla="*/ 0 h 10"/>
                  <a:gd name="T10" fmla="*/ 5 w 21"/>
                  <a:gd name="T11" fmla="*/ 4 h 10"/>
                  <a:gd name="T12" fmla="*/ 5 w 21"/>
                  <a:gd name="T13" fmla="*/ 4 h 10"/>
                  <a:gd name="T14" fmla="*/ 10 w 21"/>
                  <a:gd name="T15" fmla="*/ 4 h 10"/>
                  <a:gd name="T16" fmla="*/ 10 w 21"/>
                  <a:gd name="T17" fmla="*/ 4 h 10"/>
                  <a:gd name="T18" fmla="*/ 18 w 21"/>
                  <a:gd name="T19" fmla="*/ 7 h 10"/>
                  <a:gd name="T20" fmla="*/ 18 w 21"/>
                  <a:gd name="T21" fmla="*/ 10 h 10"/>
                  <a:gd name="T22" fmla="*/ 18 w 21"/>
                  <a:gd name="T23" fmla="*/ 10 h 10"/>
                  <a:gd name="T24" fmla="*/ 20 w 21"/>
                  <a:gd name="T25" fmla="*/ 10 h 10"/>
                  <a:gd name="T26" fmla="*/ 21 w 21"/>
                  <a:gd name="T27" fmla="*/ 7 h 10"/>
                  <a:gd name="T28" fmla="*/ 21 w 21"/>
                  <a:gd name="T29" fmla="*/ 7 h 10"/>
                  <a:gd name="T30" fmla="*/ 18 w 21"/>
                  <a:gd name="T31" fmla="*/ 7 h 10"/>
                  <a:gd name="T32" fmla="*/ 18 w 21"/>
                  <a:gd name="T33" fmla="*/ 7 h 10"/>
                  <a:gd name="T34" fmla="*/ 18 w 21"/>
                  <a:gd name="T35" fmla="*/ 7 h 10"/>
                  <a:gd name="T36" fmla="*/ 10 w 21"/>
                  <a:gd name="T37" fmla="*/ 4 h 10"/>
                  <a:gd name="T38" fmla="*/ 10 w 21"/>
                  <a:gd name="T39" fmla="*/ 3 h 10"/>
                  <a:gd name="T40" fmla="*/ 10 w 21"/>
                  <a:gd name="T41" fmla="*/ 0 h 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" h="10">
                    <a:moveTo>
                      <a:pt x="10" y="0"/>
                    </a:move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4"/>
                    </a:lnTo>
                    <a:lnTo>
                      <a:pt x="18" y="7"/>
                    </a:lnTo>
                    <a:lnTo>
                      <a:pt x="18" y="10"/>
                    </a:lnTo>
                    <a:lnTo>
                      <a:pt x="20" y="10"/>
                    </a:lnTo>
                    <a:lnTo>
                      <a:pt x="21" y="7"/>
                    </a:lnTo>
                    <a:lnTo>
                      <a:pt x="18" y="7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3" name="Freeform 2800">
                <a:extLst>
                  <a:ext uri="{FF2B5EF4-FFF2-40B4-BE49-F238E27FC236}">
                    <a16:creationId xmlns:a16="http://schemas.microsoft.com/office/drawing/2014/main" id="{772A7EF4-B19E-E51E-F8FA-266A9EA45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1976"/>
                <a:ext cx="15" cy="10"/>
              </a:xfrm>
              <a:custGeom>
                <a:avLst/>
                <a:gdLst>
                  <a:gd name="T0" fmla="*/ 10 w 15"/>
                  <a:gd name="T1" fmla="*/ 3 h 11"/>
                  <a:gd name="T2" fmla="*/ 12 w 15"/>
                  <a:gd name="T3" fmla="*/ 5 h 11"/>
                  <a:gd name="T4" fmla="*/ 10 w 15"/>
                  <a:gd name="T5" fmla="*/ 5 h 11"/>
                  <a:gd name="T6" fmla="*/ 10 w 15"/>
                  <a:gd name="T7" fmla="*/ 5 h 11"/>
                  <a:gd name="T8" fmla="*/ 10 w 15"/>
                  <a:gd name="T9" fmla="*/ 5 h 11"/>
                  <a:gd name="T10" fmla="*/ 9 w 15"/>
                  <a:gd name="T11" fmla="*/ 5 h 11"/>
                  <a:gd name="T12" fmla="*/ 7 w 15"/>
                  <a:gd name="T13" fmla="*/ 5 h 11"/>
                  <a:gd name="T14" fmla="*/ 10 w 15"/>
                  <a:gd name="T15" fmla="*/ 3 h 11"/>
                  <a:gd name="T16" fmla="*/ 5 w 15"/>
                  <a:gd name="T17" fmla="*/ 0 h 11"/>
                  <a:gd name="T18" fmla="*/ 2 w 15"/>
                  <a:gd name="T19" fmla="*/ 0 h 11"/>
                  <a:gd name="T20" fmla="*/ 0 w 15"/>
                  <a:gd name="T21" fmla="*/ 3 h 11"/>
                  <a:gd name="T22" fmla="*/ 2 w 15"/>
                  <a:gd name="T23" fmla="*/ 5 h 11"/>
                  <a:gd name="T24" fmla="*/ 4 w 15"/>
                  <a:gd name="T25" fmla="*/ 5 h 11"/>
                  <a:gd name="T26" fmla="*/ 7 w 15"/>
                  <a:gd name="T27" fmla="*/ 5 h 11"/>
                  <a:gd name="T28" fmla="*/ 9 w 15"/>
                  <a:gd name="T29" fmla="*/ 5 h 11"/>
                  <a:gd name="T30" fmla="*/ 15 w 15"/>
                  <a:gd name="T31" fmla="*/ 5 h 11"/>
                  <a:gd name="T32" fmla="*/ 15 w 15"/>
                  <a:gd name="T33" fmla="*/ 4 h 11"/>
                  <a:gd name="T34" fmla="*/ 15 w 15"/>
                  <a:gd name="T35" fmla="*/ 4 h 11"/>
                  <a:gd name="T36" fmla="*/ 14 w 15"/>
                  <a:gd name="T37" fmla="*/ 3 h 11"/>
                  <a:gd name="T38" fmla="*/ 10 w 15"/>
                  <a:gd name="T39" fmla="*/ 3 h 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" h="11">
                    <a:moveTo>
                      <a:pt x="10" y="3"/>
                    </a:moveTo>
                    <a:lnTo>
                      <a:pt x="12" y="6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0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4" name="Freeform 2801">
                <a:extLst>
                  <a:ext uri="{FF2B5EF4-FFF2-40B4-BE49-F238E27FC236}">
                    <a16:creationId xmlns:a16="http://schemas.microsoft.com/office/drawing/2014/main" id="{989A2F3A-8F93-7FA5-C7C4-EE69AEFE9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5" y="1976"/>
                <a:ext cx="15" cy="10"/>
              </a:xfrm>
              <a:custGeom>
                <a:avLst/>
                <a:gdLst>
                  <a:gd name="T0" fmla="*/ 10 w 15"/>
                  <a:gd name="T1" fmla="*/ 3 h 11"/>
                  <a:gd name="T2" fmla="*/ 12 w 15"/>
                  <a:gd name="T3" fmla="*/ 5 h 11"/>
                  <a:gd name="T4" fmla="*/ 10 w 15"/>
                  <a:gd name="T5" fmla="*/ 5 h 11"/>
                  <a:gd name="T6" fmla="*/ 10 w 15"/>
                  <a:gd name="T7" fmla="*/ 5 h 11"/>
                  <a:gd name="T8" fmla="*/ 10 w 15"/>
                  <a:gd name="T9" fmla="*/ 5 h 11"/>
                  <a:gd name="T10" fmla="*/ 9 w 15"/>
                  <a:gd name="T11" fmla="*/ 5 h 11"/>
                  <a:gd name="T12" fmla="*/ 7 w 15"/>
                  <a:gd name="T13" fmla="*/ 5 h 11"/>
                  <a:gd name="T14" fmla="*/ 10 w 15"/>
                  <a:gd name="T15" fmla="*/ 3 h 11"/>
                  <a:gd name="T16" fmla="*/ 5 w 15"/>
                  <a:gd name="T17" fmla="*/ 0 h 11"/>
                  <a:gd name="T18" fmla="*/ 2 w 15"/>
                  <a:gd name="T19" fmla="*/ 0 h 11"/>
                  <a:gd name="T20" fmla="*/ 0 w 15"/>
                  <a:gd name="T21" fmla="*/ 3 h 11"/>
                  <a:gd name="T22" fmla="*/ 2 w 15"/>
                  <a:gd name="T23" fmla="*/ 5 h 11"/>
                  <a:gd name="T24" fmla="*/ 4 w 15"/>
                  <a:gd name="T25" fmla="*/ 5 h 11"/>
                  <a:gd name="T26" fmla="*/ 7 w 15"/>
                  <a:gd name="T27" fmla="*/ 5 h 11"/>
                  <a:gd name="T28" fmla="*/ 9 w 15"/>
                  <a:gd name="T29" fmla="*/ 5 h 11"/>
                  <a:gd name="T30" fmla="*/ 15 w 15"/>
                  <a:gd name="T31" fmla="*/ 5 h 11"/>
                  <a:gd name="T32" fmla="*/ 15 w 15"/>
                  <a:gd name="T33" fmla="*/ 5 h 11"/>
                  <a:gd name="T34" fmla="*/ 15 w 15"/>
                  <a:gd name="T35" fmla="*/ 4 h 11"/>
                  <a:gd name="T36" fmla="*/ 15 w 15"/>
                  <a:gd name="T37" fmla="*/ 4 h 11"/>
                  <a:gd name="T38" fmla="*/ 14 w 15"/>
                  <a:gd name="T39" fmla="*/ 3 h 11"/>
                  <a:gd name="T40" fmla="*/ 10 w 15"/>
                  <a:gd name="T41" fmla="*/ 3 h 11"/>
                  <a:gd name="T42" fmla="*/ 10 w 15"/>
                  <a:gd name="T43" fmla="*/ 3 h 1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10" y="3"/>
                    </a:moveTo>
                    <a:lnTo>
                      <a:pt x="12" y="6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0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0" y="3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5" name="Freeform 2802">
                <a:extLst>
                  <a:ext uri="{FF2B5EF4-FFF2-40B4-BE49-F238E27FC236}">
                    <a16:creationId xmlns:a16="http://schemas.microsoft.com/office/drawing/2014/main" id="{DA50006D-410B-B8F5-C1E3-053190CC9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1977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2 w 5"/>
                  <a:gd name="T3" fmla="*/ 5 h 6"/>
                  <a:gd name="T4" fmla="*/ 0 w 5"/>
                  <a:gd name="T5" fmla="*/ 2 h 6"/>
                  <a:gd name="T6" fmla="*/ 5 w 5"/>
                  <a:gd name="T7" fmla="*/ 0 h 6"/>
                  <a:gd name="T8" fmla="*/ 5 w 5"/>
                  <a:gd name="T9" fmla="*/ 2 h 6"/>
                  <a:gd name="T10" fmla="*/ 5 w 5"/>
                  <a:gd name="T11" fmla="*/ 3 h 6"/>
                  <a:gd name="T12" fmla="*/ 5 w 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6" name="Freeform 2803">
                <a:extLst>
                  <a:ext uri="{FF2B5EF4-FFF2-40B4-BE49-F238E27FC236}">
                    <a16:creationId xmlns:a16="http://schemas.microsoft.com/office/drawing/2014/main" id="{6042E54F-6609-4A98-D0F2-C010D5E9B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1977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2 w 5"/>
                  <a:gd name="T3" fmla="*/ 5 h 6"/>
                  <a:gd name="T4" fmla="*/ 0 w 5"/>
                  <a:gd name="T5" fmla="*/ 2 h 6"/>
                  <a:gd name="T6" fmla="*/ 5 w 5"/>
                  <a:gd name="T7" fmla="*/ 0 h 6"/>
                  <a:gd name="T8" fmla="*/ 5 w 5"/>
                  <a:gd name="T9" fmla="*/ 2 h 6"/>
                  <a:gd name="T10" fmla="*/ 5 w 5"/>
                  <a:gd name="T11" fmla="*/ 3 h 6"/>
                  <a:gd name="T12" fmla="*/ 5 w 5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7" name="Freeform 2804">
                <a:extLst>
                  <a:ext uri="{FF2B5EF4-FFF2-40B4-BE49-F238E27FC236}">
                    <a16:creationId xmlns:a16="http://schemas.microsoft.com/office/drawing/2014/main" id="{1CD9D932-109D-FD50-D724-7C4F83E28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" y="1964"/>
                <a:ext cx="17" cy="12"/>
              </a:xfrm>
              <a:custGeom>
                <a:avLst/>
                <a:gdLst>
                  <a:gd name="T0" fmla="*/ 8 w 17"/>
                  <a:gd name="T1" fmla="*/ 0 h 12"/>
                  <a:gd name="T2" fmla="*/ 7 w 17"/>
                  <a:gd name="T3" fmla="*/ 0 h 12"/>
                  <a:gd name="T4" fmla="*/ 3 w 17"/>
                  <a:gd name="T5" fmla="*/ 3 h 12"/>
                  <a:gd name="T6" fmla="*/ 2 w 17"/>
                  <a:gd name="T7" fmla="*/ 4 h 12"/>
                  <a:gd name="T8" fmla="*/ 0 w 17"/>
                  <a:gd name="T9" fmla="*/ 6 h 12"/>
                  <a:gd name="T10" fmla="*/ 2 w 17"/>
                  <a:gd name="T11" fmla="*/ 9 h 12"/>
                  <a:gd name="T12" fmla="*/ 3 w 17"/>
                  <a:gd name="T13" fmla="*/ 12 h 12"/>
                  <a:gd name="T14" fmla="*/ 10 w 17"/>
                  <a:gd name="T15" fmla="*/ 12 h 12"/>
                  <a:gd name="T16" fmla="*/ 17 w 17"/>
                  <a:gd name="T17" fmla="*/ 12 h 12"/>
                  <a:gd name="T18" fmla="*/ 15 w 17"/>
                  <a:gd name="T19" fmla="*/ 6 h 12"/>
                  <a:gd name="T20" fmla="*/ 13 w 17"/>
                  <a:gd name="T21" fmla="*/ 3 h 12"/>
                  <a:gd name="T22" fmla="*/ 13 w 17"/>
                  <a:gd name="T23" fmla="*/ 7 h 12"/>
                  <a:gd name="T24" fmla="*/ 13 w 17"/>
                  <a:gd name="T25" fmla="*/ 7 h 12"/>
                  <a:gd name="T26" fmla="*/ 12 w 17"/>
                  <a:gd name="T27" fmla="*/ 9 h 12"/>
                  <a:gd name="T28" fmla="*/ 10 w 17"/>
                  <a:gd name="T29" fmla="*/ 10 h 12"/>
                  <a:gd name="T30" fmla="*/ 10 w 17"/>
                  <a:gd name="T31" fmla="*/ 9 h 12"/>
                  <a:gd name="T32" fmla="*/ 8 w 17"/>
                  <a:gd name="T33" fmla="*/ 7 h 12"/>
                  <a:gd name="T34" fmla="*/ 5 w 17"/>
                  <a:gd name="T35" fmla="*/ 6 h 12"/>
                  <a:gd name="T36" fmla="*/ 3 w 17"/>
                  <a:gd name="T37" fmla="*/ 3 h 12"/>
                  <a:gd name="T38" fmla="*/ 8 w 17"/>
                  <a:gd name="T39" fmla="*/ 3 h 12"/>
                  <a:gd name="T40" fmla="*/ 8 w 17"/>
                  <a:gd name="T41" fmla="*/ 3 h 12"/>
                  <a:gd name="T42" fmla="*/ 8 w 17"/>
                  <a:gd name="T43" fmla="*/ 0 h 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" h="12">
                    <a:moveTo>
                      <a:pt x="8" y="0"/>
                    </a:moveTo>
                    <a:lnTo>
                      <a:pt x="7" y="0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17" y="12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8" y="7"/>
                    </a:lnTo>
                    <a:lnTo>
                      <a:pt x="5" y="6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8" name="Freeform 2805">
                <a:extLst>
                  <a:ext uri="{FF2B5EF4-FFF2-40B4-BE49-F238E27FC236}">
                    <a16:creationId xmlns:a16="http://schemas.microsoft.com/office/drawing/2014/main" id="{449420B3-6246-28BD-0C7A-1428ED307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" y="1964"/>
                <a:ext cx="17" cy="12"/>
              </a:xfrm>
              <a:custGeom>
                <a:avLst/>
                <a:gdLst>
                  <a:gd name="T0" fmla="*/ 8 w 17"/>
                  <a:gd name="T1" fmla="*/ 0 h 12"/>
                  <a:gd name="T2" fmla="*/ 7 w 17"/>
                  <a:gd name="T3" fmla="*/ 0 h 12"/>
                  <a:gd name="T4" fmla="*/ 3 w 17"/>
                  <a:gd name="T5" fmla="*/ 3 h 12"/>
                  <a:gd name="T6" fmla="*/ 2 w 17"/>
                  <a:gd name="T7" fmla="*/ 4 h 12"/>
                  <a:gd name="T8" fmla="*/ 0 w 17"/>
                  <a:gd name="T9" fmla="*/ 6 h 12"/>
                  <a:gd name="T10" fmla="*/ 2 w 17"/>
                  <a:gd name="T11" fmla="*/ 9 h 12"/>
                  <a:gd name="T12" fmla="*/ 3 w 17"/>
                  <a:gd name="T13" fmla="*/ 12 h 12"/>
                  <a:gd name="T14" fmla="*/ 10 w 17"/>
                  <a:gd name="T15" fmla="*/ 12 h 12"/>
                  <a:gd name="T16" fmla="*/ 17 w 17"/>
                  <a:gd name="T17" fmla="*/ 12 h 12"/>
                  <a:gd name="T18" fmla="*/ 15 w 17"/>
                  <a:gd name="T19" fmla="*/ 6 h 12"/>
                  <a:gd name="T20" fmla="*/ 13 w 17"/>
                  <a:gd name="T21" fmla="*/ 3 h 12"/>
                  <a:gd name="T22" fmla="*/ 13 w 17"/>
                  <a:gd name="T23" fmla="*/ 3 h 12"/>
                  <a:gd name="T24" fmla="*/ 13 w 17"/>
                  <a:gd name="T25" fmla="*/ 7 h 12"/>
                  <a:gd name="T26" fmla="*/ 13 w 17"/>
                  <a:gd name="T27" fmla="*/ 7 h 12"/>
                  <a:gd name="T28" fmla="*/ 12 w 17"/>
                  <a:gd name="T29" fmla="*/ 9 h 12"/>
                  <a:gd name="T30" fmla="*/ 10 w 17"/>
                  <a:gd name="T31" fmla="*/ 10 h 12"/>
                  <a:gd name="T32" fmla="*/ 10 w 17"/>
                  <a:gd name="T33" fmla="*/ 9 h 12"/>
                  <a:gd name="T34" fmla="*/ 8 w 17"/>
                  <a:gd name="T35" fmla="*/ 7 h 12"/>
                  <a:gd name="T36" fmla="*/ 5 w 17"/>
                  <a:gd name="T37" fmla="*/ 6 h 12"/>
                  <a:gd name="T38" fmla="*/ 3 w 17"/>
                  <a:gd name="T39" fmla="*/ 3 h 12"/>
                  <a:gd name="T40" fmla="*/ 8 w 17"/>
                  <a:gd name="T41" fmla="*/ 3 h 12"/>
                  <a:gd name="T42" fmla="*/ 8 w 17"/>
                  <a:gd name="T43" fmla="*/ 3 h 12"/>
                  <a:gd name="T44" fmla="*/ 8 w 17"/>
                  <a:gd name="T45" fmla="*/ 0 h 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" h="12">
                    <a:moveTo>
                      <a:pt x="8" y="0"/>
                    </a:moveTo>
                    <a:lnTo>
                      <a:pt x="7" y="0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17" y="12"/>
                    </a:lnTo>
                    <a:lnTo>
                      <a:pt x="15" y="6"/>
                    </a:lnTo>
                    <a:lnTo>
                      <a:pt x="13" y="3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8" y="7"/>
                    </a:lnTo>
                    <a:lnTo>
                      <a:pt x="5" y="6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9" name="Freeform 2806">
                <a:extLst>
                  <a:ext uri="{FF2B5EF4-FFF2-40B4-BE49-F238E27FC236}">
                    <a16:creationId xmlns:a16="http://schemas.microsoft.com/office/drawing/2014/main" id="{1BBFA5C8-7FFC-3324-B9BE-1F0C8B90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955"/>
                <a:ext cx="19" cy="10"/>
              </a:xfrm>
              <a:custGeom>
                <a:avLst/>
                <a:gdLst>
                  <a:gd name="T0" fmla="*/ 5 w 19"/>
                  <a:gd name="T1" fmla="*/ 0 h 10"/>
                  <a:gd name="T2" fmla="*/ 5 w 19"/>
                  <a:gd name="T3" fmla="*/ 4 h 10"/>
                  <a:gd name="T4" fmla="*/ 0 w 19"/>
                  <a:gd name="T5" fmla="*/ 0 h 10"/>
                  <a:gd name="T6" fmla="*/ 0 w 19"/>
                  <a:gd name="T7" fmla="*/ 4 h 10"/>
                  <a:gd name="T8" fmla="*/ 5 w 19"/>
                  <a:gd name="T9" fmla="*/ 4 h 10"/>
                  <a:gd name="T10" fmla="*/ 5 w 19"/>
                  <a:gd name="T11" fmla="*/ 9 h 10"/>
                  <a:gd name="T12" fmla="*/ 5 w 19"/>
                  <a:gd name="T13" fmla="*/ 4 h 10"/>
                  <a:gd name="T14" fmla="*/ 14 w 19"/>
                  <a:gd name="T15" fmla="*/ 9 h 10"/>
                  <a:gd name="T16" fmla="*/ 17 w 19"/>
                  <a:gd name="T17" fmla="*/ 10 h 10"/>
                  <a:gd name="T18" fmla="*/ 19 w 19"/>
                  <a:gd name="T19" fmla="*/ 9 h 10"/>
                  <a:gd name="T20" fmla="*/ 14 w 19"/>
                  <a:gd name="T21" fmla="*/ 9 h 10"/>
                  <a:gd name="T22" fmla="*/ 5 w 19"/>
                  <a:gd name="T23" fmla="*/ 4 h 10"/>
                  <a:gd name="T24" fmla="*/ 5 w 19"/>
                  <a:gd name="T25" fmla="*/ 4 h 10"/>
                  <a:gd name="T26" fmla="*/ 5 w 19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10">
                    <a:moveTo>
                      <a:pt x="5" y="0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14" y="9"/>
                    </a:lnTo>
                    <a:lnTo>
                      <a:pt x="17" y="10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0" name="Freeform 2807">
                <a:extLst>
                  <a:ext uri="{FF2B5EF4-FFF2-40B4-BE49-F238E27FC236}">
                    <a16:creationId xmlns:a16="http://schemas.microsoft.com/office/drawing/2014/main" id="{6D4731EF-E97A-D513-FEA6-6466B9405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5" y="1955"/>
                <a:ext cx="19" cy="10"/>
              </a:xfrm>
              <a:custGeom>
                <a:avLst/>
                <a:gdLst>
                  <a:gd name="T0" fmla="*/ 5 w 19"/>
                  <a:gd name="T1" fmla="*/ 0 h 10"/>
                  <a:gd name="T2" fmla="*/ 5 w 19"/>
                  <a:gd name="T3" fmla="*/ 0 h 10"/>
                  <a:gd name="T4" fmla="*/ 5 w 19"/>
                  <a:gd name="T5" fmla="*/ 4 h 10"/>
                  <a:gd name="T6" fmla="*/ 0 w 19"/>
                  <a:gd name="T7" fmla="*/ 0 h 10"/>
                  <a:gd name="T8" fmla="*/ 0 w 19"/>
                  <a:gd name="T9" fmla="*/ 4 h 10"/>
                  <a:gd name="T10" fmla="*/ 5 w 19"/>
                  <a:gd name="T11" fmla="*/ 4 h 10"/>
                  <a:gd name="T12" fmla="*/ 5 w 19"/>
                  <a:gd name="T13" fmla="*/ 4 h 10"/>
                  <a:gd name="T14" fmla="*/ 5 w 19"/>
                  <a:gd name="T15" fmla="*/ 9 h 10"/>
                  <a:gd name="T16" fmla="*/ 5 w 19"/>
                  <a:gd name="T17" fmla="*/ 4 h 10"/>
                  <a:gd name="T18" fmla="*/ 14 w 19"/>
                  <a:gd name="T19" fmla="*/ 9 h 10"/>
                  <a:gd name="T20" fmla="*/ 17 w 19"/>
                  <a:gd name="T21" fmla="*/ 10 h 10"/>
                  <a:gd name="T22" fmla="*/ 19 w 19"/>
                  <a:gd name="T23" fmla="*/ 9 h 10"/>
                  <a:gd name="T24" fmla="*/ 19 w 19"/>
                  <a:gd name="T25" fmla="*/ 9 h 10"/>
                  <a:gd name="T26" fmla="*/ 19 w 19"/>
                  <a:gd name="T27" fmla="*/ 9 h 10"/>
                  <a:gd name="T28" fmla="*/ 19 w 19"/>
                  <a:gd name="T29" fmla="*/ 9 h 10"/>
                  <a:gd name="T30" fmla="*/ 14 w 19"/>
                  <a:gd name="T31" fmla="*/ 9 h 10"/>
                  <a:gd name="T32" fmla="*/ 5 w 19"/>
                  <a:gd name="T33" fmla="*/ 4 h 10"/>
                  <a:gd name="T34" fmla="*/ 5 w 19"/>
                  <a:gd name="T35" fmla="*/ 4 h 10"/>
                  <a:gd name="T36" fmla="*/ 5 w 19"/>
                  <a:gd name="T37" fmla="*/ 0 h 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10">
                    <a:moveTo>
                      <a:pt x="5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14" y="9"/>
                    </a:lnTo>
                    <a:lnTo>
                      <a:pt x="17" y="10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1" name="Freeform 2808">
                <a:extLst>
                  <a:ext uri="{FF2B5EF4-FFF2-40B4-BE49-F238E27FC236}">
                    <a16:creationId xmlns:a16="http://schemas.microsoft.com/office/drawing/2014/main" id="{4C83104A-D3CD-736B-F00D-6B918E09E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947"/>
                <a:ext cx="17" cy="12"/>
              </a:xfrm>
              <a:custGeom>
                <a:avLst/>
                <a:gdLst>
                  <a:gd name="T0" fmla="*/ 287 w 14"/>
                  <a:gd name="T1" fmla="*/ 12 h 12"/>
                  <a:gd name="T2" fmla="*/ 750 w 14"/>
                  <a:gd name="T3" fmla="*/ 12 h 12"/>
                  <a:gd name="T4" fmla="*/ 1052 w 14"/>
                  <a:gd name="T5" fmla="*/ 12 h 12"/>
                  <a:gd name="T6" fmla="*/ 1052 w 14"/>
                  <a:gd name="T7" fmla="*/ 8 h 12"/>
                  <a:gd name="T8" fmla="*/ 911 w 14"/>
                  <a:gd name="T9" fmla="*/ 5 h 12"/>
                  <a:gd name="T10" fmla="*/ 911 w 14"/>
                  <a:gd name="T11" fmla="*/ 3 h 12"/>
                  <a:gd name="T12" fmla="*/ 625 w 14"/>
                  <a:gd name="T13" fmla="*/ 0 h 12"/>
                  <a:gd name="T14" fmla="*/ 349 w 14"/>
                  <a:gd name="T15" fmla="*/ 0 h 12"/>
                  <a:gd name="T16" fmla="*/ 2 w 14"/>
                  <a:gd name="T17" fmla="*/ 0 h 12"/>
                  <a:gd name="T18" fmla="*/ 0 w 14"/>
                  <a:gd name="T19" fmla="*/ 2 h 12"/>
                  <a:gd name="T20" fmla="*/ 0 w 14"/>
                  <a:gd name="T21" fmla="*/ 5 h 12"/>
                  <a:gd name="T22" fmla="*/ 0 w 14"/>
                  <a:gd name="T23" fmla="*/ 8 h 12"/>
                  <a:gd name="T24" fmla="*/ 287 w 14"/>
                  <a:gd name="T25" fmla="*/ 12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12">
                    <a:moveTo>
                      <a:pt x="4" y="12"/>
                    </a:moveTo>
                    <a:lnTo>
                      <a:pt x="10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2" name="Freeform 2809">
                <a:extLst>
                  <a:ext uri="{FF2B5EF4-FFF2-40B4-BE49-F238E27FC236}">
                    <a16:creationId xmlns:a16="http://schemas.microsoft.com/office/drawing/2014/main" id="{95C7A127-138D-D8BE-CD90-021FDEF00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947"/>
                <a:ext cx="17" cy="12"/>
              </a:xfrm>
              <a:custGeom>
                <a:avLst/>
                <a:gdLst>
                  <a:gd name="T0" fmla="*/ 287 w 14"/>
                  <a:gd name="T1" fmla="*/ 12 h 12"/>
                  <a:gd name="T2" fmla="*/ 750 w 14"/>
                  <a:gd name="T3" fmla="*/ 12 h 12"/>
                  <a:gd name="T4" fmla="*/ 1052 w 14"/>
                  <a:gd name="T5" fmla="*/ 12 h 12"/>
                  <a:gd name="T6" fmla="*/ 1052 w 14"/>
                  <a:gd name="T7" fmla="*/ 8 h 12"/>
                  <a:gd name="T8" fmla="*/ 911 w 14"/>
                  <a:gd name="T9" fmla="*/ 5 h 12"/>
                  <a:gd name="T10" fmla="*/ 911 w 14"/>
                  <a:gd name="T11" fmla="*/ 3 h 12"/>
                  <a:gd name="T12" fmla="*/ 625 w 14"/>
                  <a:gd name="T13" fmla="*/ 0 h 12"/>
                  <a:gd name="T14" fmla="*/ 349 w 14"/>
                  <a:gd name="T15" fmla="*/ 0 h 12"/>
                  <a:gd name="T16" fmla="*/ 2 w 14"/>
                  <a:gd name="T17" fmla="*/ 0 h 12"/>
                  <a:gd name="T18" fmla="*/ 0 w 14"/>
                  <a:gd name="T19" fmla="*/ 2 h 12"/>
                  <a:gd name="T20" fmla="*/ 0 w 14"/>
                  <a:gd name="T21" fmla="*/ 5 h 12"/>
                  <a:gd name="T22" fmla="*/ 0 w 14"/>
                  <a:gd name="T23" fmla="*/ 8 h 12"/>
                  <a:gd name="T24" fmla="*/ 287 w 14"/>
                  <a:gd name="T25" fmla="*/ 12 h 12"/>
                  <a:gd name="T26" fmla="*/ 287 w 14"/>
                  <a:gd name="T27" fmla="*/ 12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12">
                    <a:moveTo>
                      <a:pt x="4" y="12"/>
                    </a:moveTo>
                    <a:lnTo>
                      <a:pt x="10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2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3" name="Freeform 2810">
                <a:extLst>
                  <a:ext uri="{FF2B5EF4-FFF2-40B4-BE49-F238E27FC236}">
                    <a16:creationId xmlns:a16="http://schemas.microsoft.com/office/drawing/2014/main" id="{613C1609-5020-6E0C-DD25-A478AA15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949"/>
                <a:ext cx="17" cy="9"/>
              </a:xfrm>
              <a:custGeom>
                <a:avLst/>
                <a:gdLst>
                  <a:gd name="T0" fmla="*/ 287 w 14"/>
                  <a:gd name="T1" fmla="*/ 6 h 9"/>
                  <a:gd name="T2" fmla="*/ 0 w 14"/>
                  <a:gd name="T3" fmla="*/ 3 h 9"/>
                  <a:gd name="T4" fmla="*/ 0 w 14"/>
                  <a:gd name="T5" fmla="*/ 0 h 9"/>
                  <a:gd name="T6" fmla="*/ 2 w 14"/>
                  <a:gd name="T7" fmla="*/ 0 h 9"/>
                  <a:gd name="T8" fmla="*/ 349 w 14"/>
                  <a:gd name="T9" fmla="*/ 0 h 9"/>
                  <a:gd name="T10" fmla="*/ 625 w 14"/>
                  <a:gd name="T11" fmla="*/ 3 h 9"/>
                  <a:gd name="T12" fmla="*/ 750 w 14"/>
                  <a:gd name="T13" fmla="*/ 3 h 9"/>
                  <a:gd name="T14" fmla="*/ 1052 w 14"/>
                  <a:gd name="T15" fmla="*/ 6 h 9"/>
                  <a:gd name="T16" fmla="*/ 750 w 14"/>
                  <a:gd name="T17" fmla="*/ 9 h 9"/>
                  <a:gd name="T18" fmla="*/ 515 w 14"/>
                  <a:gd name="T19" fmla="*/ 9 h 9"/>
                  <a:gd name="T20" fmla="*/ 349 w 14"/>
                  <a:gd name="T21" fmla="*/ 9 h 9"/>
                  <a:gd name="T22" fmla="*/ 287 w 14"/>
                  <a:gd name="T23" fmla="*/ 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4" y="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0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4" name="Freeform 2811">
                <a:extLst>
                  <a:ext uri="{FF2B5EF4-FFF2-40B4-BE49-F238E27FC236}">
                    <a16:creationId xmlns:a16="http://schemas.microsoft.com/office/drawing/2014/main" id="{C6BB7664-AA68-1523-2F42-B67BEC097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1949"/>
                <a:ext cx="17" cy="9"/>
              </a:xfrm>
              <a:custGeom>
                <a:avLst/>
                <a:gdLst>
                  <a:gd name="T0" fmla="*/ 287 w 14"/>
                  <a:gd name="T1" fmla="*/ 6 h 9"/>
                  <a:gd name="T2" fmla="*/ 0 w 14"/>
                  <a:gd name="T3" fmla="*/ 3 h 9"/>
                  <a:gd name="T4" fmla="*/ 0 w 14"/>
                  <a:gd name="T5" fmla="*/ 0 h 9"/>
                  <a:gd name="T6" fmla="*/ 2 w 14"/>
                  <a:gd name="T7" fmla="*/ 0 h 9"/>
                  <a:gd name="T8" fmla="*/ 349 w 14"/>
                  <a:gd name="T9" fmla="*/ 0 h 9"/>
                  <a:gd name="T10" fmla="*/ 625 w 14"/>
                  <a:gd name="T11" fmla="*/ 3 h 9"/>
                  <a:gd name="T12" fmla="*/ 750 w 14"/>
                  <a:gd name="T13" fmla="*/ 3 h 9"/>
                  <a:gd name="T14" fmla="*/ 1052 w 14"/>
                  <a:gd name="T15" fmla="*/ 6 h 9"/>
                  <a:gd name="T16" fmla="*/ 750 w 14"/>
                  <a:gd name="T17" fmla="*/ 9 h 9"/>
                  <a:gd name="T18" fmla="*/ 515 w 14"/>
                  <a:gd name="T19" fmla="*/ 9 h 9"/>
                  <a:gd name="T20" fmla="*/ 349 w 14"/>
                  <a:gd name="T21" fmla="*/ 9 h 9"/>
                  <a:gd name="T22" fmla="*/ 287 w 14"/>
                  <a:gd name="T23" fmla="*/ 6 h 9"/>
                  <a:gd name="T24" fmla="*/ 287 w 14"/>
                  <a:gd name="T25" fmla="*/ 6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9">
                    <a:moveTo>
                      <a:pt x="4" y="6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4" y="6"/>
                    </a:lnTo>
                    <a:lnTo>
                      <a:pt x="10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5" name="Freeform 2812">
                <a:extLst>
                  <a:ext uri="{FF2B5EF4-FFF2-40B4-BE49-F238E27FC236}">
                    <a16:creationId xmlns:a16="http://schemas.microsoft.com/office/drawing/2014/main" id="{300FABA1-FF81-7AE3-0449-A449964E7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1935"/>
                <a:ext cx="16" cy="10"/>
              </a:xfrm>
              <a:custGeom>
                <a:avLst/>
                <a:gdLst>
                  <a:gd name="T0" fmla="*/ 928 w 13"/>
                  <a:gd name="T1" fmla="*/ 3 h 12"/>
                  <a:gd name="T2" fmla="*/ 478 w 13"/>
                  <a:gd name="T3" fmla="*/ 3 h 12"/>
                  <a:gd name="T4" fmla="*/ 478 w 13"/>
                  <a:gd name="T5" fmla="*/ 0 h 12"/>
                  <a:gd name="T6" fmla="*/ 478 w 13"/>
                  <a:gd name="T7" fmla="*/ 3 h 12"/>
                  <a:gd name="T8" fmla="*/ 0 w 13"/>
                  <a:gd name="T9" fmla="*/ 3 h 12"/>
                  <a:gd name="T10" fmla="*/ 1294 w 13"/>
                  <a:gd name="T11" fmla="*/ 3 h 12"/>
                  <a:gd name="T12" fmla="*/ 1294 w 13"/>
                  <a:gd name="T13" fmla="*/ 3 h 12"/>
                  <a:gd name="T14" fmla="*/ 928 w 13"/>
                  <a:gd name="T15" fmla="*/ 3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10" y="8"/>
                    </a:moveTo>
                    <a:lnTo>
                      <a:pt x="5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6" name="Freeform 2813">
                <a:extLst>
                  <a:ext uri="{FF2B5EF4-FFF2-40B4-BE49-F238E27FC236}">
                    <a16:creationId xmlns:a16="http://schemas.microsoft.com/office/drawing/2014/main" id="{E6885C29-224B-5D10-1BAF-6AE62404D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1935"/>
                <a:ext cx="16" cy="10"/>
              </a:xfrm>
              <a:custGeom>
                <a:avLst/>
                <a:gdLst>
                  <a:gd name="T0" fmla="*/ 928 w 13"/>
                  <a:gd name="T1" fmla="*/ 3 h 12"/>
                  <a:gd name="T2" fmla="*/ 478 w 13"/>
                  <a:gd name="T3" fmla="*/ 3 h 12"/>
                  <a:gd name="T4" fmla="*/ 478 w 13"/>
                  <a:gd name="T5" fmla="*/ 0 h 12"/>
                  <a:gd name="T6" fmla="*/ 478 w 13"/>
                  <a:gd name="T7" fmla="*/ 0 h 12"/>
                  <a:gd name="T8" fmla="*/ 478 w 13"/>
                  <a:gd name="T9" fmla="*/ 0 h 12"/>
                  <a:gd name="T10" fmla="*/ 478 w 13"/>
                  <a:gd name="T11" fmla="*/ 0 h 12"/>
                  <a:gd name="T12" fmla="*/ 478 w 13"/>
                  <a:gd name="T13" fmla="*/ 3 h 12"/>
                  <a:gd name="T14" fmla="*/ 478 w 13"/>
                  <a:gd name="T15" fmla="*/ 3 h 12"/>
                  <a:gd name="T16" fmla="*/ 0 w 13"/>
                  <a:gd name="T17" fmla="*/ 3 h 12"/>
                  <a:gd name="T18" fmla="*/ 0 w 13"/>
                  <a:gd name="T19" fmla="*/ 3 h 12"/>
                  <a:gd name="T20" fmla="*/ 1294 w 13"/>
                  <a:gd name="T21" fmla="*/ 3 h 12"/>
                  <a:gd name="T22" fmla="*/ 1294 w 13"/>
                  <a:gd name="T23" fmla="*/ 3 h 12"/>
                  <a:gd name="T24" fmla="*/ 1294 w 13"/>
                  <a:gd name="T25" fmla="*/ 3 h 12"/>
                  <a:gd name="T26" fmla="*/ 928 w 13"/>
                  <a:gd name="T27" fmla="*/ 3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12">
                    <a:moveTo>
                      <a:pt x="10" y="8"/>
                    </a:moveTo>
                    <a:lnTo>
                      <a:pt x="5" y="5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13" y="12"/>
                    </a:lnTo>
                    <a:lnTo>
                      <a:pt x="1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7" name="Freeform 2814">
                <a:extLst>
                  <a:ext uri="{FF2B5EF4-FFF2-40B4-BE49-F238E27FC236}">
                    <a16:creationId xmlns:a16="http://schemas.microsoft.com/office/drawing/2014/main" id="{BD5D8B6D-6EDF-2E0C-3997-4DDCA647F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" y="1928"/>
                <a:ext cx="21" cy="7"/>
              </a:xfrm>
              <a:custGeom>
                <a:avLst/>
                <a:gdLst>
                  <a:gd name="T0" fmla="*/ 0 w 18"/>
                  <a:gd name="T1" fmla="*/ 0 h 7"/>
                  <a:gd name="T2" fmla="*/ 560 w 18"/>
                  <a:gd name="T3" fmla="*/ 7 h 7"/>
                  <a:gd name="T4" fmla="*/ 560 w 18"/>
                  <a:gd name="T5" fmla="*/ 3 h 7"/>
                  <a:gd name="T6" fmla="*/ 480 w 18"/>
                  <a:gd name="T7" fmla="*/ 3 h 7"/>
                  <a:gd name="T8" fmla="*/ 0 w 1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0" y="0"/>
                    </a:moveTo>
                    <a:lnTo>
                      <a:pt x="18" y="7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8" name="Freeform 2815">
                <a:extLst>
                  <a:ext uri="{FF2B5EF4-FFF2-40B4-BE49-F238E27FC236}">
                    <a16:creationId xmlns:a16="http://schemas.microsoft.com/office/drawing/2014/main" id="{15CA762C-94DA-9275-7E6C-503C28DD5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" y="1928"/>
                <a:ext cx="21" cy="7"/>
              </a:xfrm>
              <a:custGeom>
                <a:avLst/>
                <a:gdLst>
                  <a:gd name="T0" fmla="*/ 0 w 18"/>
                  <a:gd name="T1" fmla="*/ 0 h 7"/>
                  <a:gd name="T2" fmla="*/ 0 w 18"/>
                  <a:gd name="T3" fmla="*/ 0 h 7"/>
                  <a:gd name="T4" fmla="*/ 560 w 18"/>
                  <a:gd name="T5" fmla="*/ 7 h 7"/>
                  <a:gd name="T6" fmla="*/ 560 w 18"/>
                  <a:gd name="T7" fmla="*/ 3 h 7"/>
                  <a:gd name="T8" fmla="*/ 480 w 18"/>
                  <a:gd name="T9" fmla="*/ 3 h 7"/>
                  <a:gd name="T10" fmla="*/ 0 w 1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7">
                    <a:moveTo>
                      <a:pt x="0" y="0"/>
                    </a:moveTo>
                    <a:lnTo>
                      <a:pt x="0" y="0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9" name="Freeform 2816">
                <a:extLst>
                  <a:ext uri="{FF2B5EF4-FFF2-40B4-BE49-F238E27FC236}">
                    <a16:creationId xmlns:a16="http://schemas.microsoft.com/office/drawing/2014/main" id="{665D520D-F4BE-BCC3-880C-8B91CFCCA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1923"/>
                <a:ext cx="5" cy="8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159416 h 5"/>
                  <a:gd name="T4" fmla="*/ 5 w 5"/>
                  <a:gd name="T5" fmla="*/ 159416 h 5"/>
                  <a:gd name="T6" fmla="*/ 5 w 5"/>
                  <a:gd name="T7" fmla="*/ 159416 h 5"/>
                  <a:gd name="T8" fmla="*/ 5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0" name="Freeform 2817">
                <a:extLst>
                  <a:ext uri="{FF2B5EF4-FFF2-40B4-BE49-F238E27FC236}">
                    <a16:creationId xmlns:a16="http://schemas.microsoft.com/office/drawing/2014/main" id="{3C52C14C-D36E-2F08-DAF0-0638560C6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1923"/>
                <a:ext cx="5" cy="8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0 w 5"/>
                  <a:gd name="T5" fmla="*/ 159416 h 5"/>
                  <a:gd name="T6" fmla="*/ 5 w 5"/>
                  <a:gd name="T7" fmla="*/ 159416 h 5"/>
                  <a:gd name="T8" fmla="*/ 5 w 5"/>
                  <a:gd name="T9" fmla="*/ 159416 h 5"/>
                  <a:gd name="T10" fmla="*/ 5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1" name="Freeform 2818">
                <a:extLst>
                  <a:ext uri="{FF2B5EF4-FFF2-40B4-BE49-F238E27FC236}">
                    <a16:creationId xmlns:a16="http://schemas.microsoft.com/office/drawing/2014/main" id="{B70EF4DD-8B04-5C0A-1A1A-7B4DE4BB7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" y="1920"/>
                <a:ext cx="15" cy="11"/>
              </a:xfrm>
              <a:custGeom>
                <a:avLst/>
                <a:gdLst>
                  <a:gd name="T0" fmla="*/ 3 w 15"/>
                  <a:gd name="T1" fmla="*/ 0 h 11"/>
                  <a:gd name="T2" fmla="*/ 0 w 15"/>
                  <a:gd name="T3" fmla="*/ 0 h 11"/>
                  <a:gd name="T4" fmla="*/ 0 w 15"/>
                  <a:gd name="T5" fmla="*/ 3 h 11"/>
                  <a:gd name="T6" fmla="*/ 3 w 15"/>
                  <a:gd name="T7" fmla="*/ 8 h 11"/>
                  <a:gd name="T8" fmla="*/ 5 w 15"/>
                  <a:gd name="T9" fmla="*/ 8 h 11"/>
                  <a:gd name="T10" fmla="*/ 3 w 15"/>
                  <a:gd name="T11" fmla="*/ 8 h 11"/>
                  <a:gd name="T12" fmla="*/ 8 w 15"/>
                  <a:gd name="T13" fmla="*/ 3 h 11"/>
                  <a:gd name="T14" fmla="*/ 13 w 15"/>
                  <a:gd name="T15" fmla="*/ 3 h 11"/>
                  <a:gd name="T16" fmla="*/ 13 w 15"/>
                  <a:gd name="T17" fmla="*/ 5 h 11"/>
                  <a:gd name="T18" fmla="*/ 13 w 15"/>
                  <a:gd name="T19" fmla="*/ 8 h 11"/>
                  <a:gd name="T20" fmla="*/ 8 w 15"/>
                  <a:gd name="T21" fmla="*/ 8 h 11"/>
                  <a:gd name="T22" fmla="*/ 10 w 15"/>
                  <a:gd name="T23" fmla="*/ 9 h 11"/>
                  <a:gd name="T24" fmla="*/ 10 w 15"/>
                  <a:gd name="T25" fmla="*/ 11 h 11"/>
                  <a:gd name="T26" fmla="*/ 11 w 15"/>
                  <a:gd name="T27" fmla="*/ 9 h 11"/>
                  <a:gd name="T28" fmla="*/ 13 w 15"/>
                  <a:gd name="T29" fmla="*/ 8 h 11"/>
                  <a:gd name="T30" fmla="*/ 15 w 15"/>
                  <a:gd name="T31" fmla="*/ 2 h 11"/>
                  <a:gd name="T32" fmla="*/ 13 w 15"/>
                  <a:gd name="T33" fmla="*/ 0 h 11"/>
                  <a:gd name="T34" fmla="*/ 10 w 15"/>
                  <a:gd name="T35" fmla="*/ 0 h 11"/>
                  <a:gd name="T36" fmla="*/ 8 w 15"/>
                  <a:gd name="T37" fmla="*/ 0 h 11"/>
                  <a:gd name="T38" fmla="*/ 8 w 15"/>
                  <a:gd name="T39" fmla="*/ 2 h 11"/>
                  <a:gd name="T40" fmla="*/ 8 w 15"/>
                  <a:gd name="T41" fmla="*/ 3 h 11"/>
                  <a:gd name="T42" fmla="*/ 3 w 15"/>
                  <a:gd name="T43" fmla="*/ 3 h 11"/>
                  <a:gd name="T44" fmla="*/ 3 w 15"/>
                  <a:gd name="T45" fmla="*/ 5 h 11"/>
                  <a:gd name="T46" fmla="*/ 3 w 15"/>
                  <a:gd name="T47" fmla="*/ 3 h 11"/>
                  <a:gd name="T48" fmla="*/ 0 w 15"/>
                  <a:gd name="T49" fmla="*/ 3 h 11"/>
                  <a:gd name="T50" fmla="*/ 0 w 15"/>
                  <a:gd name="T51" fmla="*/ 3 h 11"/>
                  <a:gd name="T52" fmla="*/ 1 w 15"/>
                  <a:gd name="T53" fmla="*/ 0 h 11"/>
                  <a:gd name="T54" fmla="*/ 3 w 15"/>
                  <a:gd name="T55" fmla="*/ 0 h 1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5" h="11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8" y="3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2" name="Freeform 2819">
                <a:extLst>
                  <a:ext uri="{FF2B5EF4-FFF2-40B4-BE49-F238E27FC236}">
                    <a16:creationId xmlns:a16="http://schemas.microsoft.com/office/drawing/2014/main" id="{F766FD62-B7FB-711A-1E4A-926454B4D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" y="1920"/>
                <a:ext cx="15" cy="11"/>
              </a:xfrm>
              <a:custGeom>
                <a:avLst/>
                <a:gdLst>
                  <a:gd name="T0" fmla="*/ 3 w 15"/>
                  <a:gd name="T1" fmla="*/ 0 h 11"/>
                  <a:gd name="T2" fmla="*/ 0 w 15"/>
                  <a:gd name="T3" fmla="*/ 0 h 11"/>
                  <a:gd name="T4" fmla="*/ 0 w 15"/>
                  <a:gd name="T5" fmla="*/ 3 h 11"/>
                  <a:gd name="T6" fmla="*/ 3 w 15"/>
                  <a:gd name="T7" fmla="*/ 8 h 11"/>
                  <a:gd name="T8" fmla="*/ 5 w 15"/>
                  <a:gd name="T9" fmla="*/ 8 h 11"/>
                  <a:gd name="T10" fmla="*/ 3 w 15"/>
                  <a:gd name="T11" fmla="*/ 8 h 11"/>
                  <a:gd name="T12" fmla="*/ 8 w 15"/>
                  <a:gd name="T13" fmla="*/ 3 h 11"/>
                  <a:gd name="T14" fmla="*/ 13 w 15"/>
                  <a:gd name="T15" fmla="*/ 3 h 11"/>
                  <a:gd name="T16" fmla="*/ 13 w 15"/>
                  <a:gd name="T17" fmla="*/ 5 h 11"/>
                  <a:gd name="T18" fmla="*/ 13 w 15"/>
                  <a:gd name="T19" fmla="*/ 8 h 11"/>
                  <a:gd name="T20" fmla="*/ 8 w 15"/>
                  <a:gd name="T21" fmla="*/ 8 h 11"/>
                  <a:gd name="T22" fmla="*/ 8 w 15"/>
                  <a:gd name="T23" fmla="*/ 8 h 11"/>
                  <a:gd name="T24" fmla="*/ 10 w 15"/>
                  <a:gd name="T25" fmla="*/ 9 h 11"/>
                  <a:gd name="T26" fmla="*/ 10 w 15"/>
                  <a:gd name="T27" fmla="*/ 11 h 11"/>
                  <a:gd name="T28" fmla="*/ 11 w 15"/>
                  <a:gd name="T29" fmla="*/ 9 h 11"/>
                  <a:gd name="T30" fmla="*/ 13 w 15"/>
                  <a:gd name="T31" fmla="*/ 8 h 11"/>
                  <a:gd name="T32" fmla="*/ 15 w 15"/>
                  <a:gd name="T33" fmla="*/ 2 h 11"/>
                  <a:gd name="T34" fmla="*/ 13 w 15"/>
                  <a:gd name="T35" fmla="*/ 0 h 11"/>
                  <a:gd name="T36" fmla="*/ 10 w 15"/>
                  <a:gd name="T37" fmla="*/ 0 h 11"/>
                  <a:gd name="T38" fmla="*/ 8 w 15"/>
                  <a:gd name="T39" fmla="*/ 0 h 11"/>
                  <a:gd name="T40" fmla="*/ 8 w 15"/>
                  <a:gd name="T41" fmla="*/ 2 h 11"/>
                  <a:gd name="T42" fmla="*/ 8 w 15"/>
                  <a:gd name="T43" fmla="*/ 3 h 11"/>
                  <a:gd name="T44" fmla="*/ 3 w 15"/>
                  <a:gd name="T45" fmla="*/ 3 h 11"/>
                  <a:gd name="T46" fmla="*/ 3 w 15"/>
                  <a:gd name="T47" fmla="*/ 5 h 11"/>
                  <a:gd name="T48" fmla="*/ 3 w 15"/>
                  <a:gd name="T49" fmla="*/ 3 h 11"/>
                  <a:gd name="T50" fmla="*/ 0 w 15"/>
                  <a:gd name="T51" fmla="*/ 3 h 11"/>
                  <a:gd name="T52" fmla="*/ 0 w 15"/>
                  <a:gd name="T53" fmla="*/ 3 h 11"/>
                  <a:gd name="T54" fmla="*/ 1 w 15"/>
                  <a:gd name="T55" fmla="*/ 0 h 11"/>
                  <a:gd name="T56" fmla="*/ 3 w 15"/>
                  <a:gd name="T57" fmla="*/ 0 h 11"/>
                  <a:gd name="T58" fmla="*/ 3 w 15"/>
                  <a:gd name="T59" fmla="*/ 0 h 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" h="11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8" y="3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3" name="Freeform 2820">
                <a:extLst>
                  <a:ext uri="{FF2B5EF4-FFF2-40B4-BE49-F238E27FC236}">
                    <a16:creationId xmlns:a16="http://schemas.microsoft.com/office/drawing/2014/main" id="{51F4E0F4-C099-EE39-388B-36412F08B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99"/>
                <a:ext cx="18" cy="12"/>
              </a:xfrm>
              <a:custGeom>
                <a:avLst/>
                <a:gdLst>
                  <a:gd name="T0" fmla="*/ 10 w 18"/>
                  <a:gd name="T1" fmla="*/ 0 h 12"/>
                  <a:gd name="T2" fmla="*/ 5 w 18"/>
                  <a:gd name="T3" fmla="*/ 3 h 12"/>
                  <a:gd name="T4" fmla="*/ 5 w 18"/>
                  <a:gd name="T5" fmla="*/ 5 h 12"/>
                  <a:gd name="T6" fmla="*/ 5 w 18"/>
                  <a:gd name="T7" fmla="*/ 8 h 12"/>
                  <a:gd name="T8" fmla="*/ 5 w 18"/>
                  <a:gd name="T9" fmla="*/ 9 h 12"/>
                  <a:gd name="T10" fmla="*/ 0 w 18"/>
                  <a:gd name="T11" fmla="*/ 9 h 12"/>
                  <a:gd name="T12" fmla="*/ 18 w 18"/>
                  <a:gd name="T13" fmla="*/ 12 h 12"/>
                  <a:gd name="T14" fmla="*/ 10 w 18"/>
                  <a:gd name="T15" fmla="*/ 9 h 12"/>
                  <a:gd name="T16" fmla="*/ 5 w 18"/>
                  <a:gd name="T17" fmla="*/ 6 h 12"/>
                  <a:gd name="T18" fmla="*/ 5 w 18"/>
                  <a:gd name="T19" fmla="*/ 5 h 12"/>
                  <a:gd name="T20" fmla="*/ 8 w 18"/>
                  <a:gd name="T21" fmla="*/ 5 h 12"/>
                  <a:gd name="T22" fmla="*/ 10 w 18"/>
                  <a:gd name="T23" fmla="*/ 5 h 12"/>
                  <a:gd name="T24" fmla="*/ 18 w 18"/>
                  <a:gd name="T25" fmla="*/ 5 h 12"/>
                  <a:gd name="T26" fmla="*/ 17 w 18"/>
                  <a:gd name="T27" fmla="*/ 5 h 12"/>
                  <a:gd name="T28" fmla="*/ 10 w 18"/>
                  <a:gd name="T29" fmla="*/ 0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18" y="12"/>
                    </a:lnTo>
                    <a:lnTo>
                      <a:pt x="10" y="9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4" name="Freeform 2821">
                <a:extLst>
                  <a:ext uri="{FF2B5EF4-FFF2-40B4-BE49-F238E27FC236}">
                    <a16:creationId xmlns:a16="http://schemas.microsoft.com/office/drawing/2014/main" id="{5D7691D7-7D7C-4893-203F-019F7E338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99"/>
                <a:ext cx="18" cy="12"/>
              </a:xfrm>
              <a:custGeom>
                <a:avLst/>
                <a:gdLst>
                  <a:gd name="T0" fmla="*/ 10 w 18"/>
                  <a:gd name="T1" fmla="*/ 0 h 12"/>
                  <a:gd name="T2" fmla="*/ 5 w 18"/>
                  <a:gd name="T3" fmla="*/ 3 h 12"/>
                  <a:gd name="T4" fmla="*/ 5 w 18"/>
                  <a:gd name="T5" fmla="*/ 5 h 12"/>
                  <a:gd name="T6" fmla="*/ 5 w 18"/>
                  <a:gd name="T7" fmla="*/ 8 h 12"/>
                  <a:gd name="T8" fmla="*/ 5 w 18"/>
                  <a:gd name="T9" fmla="*/ 9 h 12"/>
                  <a:gd name="T10" fmla="*/ 5 w 18"/>
                  <a:gd name="T11" fmla="*/ 9 h 12"/>
                  <a:gd name="T12" fmla="*/ 5 w 18"/>
                  <a:gd name="T13" fmla="*/ 9 h 12"/>
                  <a:gd name="T14" fmla="*/ 0 w 18"/>
                  <a:gd name="T15" fmla="*/ 9 h 12"/>
                  <a:gd name="T16" fmla="*/ 18 w 18"/>
                  <a:gd name="T17" fmla="*/ 12 h 12"/>
                  <a:gd name="T18" fmla="*/ 18 w 18"/>
                  <a:gd name="T19" fmla="*/ 12 h 12"/>
                  <a:gd name="T20" fmla="*/ 10 w 18"/>
                  <a:gd name="T21" fmla="*/ 9 h 12"/>
                  <a:gd name="T22" fmla="*/ 5 w 18"/>
                  <a:gd name="T23" fmla="*/ 6 h 12"/>
                  <a:gd name="T24" fmla="*/ 5 w 18"/>
                  <a:gd name="T25" fmla="*/ 5 h 12"/>
                  <a:gd name="T26" fmla="*/ 8 w 18"/>
                  <a:gd name="T27" fmla="*/ 5 h 12"/>
                  <a:gd name="T28" fmla="*/ 10 w 18"/>
                  <a:gd name="T29" fmla="*/ 5 h 12"/>
                  <a:gd name="T30" fmla="*/ 18 w 18"/>
                  <a:gd name="T31" fmla="*/ 5 h 12"/>
                  <a:gd name="T32" fmla="*/ 18 w 18"/>
                  <a:gd name="T33" fmla="*/ 5 h 12"/>
                  <a:gd name="T34" fmla="*/ 17 w 18"/>
                  <a:gd name="T35" fmla="*/ 5 h 12"/>
                  <a:gd name="T36" fmla="*/ 10 w 18"/>
                  <a:gd name="T37" fmla="*/ 0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18" y="12"/>
                    </a:lnTo>
                    <a:lnTo>
                      <a:pt x="10" y="9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5" name="Freeform 2822">
                <a:extLst>
                  <a:ext uri="{FF2B5EF4-FFF2-40B4-BE49-F238E27FC236}">
                    <a16:creationId xmlns:a16="http://schemas.microsoft.com/office/drawing/2014/main" id="{1FC797DD-72D7-2383-4959-AD71B23A9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" y="1887"/>
                <a:ext cx="18" cy="10"/>
              </a:xfrm>
              <a:custGeom>
                <a:avLst/>
                <a:gdLst>
                  <a:gd name="T0" fmla="*/ 13 w 18"/>
                  <a:gd name="T1" fmla="*/ 3 h 12"/>
                  <a:gd name="T2" fmla="*/ 13 w 18"/>
                  <a:gd name="T3" fmla="*/ 3 h 12"/>
                  <a:gd name="T4" fmla="*/ 13 w 18"/>
                  <a:gd name="T5" fmla="*/ 3 h 12"/>
                  <a:gd name="T6" fmla="*/ 12 w 18"/>
                  <a:gd name="T7" fmla="*/ 3 h 12"/>
                  <a:gd name="T8" fmla="*/ 8 w 18"/>
                  <a:gd name="T9" fmla="*/ 3 h 12"/>
                  <a:gd name="T10" fmla="*/ 8 w 18"/>
                  <a:gd name="T11" fmla="*/ 0 h 12"/>
                  <a:gd name="T12" fmla="*/ 5 w 18"/>
                  <a:gd name="T13" fmla="*/ 2 h 12"/>
                  <a:gd name="T14" fmla="*/ 3 w 18"/>
                  <a:gd name="T15" fmla="*/ 2 h 12"/>
                  <a:gd name="T16" fmla="*/ 2 w 18"/>
                  <a:gd name="T17" fmla="*/ 3 h 12"/>
                  <a:gd name="T18" fmla="*/ 0 w 18"/>
                  <a:gd name="T19" fmla="*/ 3 h 12"/>
                  <a:gd name="T20" fmla="*/ 3 w 18"/>
                  <a:gd name="T21" fmla="*/ 3 h 12"/>
                  <a:gd name="T22" fmla="*/ 8 w 18"/>
                  <a:gd name="T23" fmla="*/ 3 h 12"/>
                  <a:gd name="T24" fmla="*/ 12 w 18"/>
                  <a:gd name="T25" fmla="*/ 3 h 12"/>
                  <a:gd name="T26" fmla="*/ 15 w 18"/>
                  <a:gd name="T27" fmla="*/ 3 h 12"/>
                  <a:gd name="T28" fmla="*/ 17 w 18"/>
                  <a:gd name="T29" fmla="*/ 3 h 12"/>
                  <a:gd name="T30" fmla="*/ 18 w 18"/>
                  <a:gd name="T31" fmla="*/ 3 h 12"/>
                  <a:gd name="T32" fmla="*/ 13 w 18"/>
                  <a:gd name="T33" fmla="*/ 2 h 12"/>
                  <a:gd name="T34" fmla="*/ 13 w 18"/>
                  <a:gd name="T35" fmla="*/ 0 h 12"/>
                  <a:gd name="T36" fmla="*/ 13 w 18"/>
                  <a:gd name="T37" fmla="*/ 2 h 12"/>
                  <a:gd name="T38" fmla="*/ 13 w 18"/>
                  <a:gd name="T39" fmla="*/ 3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2">
                    <a:moveTo>
                      <a:pt x="13" y="5"/>
                    </a:moveTo>
                    <a:lnTo>
                      <a:pt x="13" y="8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6" name="Freeform 2823">
                <a:extLst>
                  <a:ext uri="{FF2B5EF4-FFF2-40B4-BE49-F238E27FC236}">
                    <a16:creationId xmlns:a16="http://schemas.microsoft.com/office/drawing/2014/main" id="{EE5E151A-7E0F-80F6-A3E5-5FD603CD5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" y="1887"/>
                <a:ext cx="18" cy="10"/>
              </a:xfrm>
              <a:custGeom>
                <a:avLst/>
                <a:gdLst>
                  <a:gd name="T0" fmla="*/ 13 w 18"/>
                  <a:gd name="T1" fmla="*/ 3 h 12"/>
                  <a:gd name="T2" fmla="*/ 13 w 18"/>
                  <a:gd name="T3" fmla="*/ 3 h 12"/>
                  <a:gd name="T4" fmla="*/ 13 w 18"/>
                  <a:gd name="T5" fmla="*/ 3 h 12"/>
                  <a:gd name="T6" fmla="*/ 13 w 18"/>
                  <a:gd name="T7" fmla="*/ 3 h 12"/>
                  <a:gd name="T8" fmla="*/ 12 w 18"/>
                  <a:gd name="T9" fmla="*/ 3 h 12"/>
                  <a:gd name="T10" fmla="*/ 8 w 18"/>
                  <a:gd name="T11" fmla="*/ 3 h 12"/>
                  <a:gd name="T12" fmla="*/ 8 w 18"/>
                  <a:gd name="T13" fmla="*/ 0 h 12"/>
                  <a:gd name="T14" fmla="*/ 5 w 18"/>
                  <a:gd name="T15" fmla="*/ 2 h 12"/>
                  <a:gd name="T16" fmla="*/ 3 w 18"/>
                  <a:gd name="T17" fmla="*/ 2 h 12"/>
                  <a:gd name="T18" fmla="*/ 2 w 18"/>
                  <a:gd name="T19" fmla="*/ 3 h 12"/>
                  <a:gd name="T20" fmla="*/ 0 w 18"/>
                  <a:gd name="T21" fmla="*/ 3 h 12"/>
                  <a:gd name="T22" fmla="*/ 3 w 18"/>
                  <a:gd name="T23" fmla="*/ 3 h 12"/>
                  <a:gd name="T24" fmla="*/ 8 w 18"/>
                  <a:gd name="T25" fmla="*/ 3 h 12"/>
                  <a:gd name="T26" fmla="*/ 12 w 18"/>
                  <a:gd name="T27" fmla="*/ 3 h 12"/>
                  <a:gd name="T28" fmla="*/ 15 w 18"/>
                  <a:gd name="T29" fmla="*/ 3 h 12"/>
                  <a:gd name="T30" fmla="*/ 17 w 18"/>
                  <a:gd name="T31" fmla="*/ 3 h 12"/>
                  <a:gd name="T32" fmla="*/ 18 w 18"/>
                  <a:gd name="T33" fmla="*/ 3 h 12"/>
                  <a:gd name="T34" fmla="*/ 18 w 18"/>
                  <a:gd name="T35" fmla="*/ 3 h 12"/>
                  <a:gd name="T36" fmla="*/ 13 w 18"/>
                  <a:gd name="T37" fmla="*/ 2 h 12"/>
                  <a:gd name="T38" fmla="*/ 13 w 18"/>
                  <a:gd name="T39" fmla="*/ 0 h 12"/>
                  <a:gd name="T40" fmla="*/ 13 w 18"/>
                  <a:gd name="T41" fmla="*/ 2 h 12"/>
                  <a:gd name="T42" fmla="*/ 13 w 18"/>
                  <a:gd name="T43" fmla="*/ 3 h 1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" h="12">
                    <a:moveTo>
                      <a:pt x="13" y="5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11"/>
                    </a:lnTo>
                    <a:lnTo>
                      <a:pt x="17" y="8"/>
                    </a:lnTo>
                    <a:lnTo>
                      <a:pt x="18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3" y="5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7" name="Freeform 2824">
                <a:extLst>
                  <a:ext uri="{FF2B5EF4-FFF2-40B4-BE49-F238E27FC236}">
                    <a16:creationId xmlns:a16="http://schemas.microsoft.com/office/drawing/2014/main" id="{092CFBE5-E915-B471-E3FD-EA3F60ECA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87"/>
                <a:ext cx="3" cy="9"/>
              </a:xfrm>
              <a:custGeom>
                <a:avLst/>
                <a:gdLst>
                  <a:gd name="T0" fmla="*/ 3 w 3"/>
                  <a:gd name="T1" fmla="*/ 9 h 9"/>
                  <a:gd name="T2" fmla="*/ 0 w 3"/>
                  <a:gd name="T3" fmla="*/ 6 h 9"/>
                  <a:gd name="T4" fmla="*/ 0 w 3"/>
                  <a:gd name="T5" fmla="*/ 5 h 9"/>
                  <a:gd name="T6" fmla="*/ 0 w 3"/>
                  <a:gd name="T7" fmla="*/ 3 h 9"/>
                  <a:gd name="T8" fmla="*/ 0 w 3"/>
                  <a:gd name="T9" fmla="*/ 2 h 9"/>
                  <a:gd name="T10" fmla="*/ 2 w 3"/>
                  <a:gd name="T11" fmla="*/ 2 h 9"/>
                  <a:gd name="T12" fmla="*/ 3 w 3"/>
                  <a:gd name="T13" fmla="*/ 0 h 9"/>
                  <a:gd name="T14" fmla="*/ 3 w 3"/>
                  <a:gd name="T15" fmla="*/ 2 h 9"/>
                  <a:gd name="T16" fmla="*/ 3 w 3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8" name="Freeform 2825">
                <a:extLst>
                  <a:ext uri="{FF2B5EF4-FFF2-40B4-BE49-F238E27FC236}">
                    <a16:creationId xmlns:a16="http://schemas.microsoft.com/office/drawing/2014/main" id="{897B1DFE-7468-81AB-D2B7-B2A336F12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87"/>
                <a:ext cx="3" cy="9"/>
              </a:xfrm>
              <a:custGeom>
                <a:avLst/>
                <a:gdLst>
                  <a:gd name="T0" fmla="*/ 3 w 3"/>
                  <a:gd name="T1" fmla="*/ 9 h 9"/>
                  <a:gd name="T2" fmla="*/ 0 w 3"/>
                  <a:gd name="T3" fmla="*/ 6 h 9"/>
                  <a:gd name="T4" fmla="*/ 0 w 3"/>
                  <a:gd name="T5" fmla="*/ 5 h 9"/>
                  <a:gd name="T6" fmla="*/ 0 w 3"/>
                  <a:gd name="T7" fmla="*/ 3 h 9"/>
                  <a:gd name="T8" fmla="*/ 0 w 3"/>
                  <a:gd name="T9" fmla="*/ 2 h 9"/>
                  <a:gd name="T10" fmla="*/ 2 w 3"/>
                  <a:gd name="T11" fmla="*/ 2 h 9"/>
                  <a:gd name="T12" fmla="*/ 3 w 3"/>
                  <a:gd name="T13" fmla="*/ 0 h 9"/>
                  <a:gd name="T14" fmla="*/ 3 w 3"/>
                  <a:gd name="T15" fmla="*/ 2 h 9"/>
                  <a:gd name="T16" fmla="*/ 3 w 3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9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9" name="Freeform 2826">
                <a:extLst>
                  <a:ext uri="{FF2B5EF4-FFF2-40B4-BE49-F238E27FC236}">
                    <a16:creationId xmlns:a16="http://schemas.microsoft.com/office/drawing/2014/main" id="{1C7EC1D4-3866-68B9-91FB-27AD53CA1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77"/>
                <a:ext cx="17" cy="7"/>
              </a:xfrm>
              <a:custGeom>
                <a:avLst/>
                <a:gdLst>
                  <a:gd name="T0" fmla="*/ 8 w 17"/>
                  <a:gd name="T1" fmla="*/ 0 h 7"/>
                  <a:gd name="T2" fmla="*/ 13 w 17"/>
                  <a:gd name="T3" fmla="*/ 3 h 7"/>
                  <a:gd name="T4" fmla="*/ 8 w 17"/>
                  <a:gd name="T5" fmla="*/ 7 h 7"/>
                  <a:gd name="T6" fmla="*/ 8 w 17"/>
                  <a:gd name="T7" fmla="*/ 0 h 7"/>
                  <a:gd name="T8" fmla="*/ 5 w 17"/>
                  <a:gd name="T9" fmla="*/ 0 h 7"/>
                  <a:gd name="T10" fmla="*/ 2 w 17"/>
                  <a:gd name="T11" fmla="*/ 0 h 7"/>
                  <a:gd name="T12" fmla="*/ 0 w 17"/>
                  <a:gd name="T13" fmla="*/ 1 h 7"/>
                  <a:gd name="T14" fmla="*/ 0 w 17"/>
                  <a:gd name="T15" fmla="*/ 3 h 7"/>
                  <a:gd name="T16" fmla="*/ 2 w 17"/>
                  <a:gd name="T17" fmla="*/ 7 h 7"/>
                  <a:gd name="T18" fmla="*/ 3 w 17"/>
                  <a:gd name="T19" fmla="*/ 7 h 7"/>
                  <a:gd name="T20" fmla="*/ 8 w 17"/>
                  <a:gd name="T21" fmla="*/ 7 h 7"/>
                  <a:gd name="T22" fmla="*/ 12 w 17"/>
                  <a:gd name="T23" fmla="*/ 7 h 7"/>
                  <a:gd name="T24" fmla="*/ 15 w 17"/>
                  <a:gd name="T25" fmla="*/ 6 h 7"/>
                  <a:gd name="T26" fmla="*/ 17 w 17"/>
                  <a:gd name="T27" fmla="*/ 3 h 7"/>
                  <a:gd name="T28" fmla="*/ 13 w 17"/>
                  <a:gd name="T29" fmla="*/ 0 h 7"/>
                  <a:gd name="T30" fmla="*/ 8 w 17"/>
                  <a:gd name="T31" fmla="*/ 0 h 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" h="7">
                    <a:moveTo>
                      <a:pt x="8" y="0"/>
                    </a:moveTo>
                    <a:lnTo>
                      <a:pt x="13" y="3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12" y="7"/>
                    </a:lnTo>
                    <a:lnTo>
                      <a:pt x="15" y="6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0" name="Freeform 2827">
                <a:extLst>
                  <a:ext uri="{FF2B5EF4-FFF2-40B4-BE49-F238E27FC236}">
                    <a16:creationId xmlns:a16="http://schemas.microsoft.com/office/drawing/2014/main" id="{386AD192-E9CA-F9BE-A24C-38731C5CC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77"/>
                <a:ext cx="17" cy="7"/>
              </a:xfrm>
              <a:custGeom>
                <a:avLst/>
                <a:gdLst>
                  <a:gd name="T0" fmla="*/ 8 w 17"/>
                  <a:gd name="T1" fmla="*/ 0 h 7"/>
                  <a:gd name="T2" fmla="*/ 13 w 17"/>
                  <a:gd name="T3" fmla="*/ 3 h 7"/>
                  <a:gd name="T4" fmla="*/ 8 w 17"/>
                  <a:gd name="T5" fmla="*/ 7 h 7"/>
                  <a:gd name="T6" fmla="*/ 8 w 17"/>
                  <a:gd name="T7" fmla="*/ 0 h 7"/>
                  <a:gd name="T8" fmla="*/ 5 w 17"/>
                  <a:gd name="T9" fmla="*/ 0 h 7"/>
                  <a:gd name="T10" fmla="*/ 2 w 17"/>
                  <a:gd name="T11" fmla="*/ 0 h 7"/>
                  <a:gd name="T12" fmla="*/ 0 w 17"/>
                  <a:gd name="T13" fmla="*/ 1 h 7"/>
                  <a:gd name="T14" fmla="*/ 0 w 17"/>
                  <a:gd name="T15" fmla="*/ 3 h 7"/>
                  <a:gd name="T16" fmla="*/ 2 w 17"/>
                  <a:gd name="T17" fmla="*/ 7 h 7"/>
                  <a:gd name="T18" fmla="*/ 3 w 17"/>
                  <a:gd name="T19" fmla="*/ 7 h 7"/>
                  <a:gd name="T20" fmla="*/ 8 w 17"/>
                  <a:gd name="T21" fmla="*/ 7 h 7"/>
                  <a:gd name="T22" fmla="*/ 12 w 17"/>
                  <a:gd name="T23" fmla="*/ 7 h 7"/>
                  <a:gd name="T24" fmla="*/ 15 w 17"/>
                  <a:gd name="T25" fmla="*/ 6 h 7"/>
                  <a:gd name="T26" fmla="*/ 17 w 17"/>
                  <a:gd name="T27" fmla="*/ 3 h 7"/>
                  <a:gd name="T28" fmla="*/ 13 w 17"/>
                  <a:gd name="T29" fmla="*/ 0 h 7"/>
                  <a:gd name="T30" fmla="*/ 8 w 17"/>
                  <a:gd name="T31" fmla="*/ 0 h 7"/>
                  <a:gd name="T32" fmla="*/ 8 w 17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7">
                    <a:moveTo>
                      <a:pt x="8" y="0"/>
                    </a:moveTo>
                    <a:lnTo>
                      <a:pt x="13" y="3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12" y="7"/>
                    </a:lnTo>
                    <a:lnTo>
                      <a:pt x="15" y="6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1" name="Freeform 2828">
                <a:extLst>
                  <a:ext uri="{FF2B5EF4-FFF2-40B4-BE49-F238E27FC236}">
                    <a16:creationId xmlns:a16="http://schemas.microsoft.com/office/drawing/2014/main" id="{EF89A824-9734-7641-6509-9791EDAB6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77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3 h 7"/>
                  <a:gd name="T4" fmla="*/ 2 w 3"/>
                  <a:gd name="T5" fmla="*/ 0 h 7"/>
                  <a:gd name="T6" fmla="*/ 3 w 3"/>
                  <a:gd name="T7" fmla="*/ 0 h 7"/>
                  <a:gd name="T8" fmla="*/ 3 w 3"/>
                  <a:gd name="T9" fmla="*/ 0 h 7"/>
                  <a:gd name="T10" fmla="*/ 3 w 3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2" name="Freeform 2829">
                <a:extLst>
                  <a:ext uri="{FF2B5EF4-FFF2-40B4-BE49-F238E27FC236}">
                    <a16:creationId xmlns:a16="http://schemas.microsoft.com/office/drawing/2014/main" id="{DF0A4440-C782-56ED-026C-0BF44607B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77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3 h 7"/>
                  <a:gd name="T4" fmla="*/ 2 w 3"/>
                  <a:gd name="T5" fmla="*/ 0 h 7"/>
                  <a:gd name="T6" fmla="*/ 3 w 3"/>
                  <a:gd name="T7" fmla="*/ 0 h 7"/>
                  <a:gd name="T8" fmla="*/ 3 w 3"/>
                  <a:gd name="T9" fmla="*/ 0 h 7"/>
                  <a:gd name="T10" fmla="*/ 3 w 3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3" name="Freeform 2830">
                <a:extLst>
                  <a:ext uri="{FF2B5EF4-FFF2-40B4-BE49-F238E27FC236}">
                    <a16:creationId xmlns:a16="http://schemas.microsoft.com/office/drawing/2014/main" id="{1F72A511-B730-83A7-C084-1EF225511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65"/>
                <a:ext cx="23" cy="12"/>
              </a:xfrm>
              <a:custGeom>
                <a:avLst/>
                <a:gdLst>
                  <a:gd name="T0" fmla="*/ 0 w 23"/>
                  <a:gd name="T1" fmla="*/ 3 h 12"/>
                  <a:gd name="T2" fmla="*/ 0 w 23"/>
                  <a:gd name="T3" fmla="*/ 7 h 12"/>
                  <a:gd name="T4" fmla="*/ 10 w 23"/>
                  <a:gd name="T5" fmla="*/ 3 h 12"/>
                  <a:gd name="T6" fmla="*/ 5 w 23"/>
                  <a:gd name="T7" fmla="*/ 6 h 12"/>
                  <a:gd name="T8" fmla="*/ 5 w 23"/>
                  <a:gd name="T9" fmla="*/ 7 h 12"/>
                  <a:gd name="T10" fmla="*/ 10 w 23"/>
                  <a:gd name="T11" fmla="*/ 10 h 12"/>
                  <a:gd name="T12" fmla="*/ 13 w 23"/>
                  <a:gd name="T13" fmla="*/ 12 h 12"/>
                  <a:gd name="T14" fmla="*/ 20 w 23"/>
                  <a:gd name="T15" fmla="*/ 7 h 12"/>
                  <a:gd name="T16" fmla="*/ 23 w 23"/>
                  <a:gd name="T17" fmla="*/ 3 h 12"/>
                  <a:gd name="T18" fmla="*/ 18 w 23"/>
                  <a:gd name="T19" fmla="*/ 0 h 12"/>
                  <a:gd name="T20" fmla="*/ 17 w 23"/>
                  <a:gd name="T21" fmla="*/ 0 h 12"/>
                  <a:gd name="T22" fmla="*/ 0 w 23"/>
                  <a:gd name="T23" fmla="*/ 3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0" y="7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20" y="7"/>
                    </a:lnTo>
                    <a:lnTo>
                      <a:pt x="23" y="3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4" name="Freeform 2831">
                <a:extLst>
                  <a:ext uri="{FF2B5EF4-FFF2-40B4-BE49-F238E27FC236}">
                    <a16:creationId xmlns:a16="http://schemas.microsoft.com/office/drawing/2014/main" id="{7F713A13-9D21-C720-7E84-C98658622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65"/>
                <a:ext cx="23" cy="12"/>
              </a:xfrm>
              <a:custGeom>
                <a:avLst/>
                <a:gdLst>
                  <a:gd name="T0" fmla="*/ 0 w 23"/>
                  <a:gd name="T1" fmla="*/ 3 h 12"/>
                  <a:gd name="T2" fmla="*/ 0 w 23"/>
                  <a:gd name="T3" fmla="*/ 7 h 12"/>
                  <a:gd name="T4" fmla="*/ 10 w 23"/>
                  <a:gd name="T5" fmla="*/ 3 h 12"/>
                  <a:gd name="T6" fmla="*/ 10 w 23"/>
                  <a:gd name="T7" fmla="*/ 3 h 12"/>
                  <a:gd name="T8" fmla="*/ 5 w 23"/>
                  <a:gd name="T9" fmla="*/ 6 h 12"/>
                  <a:gd name="T10" fmla="*/ 5 w 23"/>
                  <a:gd name="T11" fmla="*/ 7 h 12"/>
                  <a:gd name="T12" fmla="*/ 10 w 23"/>
                  <a:gd name="T13" fmla="*/ 10 h 12"/>
                  <a:gd name="T14" fmla="*/ 13 w 23"/>
                  <a:gd name="T15" fmla="*/ 12 h 12"/>
                  <a:gd name="T16" fmla="*/ 20 w 23"/>
                  <a:gd name="T17" fmla="*/ 7 h 12"/>
                  <a:gd name="T18" fmla="*/ 23 w 23"/>
                  <a:gd name="T19" fmla="*/ 3 h 12"/>
                  <a:gd name="T20" fmla="*/ 18 w 23"/>
                  <a:gd name="T21" fmla="*/ 0 h 12"/>
                  <a:gd name="T22" fmla="*/ 18 w 23"/>
                  <a:gd name="T23" fmla="*/ 0 h 12"/>
                  <a:gd name="T24" fmla="*/ 18 w 23"/>
                  <a:gd name="T25" fmla="*/ 0 h 12"/>
                  <a:gd name="T26" fmla="*/ 18 w 23"/>
                  <a:gd name="T27" fmla="*/ 0 h 12"/>
                  <a:gd name="T28" fmla="*/ 17 w 23"/>
                  <a:gd name="T29" fmla="*/ 0 h 12"/>
                  <a:gd name="T30" fmla="*/ 0 w 23"/>
                  <a:gd name="T31" fmla="*/ 3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0" y="7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20" y="7"/>
                    </a:lnTo>
                    <a:lnTo>
                      <a:pt x="23" y="3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0" y="3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5" name="Freeform 2832">
                <a:extLst>
                  <a:ext uri="{FF2B5EF4-FFF2-40B4-BE49-F238E27FC236}">
                    <a16:creationId xmlns:a16="http://schemas.microsoft.com/office/drawing/2014/main" id="{E9B3B044-3313-8229-4E78-56A8CD21C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66"/>
                <a:ext cx="10" cy="8"/>
              </a:xfrm>
              <a:custGeom>
                <a:avLst/>
                <a:gdLst>
                  <a:gd name="T0" fmla="*/ 3 w 10"/>
                  <a:gd name="T1" fmla="*/ 6 h 8"/>
                  <a:gd name="T2" fmla="*/ 3 w 10"/>
                  <a:gd name="T3" fmla="*/ 6 h 8"/>
                  <a:gd name="T4" fmla="*/ 2 w 10"/>
                  <a:gd name="T5" fmla="*/ 8 h 8"/>
                  <a:gd name="T6" fmla="*/ 0 w 10"/>
                  <a:gd name="T7" fmla="*/ 8 h 8"/>
                  <a:gd name="T8" fmla="*/ 0 w 10"/>
                  <a:gd name="T9" fmla="*/ 6 h 8"/>
                  <a:gd name="T10" fmla="*/ 0 w 10"/>
                  <a:gd name="T11" fmla="*/ 3 h 8"/>
                  <a:gd name="T12" fmla="*/ 0 w 10"/>
                  <a:gd name="T13" fmla="*/ 3 h 8"/>
                  <a:gd name="T14" fmla="*/ 2 w 10"/>
                  <a:gd name="T15" fmla="*/ 2 h 8"/>
                  <a:gd name="T16" fmla="*/ 3 w 10"/>
                  <a:gd name="T17" fmla="*/ 2 h 8"/>
                  <a:gd name="T18" fmla="*/ 8 w 10"/>
                  <a:gd name="T19" fmla="*/ 0 h 8"/>
                  <a:gd name="T20" fmla="*/ 8 w 10"/>
                  <a:gd name="T21" fmla="*/ 2 h 8"/>
                  <a:gd name="T22" fmla="*/ 10 w 10"/>
                  <a:gd name="T23" fmla="*/ 3 h 8"/>
                  <a:gd name="T24" fmla="*/ 10 w 10"/>
                  <a:gd name="T25" fmla="*/ 5 h 8"/>
                  <a:gd name="T26" fmla="*/ 7 w 10"/>
                  <a:gd name="T27" fmla="*/ 5 h 8"/>
                  <a:gd name="T28" fmla="*/ 3 w 10"/>
                  <a:gd name="T29" fmla="*/ 6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lnTo>
                      <a:pt x="3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6" name="Freeform 2833">
                <a:extLst>
                  <a:ext uri="{FF2B5EF4-FFF2-40B4-BE49-F238E27FC236}">
                    <a16:creationId xmlns:a16="http://schemas.microsoft.com/office/drawing/2014/main" id="{BFD780CD-D912-4230-46D7-E7D533196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2" y="1866"/>
                <a:ext cx="10" cy="8"/>
              </a:xfrm>
              <a:custGeom>
                <a:avLst/>
                <a:gdLst>
                  <a:gd name="T0" fmla="*/ 3 w 10"/>
                  <a:gd name="T1" fmla="*/ 6 h 8"/>
                  <a:gd name="T2" fmla="*/ 3 w 10"/>
                  <a:gd name="T3" fmla="*/ 6 h 8"/>
                  <a:gd name="T4" fmla="*/ 2 w 10"/>
                  <a:gd name="T5" fmla="*/ 8 h 8"/>
                  <a:gd name="T6" fmla="*/ 0 w 10"/>
                  <a:gd name="T7" fmla="*/ 8 h 8"/>
                  <a:gd name="T8" fmla="*/ 0 w 10"/>
                  <a:gd name="T9" fmla="*/ 6 h 8"/>
                  <a:gd name="T10" fmla="*/ 0 w 10"/>
                  <a:gd name="T11" fmla="*/ 3 h 8"/>
                  <a:gd name="T12" fmla="*/ 0 w 10"/>
                  <a:gd name="T13" fmla="*/ 3 h 8"/>
                  <a:gd name="T14" fmla="*/ 2 w 10"/>
                  <a:gd name="T15" fmla="*/ 2 h 8"/>
                  <a:gd name="T16" fmla="*/ 3 w 10"/>
                  <a:gd name="T17" fmla="*/ 2 h 8"/>
                  <a:gd name="T18" fmla="*/ 8 w 10"/>
                  <a:gd name="T19" fmla="*/ 0 h 8"/>
                  <a:gd name="T20" fmla="*/ 8 w 10"/>
                  <a:gd name="T21" fmla="*/ 2 h 8"/>
                  <a:gd name="T22" fmla="*/ 10 w 10"/>
                  <a:gd name="T23" fmla="*/ 3 h 8"/>
                  <a:gd name="T24" fmla="*/ 10 w 10"/>
                  <a:gd name="T25" fmla="*/ 5 h 8"/>
                  <a:gd name="T26" fmla="*/ 7 w 10"/>
                  <a:gd name="T27" fmla="*/ 5 h 8"/>
                  <a:gd name="T28" fmla="*/ 3 w 10"/>
                  <a:gd name="T29" fmla="*/ 6 h 8"/>
                  <a:gd name="T30" fmla="*/ 3 w 10"/>
                  <a:gd name="T31" fmla="*/ 6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lnTo>
                      <a:pt x="3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3" y="6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7" name="Freeform 2834">
                <a:extLst>
                  <a:ext uri="{FF2B5EF4-FFF2-40B4-BE49-F238E27FC236}">
                    <a16:creationId xmlns:a16="http://schemas.microsoft.com/office/drawing/2014/main" id="{BDD74651-C1B7-F1A7-40ED-627DC7539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53"/>
                <a:ext cx="18" cy="10"/>
              </a:xfrm>
              <a:custGeom>
                <a:avLst/>
                <a:gdLst>
                  <a:gd name="T0" fmla="*/ 10 w 18"/>
                  <a:gd name="T1" fmla="*/ 0 h 12"/>
                  <a:gd name="T2" fmla="*/ 12 w 18"/>
                  <a:gd name="T3" fmla="*/ 0 h 12"/>
                  <a:gd name="T4" fmla="*/ 13 w 18"/>
                  <a:gd name="T5" fmla="*/ 3 h 12"/>
                  <a:gd name="T6" fmla="*/ 15 w 18"/>
                  <a:gd name="T7" fmla="*/ 3 h 12"/>
                  <a:gd name="T8" fmla="*/ 15 w 18"/>
                  <a:gd name="T9" fmla="*/ 3 h 12"/>
                  <a:gd name="T10" fmla="*/ 13 w 18"/>
                  <a:gd name="T11" fmla="*/ 3 h 12"/>
                  <a:gd name="T12" fmla="*/ 10 w 18"/>
                  <a:gd name="T13" fmla="*/ 3 h 12"/>
                  <a:gd name="T14" fmla="*/ 10 w 18"/>
                  <a:gd name="T15" fmla="*/ 0 h 12"/>
                  <a:gd name="T16" fmla="*/ 7 w 18"/>
                  <a:gd name="T17" fmla="*/ 0 h 12"/>
                  <a:gd name="T18" fmla="*/ 3 w 18"/>
                  <a:gd name="T19" fmla="*/ 1 h 12"/>
                  <a:gd name="T20" fmla="*/ 2 w 18"/>
                  <a:gd name="T21" fmla="*/ 3 h 12"/>
                  <a:gd name="T22" fmla="*/ 0 w 18"/>
                  <a:gd name="T23" fmla="*/ 3 h 12"/>
                  <a:gd name="T24" fmla="*/ 7 w 18"/>
                  <a:gd name="T25" fmla="*/ 3 h 12"/>
                  <a:gd name="T26" fmla="*/ 13 w 18"/>
                  <a:gd name="T27" fmla="*/ 3 h 12"/>
                  <a:gd name="T28" fmla="*/ 17 w 18"/>
                  <a:gd name="T29" fmla="*/ 3 h 12"/>
                  <a:gd name="T30" fmla="*/ 18 w 18"/>
                  <a:gd name="T31" fmla="*/ 3 h 12"/>
                  <a:gd name="T32" fmla="*/ 17 w 18"/>
                  <a:gd name="T33" fmla="*/ 0 h 12"/>
                  <a:gd name="T34" fmla="*/ 13 w 18"/>
                  <a:gd name="T35" fmla="*/ 0 h 12"/>
                  <a:gd name="T36" fmla="*/ 10 w 18"/>
                  <a:gd name="T37" fmla="*/ 0 h 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12" y="0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7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7" y="10"/>
                    </a:lnTo>
                    <a:lnTo>
                      <a:pt x="13" y="12"/>
                    </a:lnTo>
                    <a:lnTo>
                      <a:pt x="17" y="6"/>
                    </a:lnTo>
                    <a:lnTo>
                      <a:pt x="18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8" name="Freeform 2835">
                <a:extLst>
                  <a:ext uri="{FF2B5EF4-FFF2-40B4-BE49-F238E27FC236}">
                    <a16:creationId xmlns:a16="http://schemas.microsoft.com/office/drawing/2014/main" id="{011090BF-0439-BDA0-9BAA-E3617D4F3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853"/>
                <a:ext cx="18" cy="10"/>
              </a:xfrm>
              <a:custGeom>
                <a:avLst/>
                <a:gdLst>
                  <a:gd name="T0" fmla="*/ 10 w 18"/>
                  <a:gd name="T1" fmla="*/ 0 h 12"/>
                  <a:gd name="T2" fmla="*/ 12 w 18"/>
                  <a:gd name="T3" fmla="*/ 0 h 12"/>
                  <a:gd name="T4" fmla="*/ 13 w 18"/>
                  <a:gd name="T5" fmla="*/ 3 h 12"/>
                  <a:gd name="T6" fmla="*/ 15 w 18"/>
                  <a:gd name="T7" fmla="*/ 3 h 12"/>
                  <a:gd name="T8" fmla="*/ 15 w 18"/>
                  <a:gd name="T9" fmla="*/ 3 h 12"/>
                  <a:gd name="T10" fmla="*/ 13 w 18"/>
                  <a:gd name="T11" fmla="*/ 3 h 12"/>
                  <a:gd name="T12" fmla="*/ 10 w 18"/>
                  <a:gd name="T13" fmla="*/ 3 h 12"/>
                  <a:gd name="T14" fmla="*/ 10 w 18"/>
                  <a:gd name="T15" fmla="*/ 0 h 12"/>
                  <a:gd name="T16" fmla="*/ 7 w 18"/>
                  <a:gd name="T17" fmla="*/ 0 h 12"/>
                  <a:gd name="T18" fmla="*/ 3 w 18"/>
                  <a:gd name="T19" fmla="*/ 1 h 12"/>
                  <a:gd name="T20" fmla="*/ 2 w 18"/>
                  <a:gd name="T21" fmla="*/ 3 h 12"/>
                  <a:gd name="T22" fmla="*/ 0 w 18"/>
                  <a:gd name="T23" fmla="*/ 3 h 12"/>
                  <a:gd name="T24" fmla="*/ 7 w 18"/>
                  <a:gd name="T25" fmla="*/ 3 h 12"/>
                  <a:gd name="T26" fmla="*/ 13 w 18"/>
                  <a:gd name="T27" fmla="*/ 3 h 12"/>
                  <a:gd name="T28" fmla="*/ 17 w 18"/>
                  <a:gd name="T29" fmla="*/ 3 h 12"/>
                  <a:gd name="T30" fmla="*/ 18 w 18"/>
                  <a:gd name="T31" fmla="*/ 3 h 12"/>
                  <a:gd name="T32" fmla="*/ 17 w 18"/>
                  <a:gd name="T33" fmla="*/ 0 h 12"/>
                  <a:gd name="T34" fmla="*/ 13 w 18"/>
                  <a:gd name="T35" fmla="*/ 0 h 12"/>
                  <a:gd name="T36" fmla="*/ 10 w 18"/>
                  <a:gd name="T37" fmla="*/ 0 h 12"/>
                  <a:gd name="T38" fmla="*/ 10 w 18"/>
                  <a:gd name="T39" fmla="*/ 0 h 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2">
                    <a:moveTo>
                      <a:pt x="10" y="0"/>
                    </a:moveTo>
                    <a:lnTo>
                      <a:pt x="12" y="0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0" y="7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7" y="10"/>
                    </a:lnTo>
                    <a:lnTo>
                      <a:pt x="13" y="12"/>
                    </a:lnTo>
                    <a:lnTo>
                      <a:pt x="17" y="6"/>
                    </a:lnTo>
                    <a:lnTo>
                      <a:pt x="18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0" y="0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9" name="Freeform 2836">
                <a:extLst>
                  <a:ext uri="{FF2B5EF4-FFF2-40B4-BE49-F238E27FC236}">
                    <a16:creationId xmlns:a16="http://schemas.microsoft.com/office/drawing/2014/main" id="{934A522C-3AF5-2C37-47DB-471619718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" y="1856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4 h 4"/>
                  <a:gd name="T4" fmla="*/ 0 w 5"/>
                  <a:gd name="T5" fmla="*/ 1 h 4"/>
                  <a:gd name="T6" fmla="*/ 0 w 5"/>
                  <a:gd name="T7" fmla="*/ 1 h 4"/>
                  <a:gd name="T8" fmla="*/ 2 w 5"/>
                  <a:gd name="T9" fmla="*/ 0 h 4"/>
                  <a:gd name="T10" fmla="*/ 5 w 5"/>
                  <a:gd name="T11" fmla="*/ 0 h 4"/>
                  <a:gd name="T12" fmla="*/ 5 w 5"/>
                  <a:gd name="T13" fmla="*/ 1 h 4"/>
                  <a:gd name="T14" fmla="*/ 5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0" name="Freeform 2837">
                <a:extLst>
                  <a:ext uri="{FF2B5EF4-FFF2-40B4-BE49-F238E27FC236}">
                    <a16:creationId xmlns:a16="http://schemas.microsoft.com/office/drawing/2014/main" id="{B9510E42-F584-C08D-5E1E-DA6BBBEEF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7" y="1856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4 h 4"/>
                  <a:gd name="T4" fmla="*/ 0 w 5"/>
                  <a:gd name="T5" fmla="*/ 1 h 4"/>
                  <a:gd name="T6" fmla="*/ 0 w 5"/>
                  <a:gd name="T7" fmla="*/ 1 h 4"/>
                  <a:gd name="T8" fmla="*/ 2 w 5"/>
                  <a:gd name="T9" fmla="*/ 0 h 4"/>
                  <a:gd name="T10" fmla="*/ 5 w 5"/>
                  <a:gd name="T11" fmla="*/ 0 h 4"/>
                  <a:gd name="T12" fmla="*/ 5 w 5"/>
                  <a:gd name="T13" fmla="*/ 1 h 4"/>
                  <a:gd name="T14" fmla="*/ 5 w 5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1" name="Freeform 2838">
                <a:extLst>
                  <a:ext uri="{FF2B5EF4-FFF2-40B4-BE49-F238E27FC236}">
                    <a16:creationId xmlns:a16="http://schemas.microsoft.com/office/drawing/2014/main" id="{90F0A79C-4F1C-C409-8D71-2C3CD4215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" y="1836"/>
                <a:ext cx="23" cy="15"/>
              </a:xfrm>
              <a:custGeom>
                <a:avLst/>
                <a:gdLst>
                  <a:gd name="T0" fmla="*/ 0 w 20"/>
                  <a:gd name="T1" fmla="*/ 8 h 15"/>
                  <a:gd name="T2" fmla="*/ 113 w 20"/>
                  <a:gd name="T3" fmla="*/ 8 h 15"/>
                  <a:gd name="T4" fmla="*/ 113 w 20"/>
                  <a:gd name="T5" fmla="*/ 9 h 15"/>
                  <a:gd name="T6" fmla="*/ 113 w 20"/>
                  <a:gd name="T7" fmla="*/ 12 h 15"/>
                  <a:gd name="T8" fmla="*/ 130 w 20"/>
                  <a:gd name="T9" fmla="*/ 15 h 15"/>
                  <a:gd name="T10" fmla="*/ 173 w 20"/>
                  <a:gd name="T11" fmla="*/ 15 h 15"/>
                  <a:gd name="T12" fmla="*/ 246 w 20"/>
                  <a:gd name="T13" fmla="*/ 15 h 15"/>
                  <a:gd name="T14" fmla="*/ 283 w 20"/>
                  <a:gd name="T15" fmla="*/ 12 h 15"/>
                  <a:gd name="T16" fmla="*/ 347 w 20"/>
                  <a:gd name="T17" fmla="*/ 12 h 15"/>
                  <a:gd name="T18" fmla="*/ 399 w 20"/>
                  <a:gd name="T19" fmla="*/ 11 h 15"/>
                  <a:gd name="T20" fmla="*/ 430 w 20"/>
                  <a:gd name="T21" fmla="*/ 9 h 15"/>
                  <a:gd name="T22" fmla="*/ 399 w 20"/>
                  <a:gd name="T23" fmla="*/ 8 h 15"/>
                  <a:gd name="T24" fmla="*/ 399 w 20"/>
                  <a:gd name="T25" fmla="*/ 5 h 15"/>
                  <a:gd name="T26" fmla="*/ 399 w 20"/>
                  <a:gd name="T27" fmla="*/ 5 h 15"/>
                  <a:gd name="T28" fmla="*/ 399 w 20"/>
                  <a:gd name="T29" fmla="*/ 0 h 15"/>
                  <a:gd name="T30" fmla="*/ 325 w 20"/>
                  <a:gd name="T31" fmla="*/ 2 h 15"/>
                  <a:gd name="T32" fmla="*/ 0 w 20"/>
                  <a:gd name="T33" fmla="*/ 8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15">
                    <a:moveTo>
                      <a:pt x="0" y="8"/>
                    </a:moveTo>
                    <a:lnTo>
                      <a:pt x="5" y="8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2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20" y="9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2" name="Freeform 2839">
                <a:extLst>
                  <a:ext uri="{FF2B5EF4-FFF2-40B4-BE49-F238E27FC236}">
                    <a16:creationId xmlns:a16="http://schemas.microsoft.com/office/drawing/2014/main" id="{FD50B86C-DC6B-5893-A6BC-CB56C956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4" y="1836"/>
                <a:ext cx="23" cy="15"/>
              </a:xfrm>
              <a:custGeom>
                <a:avLst/>
                <a:gdLst>
                  <a:gd name="T0" fmla="*/ 0 w 20"/>
                  <a:gd name="T1" fmla="*/ 8 h 15"/>
                  <a:gd name="T2" fmla="*/ 0 w 20"/>
                  <a:gd name="T3" fmla="*/ 8 h 15"/>
                  <a:gd name="T4" fmla="*/ 113 w 20"/>
                  <a:gd name="T5" fmla="*/ 8 h 15"/>
                  <a:gd name="T6" fmla="*/ 113 w 20"/>
                  <a:gd name="T7" fmla="*/ 8 h 15"/>
                  <a:gd name="T8" fmla="*/ 113 w 20"/>
                  <a:gd name="T9" fmla="*/ 9 h 15"/>
                  <a:gd name="T10" fmla="*/ 113 w 20"/>
                  <a:gd name="T11" fmla="*/ 12 h 15"/>
                  <a:gd name="T12" fmla="*/ 130 w 20"/>
                  <a:gd name="T13" fmla="*/ 15 h 15"/>
                  <a:gd name="T14" fmla="*/ 173 w 20"/>
                  <a:gd name="T15" fmla="*/ 15 h 15"/>
                  <a:gd name="T16" fmla="*/ 246 w 20"/>
                  <a:gd name="T17" fmla="*/ 15 h 15"/>
                  <a:gd name="T18" fmla="*/ 283 w 20"/>
                  <a:gd name="T19" fmla="*/ 12 h 15"/>
                  <a:gd name="T20" fmla="*/ 347 w 20"/>
                  <a:gd name="T21" fmla="*/ 12 h 15"/>
                  <a:gd name="T22" fmla="*/ 399 w 20"/>
                  <a:gd name="T23" fmla="*/ 11 h 15"/>
                  <a:gd name="T24" fmla="*/ 430 w 20"/>
                  <a:gd name="T25" fmla="*/ 9 h 15"/>
                  <a:gd name="T26" fmla="*/ 399 w 20"/>
                  <a:gd name="T27" fmla="*/ 8 h 15"/>
                  <a:gd name="T28" fmla="*/ 399 w 20"/>
                  <a:gd name="T29" fmla="*/ 5 h 15"/>
                  <a:gd name="T30" fmla="*/ 399 w 20"/>
                  <a:gd name="T31" fmla="*/ 5 h 15"/>
                  <a:gd name="T32" fmla="*/ 399 w 20"/>
                  <a:gd name="T33" fmla="*/ 5 h 15"/>
                  <a:gd name="T34" fmla="*/ 399 w 20"/>
                  <a:gd name="T35" fmla="*/ 5 h 15"/>
                  <a:gd name="T36" fmla="*/ 399 w 20"/>
                  <a:gd name="T37" fmla="*/ 0 h 15"/>
                  <a:gd name="T38" fmla="*/ 325 w 20"/>
                  <a:gd name="T39" fmla="*/ 2 h 15"/>
                  <a:gd name="T40" fmla="*/ 0 w 20"/>
                  <a:gd name="T41" fmla="*/ 8 h 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0" h="15">
                    <a:moveTo>
                      <a:pt x="0" y="8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2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20" y="9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0" y="8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3" name="Freeform 2840">
                <a:extLst>
                  <a:ext uri="{FF2B5EF4-FFF2-40B4-BE49-F238E27FC236}">
                    <a16:creationId xmlns:a16="http://schemas.microsoft.com/office/drawing/2014/main" id="{B6B152CD-CB09-4165-E8B7-BC8AA2D08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1841"/>
                <a:ext cx="12" cy="10"/>
              </a:xfrm>
              <a:custGeom>
                <a:avLst/>
                <a:gdLst>
                  <a:gd name="T0" fmla="*/ 7 w 12"/>
                  <a:gd name="T1" fmla="*/ 17676 h 7"/>
                  <a:gd name="T2" fmla="*/ 2 w 12"/>
                  <a:gd name="T3" fmla="*/ 17676 h 7"/>
                  <a:gd name="T4" fmla="*/ 0 w 12"/>
                  <a:gd name="T5" fmla="*/ 11787 h 7"/>
                  <a:gd name="T6" fmla="*/ 2 w 12"/>
                  <a:gd name="T7" fmla="*/ 8251 h 7"/>
                  <a:gd name="T8" fmla="*/ 4 w 12"/>
                  <a:gd name="T9" fmla="*/ 1 h 7"/>
                  <a:gd name="T10" fmla="*/ 7 w 12"/>
                  <a:gd name="T11" fmla="*/ 0 h 7"/>
                  <a:gd name="T12" fmla="*/ 9 w 12"/>
                  <a:gd name="T13" fmla="*/ 0 h 7"/>
                  <a:gd name="T14" fmla="*/ 12 w 12"/>
                  <a:gd name="T15" fmla="*/ 8251 h 7"/>
                  <a:gd name="T16" fmla="*/ 10 w 12"/>
                  <a:gd name="T17" fmla="*/ 16839 h 7"/>
                  <a:gd name="T18" fmla="*/ 7 w 12"/>
                  <a:gd name="T19" fmla="*/ 17676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7">
                    <a:moveTo>
                      <a:pt x="7" y="7"/>
                    </a:moveTo>
                    <a:lnTo>
                      <a:pt x="2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10" y="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493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4" name="Freeform 2841">
                <a:extLst>
                  <a:ext uri="{FF2B5EF4-FFF2-40B4-BE49-F238E27FC236}">
                    <a16:creationId xmlns:a16="http://schemas.microsoft.com/office/drawing/2014/main" id="{61CB7378-BE3E-145F-BC58-F3FCD13E3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1841"/>
                <a:ext cx="12" cy="10"/>
              </a:xfrm>
              <a:custGeom>
                <a:avLst/>
                <a:gdLst>
                  <a:gd name="T0" fmla="*/ 7 w 12"/>
                  <a:gd name="T1" fmla="*/ 17676 h 7"/>
                  <a:gd name="T2" fmla="*/ 2 w 12"/>
                  <a:gd name="T3" fmla="*/ 17676 h 7"/>
                  <a:gd name="T4" fmla="*/ 0 w 12"/>
                  <a:gd name="T5" fmla="*/ 11787 h 7"/>
                  <a:gd name="T6" fmla="*/ 2 w 12"/>
                  <a:gd name="T7" fmla="*/ 8251 h 7"/>
                  <a:gd name="T8" fmla="*/ 4 w 12"/>
                  <a:gd name="T9" fmla="*/ 1 h 7"/>
                  <a:gd name="T10" fmla="*/ 7 w 12"/>
                  <a:gd name="T11" fmla="*/ 0 h 7"/>
                  <a:gd name="T12" fmla="*/ 9 w 12"/>
                  <a:gd name="T13" fmla="*/ 0 h 7"/>
                  <a:gd name="T14" fmla="*/ 12 w 12"/>
                  <a:gd name="T15" fmla="*/ 8251 h 7"/>
                  <a:gd name="T16" fmla="*/ 10 w 12"/>
                  <a:gd name="T17" fmla="*/ 16839 h 7"/>
                  <a:gd name="T18" fmla="*/ 7 w 12"/>
                  <a:gd name="T19" fmla="*/ 17676 h 7"/>
                  <a:gd name="T20" fmla="*/ 7 w 12"/>
                  <a:gd name="T21" fmla="*/ 17676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7">
                    <a:moveTo>
                      <a:pt x="7" y="7"/>
                    </a:moveTo>
                    <a:lnTo>
                      <a:pt x="2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10" y="6"/>
                    </a:lnTo>
                    <a:lnTo>
                      <a:pt x="7" y="7"/>
                    </a:lnTo>
                  </a:path>
                </a:pathLst>
              </a:custGeom>
              <a:noFill/>
              <a:ln w="3175">
                <a:solidFill>
                  <a:srgbClr val="94939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5" name="Freeform 2842">
                <a:extLst>
                  <a:ext uri="{FF2B5EF4-FFF2-40B4-BE49-F238E27FC236}">
                    <a16:creationId xmlns:a16="http://schemas.microsoft.com/office/drawing/2014/main" id="{9D7E0B62-F6E9-662C-37AA-1A8A8A818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668"/>
                <a:ext cx="254" cy="200"/>
              </a:xfrm>
              <a:custGeom>
                <a:avLst/>
                <a:gdLst>
                  <a:gd name="T0" fmla="*/ 25 w 254"/>
                  <a:gd name="T1" fmla="*/ 2 h 200"/>
                  <a:gd name="T2" fmla="*/ 61 w 254"/>
                  <a:gd name="T3" fmla="*/ 6 h 200"/>
                  <a:gd name="T4" fmla="*/ 87 w 254"/>
                  <a:gd name="T5" fmla="*/ 2 h 200"/>
                  <a:gd name="T6" fmla="*/ 112 w 254"/>
                  <a:gd name="T7" fmla="*/ 20 h 200"/>
                  <a:gd name="T8" fmla="*/ 141 w 254"/>
                  <a:gd name="T9" fmla="*/ 6 h 200"/>
                  <a:gd name="T10" fmla="*/ 184 w 254"/>
                  <a:gd name="T11" fmla="*/ 12 h 200"/>
                  <a:gd name="T12" fmla="*/ 192 w 254"/>
                  <a:gd name="T13" fmla="*/ 36 h 200"/>
                  <a:gd name="T14" fmla="*/ 182 w 254"/>
                  <a:gd name="T15" fmla="*/ 62 h 200"/>
                  <a:gd name="T16" fmla="*/ 181 w 254"/>
                  <a:gd name="T17" fmla="*/ 72 h 200"/>
                  <a:gd name="T18" fmla="*/ 211 w 254"/>
                  <a:gd name="T19" fmla="*/ 33 h 200"/>
                  <a:gd name="T20" fmla="*/ 231 w 254"/>
                  <a:gd name="T21" fmla="*/ 38 h 200"/>
                  <a:gd name="T22" fmla="*/ 233 w 254"/>
                  <a:gd name="T23" fmla="*/ 50 h 200"/>
                  <a:gd name="T24" fmla="*/ 228 w 254"/>
                  <a:gd name="T25" fmla="*/ 51 h 200"/>
                  <a:gd name="T26" fmla="*/ 219 w 254"/>
                  <a:gd name="T27" fmla="*/ 45 h 200"/>
                  <a:gd name="T28" fmla="*/ 221 w 254"/>
                  <a:gd name="T29" fmla="*/ 45 h 200"/>
                  <a:gd name="T30" fmla="*/ 206 w 254"/>
                  <a:gd name="T31" fmla="*/ 45 h 200"/>
                  <a:gd name="T32" fmla="*/ 224 w 254"/>
                  <a:gd name="T33" fmla="*/ 57 h 200"/>
                  <a:gd name="T34" fmla="*/ 234 w 254"/>
                  <a:gd name="T35" fmla="*/ 51 h 200"/>
                  <a:gd name="T36" fmla="*/ 249 w 254"/>
                  <a:gd name="T37" fmla="*/ 50 h 200"/>
                  <a:gd name="T38" fmla="*/ 238 w 254"/>
                  <a:gd name="T39" fmla="*/ 74 h 200"/>
                  <a:gd name="T40" fmla="*/ 197 w 254"/>
                  <a:gd name="T41" fmla="*/ 102 h 200"/>
                  <a:gd name="T42" fmla="*/ 184 w 254"/>
                  <a:gd name="T43" fmla="*/ 125 h 200"/>
                  <a:gd name="T44" fmla="*/ 141 w 254"/>
                  <a:gd name="T45" fmla="*/ 161 h 200"/>
                  <a:gd name="T46" fmla="*/ 114 w 254"/>
                  <a:gd name="T47" fmla="*/ 180 h 200"/>
                  <a:gd name="T48" fmla="*/ 106 w 254"/>
                  <a:gd name="T49" fmla="*/ 170 h 200"/>
                  <a:gd name="T50" fmla="*/ 92 w 254"/>
                  <a:gd name="T51" fmla="*/ 188 h 200"/>
                  <a:gd name="T52" fmla="*/ 74 w 254"/>
                  <a:gd name="T53" fmla="*/ 180 h 200"/>
                  <a:gd name="T54" fmla="*/ 77 w 254"/>
                  <a:gd name="T55" fmla="*/ 191 h 200"/>
                  <a:gd name="T56" fmla="*/ 71 w 254"/>
                  <a:gd name="T57" fmla="*/ 200 h 200"/>
                  <a:gd name="T58" fmla="*/ 72 w 254"/>
                  <a:gd name="T59" fmla="*/ 200 h 200"/>
                  <a:gd name="T60" fmla="*/ 57 w 254"/>
                  <a:gd name="T61" fmla="*/ 188 h 200"/>
                  <a:gd name="T62" fmla="*/ 79 w 254"/>
                  <a:gd name="T63" fmla="*/ 168 h 200"/>
                  <a:gd name="T64" fmla="*/ 89 w 254"/>
                  <a:gd name="T65" fmla="*/ 159 h 200"/>
                  <a:gd name="T66" fmla="*/ 62 w 254"/>
                  <a:gd name="T67" fmla="*/ 162 h 200"/>
                  <a:gd name="T68" fmla="*/ 25 w 254"/>
                  <a:gd name="T69" fmla="*/ 156 h 200"/>
                  <a:gd name="T70" fmla="*/ 44 w 254"/>
                  <a:gd name="T71" fmla="*/ 137 h 200"/>
                  <a:gd name="T72" fmla="*/ 96 w 254"/>
                  <a:gd name="T73" fmla="*/ 132 h 200"/>
                  <a:gd name="T74" fmla="*/ 91 w 254"/>
                  <a:gd name="T75" fmla="*/ 122 h 200"/>
                  <a:gd name="T76" fmla="*/ 74 w 254"/>
                  <a:gd name="T77" fmla="*/ 111 h 200"/>
                  <a:gd name="T78" fmla="*/ 49 w 254"/>
                  <a:gd name="T79" fmla="*/ 113 h 200"/>
                  <a:gd name="T80" fmla="*/ 25 w 254"/>
                  <a:gd name="T81" fmla="*/ 137 h 200"/>
                  <a:gd name="T82" fmla="*/ 5 w 254"/>
                  <a:gd name="T83" fmla="*/ 126 h 200"/>
                  <a:gd name="T84" fmla="*/ 25 w 254"/>
                  <a:gd name="T85" fmla="*/ 125 h 200"/>
                  <a:gd name="T86" fmla="*/ 39 w 254"/>
                  <a:gd name="T87" fmla="*/ 93 h 200"/>
                  <a:gd name="T88" fmla="*/ 4 w 254"/>
                  <a:gd name="T89" fmla="*/ 45 h 2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54" h="200">
                    <a:moveTo>
                      <a:pt x="4" y="14"/>
                    </a:moveTo>
                    <a:lnTo>
                      <a:pt x="14" y="8"/>
                    </a:lnTo>
                    <a:lnTo>
                      <a:pt x="25" y="2"/>
                    </a:lnTo>
                    <a:lnTo>
                      <a:pt x="39" y="0"/>
                    </a:lnTo>
                    <a:lnTo>
                      <a:pt x="52" y="2"/>
                    </a:lnTo>
                    <a:lnTo>
                      <a:pt x="61" y="6"/>
                    </a:lnTo>
                    <a:lnTo>
                      <a:pt x="71" y="9"/>
                    </a:lnTo>
                    <a:lnTo>
                      <a:pt x="79" y="5"/>
                    </a:lnTo>
                    <a:lnTo>
                      <a:pt x="87" y="2"/>
                    </a:lnTo>
                    <a:lnTo>
                      <a:pt x="94" y="14"/>
                    </a:lnTo>
                    <a:lnTo>
                      <a:pt x="106" y="26"/>
                    </a:lnTo>
                    <a:lnTo>
                      <a:pt x="112" y="20"/>
                    </a:lnTo>
                    <a:lnTo>
                      <a:pt x="121" y="14"/>
                    </a:lnTo>
                    <a:lnTo>
                      <a:pt x="131" y="9"/>
                    </a:lnTo>
                    <a:lnTo>
                      <a:pt x="141" y="6"/>
                    </a:lnTo>
                    <a:lnTo>
                      <a:pt x="159" y="6"/>
                    </a:lnTo>
                    <a:lnTo>
                      <a:pt x="176" y="6"/>
                    </a:lnTo>
                    <a:lnTo>
                      <a:pt x="184" y="12"/>
                    </a:lnTo>
                    <a:lnTo>
                      <a:pt x="192" y="18"/>
                    </a:lnTo>
                    <a:lnTo>
                      <a:pt x="192" y="27"/>
                    </a:lnTo>
                    <a:lnTo>
                      <a:pt x="192" y="36"/>
                    </a:lnTo>
                    <a:lnTo>
                      <a:pt x="191" y="45"/>
                    </a:lnTo>
                    <a:lnTo>
                      <a:pt x="189" y="53"/>
                    </a:lnTo>
                    <a:lnTo>
                      <a:pt x="182" y="62"/>
                    </a:lnTo>
                    <a:lnTo>
                      <a:pt x="176" y="69"/>
                    </a:lnTo>
                    <a:lnTo>
                      <a:pt x="176" y="74"/>
                    </a:lnTo>
                    <a:lnTo>
                      <a:pt x="181" y="72"/>
                    </a:lnTo>
                    <a:lnTo>
                      <a:pt x="184" y="74"/>
                    </a:lnTo>
                    <a:lnTo>
                      <a:pt x="197" y="51"/>
                    </a:lnTo>
                    <a:lnTo>
                      <a:pt x="211" y="33"/>
                    </a:lnTo>
                    <a:lnTo>
                      <a:pt x="219" y="33"/>
                    </a:lnTo>
                    <a:lnTo>
                      <a:pt x="224" y="33"/>
                    </a:lnTo>
                    <a:lnTo>
                      <a:pt x="231" y="38"/>
                    </a:lnTo>
                    <a:lnTo>
                      <a:pt x="238" y="42"/>
                    </a:lnTo>
                    <a:lnTo>
                      <a:pt x="234" y="45"/>
                    </a:lnTo>
                    <a:lnTo>
                      <a:pt x="233" y="50"/>
                    </a:lnTo>
                    <a:lnTo>
                      <a:pt x="229" y="50"/>
                    </a:lnTo>
                    <a:lnTo>
                      <a:pt x="224" y="50"/>
                    </a:lnTo>
                    <a:lnTo>
                      <a:pt x="228" y="51"/>
                    </a:lnTo>
                    <a:lnTo>
                      <a:pt x="229" y="53"/>
                    </a:lnTo>
                    <a:lnTo>
                      <a:pt x="224" y="50"/>
                    </a:lnTo>
                    <a:lnTo>
                      <a:pt x="219" y="45"/>
                    </a:lnTo>
                    <a:lnTo>
                      <a:pt x="223" y="47"/>
                    </a:lnTo>
                    <a:lnTo>
                      <a:pt x="224" y="50"/>
                    </a:lnTo>
                    <a:lnTo>
                      <a:pt x="221" y="45"/>
                    </a:lnTo>
                    <a:lnTo>
                      <a:pt x="219" y="42"/>
                    </a:lnTo>
                    <a:lnTo>
                      <a:pt x="213" y="44"/>
                    </a:lnTo>
                    <a:lnTo>
                      <a:pt x="206" y="45"/>
                    </a:lnTo>
                    <a:lnTo>
                      <a:pt x="216" y="50"/>
                    </a:lnTo>
                    <a:lnTo>
                      <a:pt x="224" y="53"/>
                    </a:lnTo>
                    <a:lnTo>
                      <a:pt x="224" y="57"/>
                    </a:lnTo>
                    <a:lnTo>
                      <a:pt x="228" y="54"/>
                    </a:lnTo>
                    <a:lnTo>
                      <a:pt x="234" y="51"/>
                    </a:lnTo>
                    <a:lnTo>
                      <a:pt x="239" y="50"/>
                    </a:lnTo>
                    <a:lnTo>
                      <a:pt x="246" y="50"/>
                    </a:lnTo>
                    <a:lnTo>
                      <a:pt x="249" y="50"/>
                    </a:lnTo>
                    <a:lnTo>
                      <a:pt x="254" y="50"/>
                    </a:lnTo>
                    <a:lnTo>
                      <a:pt x="248" y="62"/>
                    </a:lnTo>
                    <a:lnTo>
                      <a:pt x="238" y="74"/>
                    </a:lnTo>
                    <a:lnTo>
                      <a:pt x="226" y="80"/>
                    </a:lnTo>
                    <a:lnTo>
                      <a:pt x="211" y="89"/>
                    </a:lnTo>
                    <a:lnTo>
                      <a:pt x="197" y="102"/>
                    </a:lnTo>
                    <a:lnTo>
                      <a:pt x="181" y="117"/>
                    </a:lnTo>
                    <a:lnTo>
                      <a:pt x="184" y="120"/>
                    </a:lnTo>
                    <a:lnTo>
                      <a:pt x="184" y="125"/>
                    </a:lnTo>
                    <a:lnTo>
                      <a:pt x="169" y="134"/>
                    </a:lnTo>
                    <a:lnTo>
                      <a:pt x="154" y="144"/>
                    </a:lnTo>
                    <a:lnTo>
                      <a:pt x="141" y="161"/>
                    </a:lnTo>
                    <a:lnTo>
                      <a:pt x="127" y="176"/>
                    </a:lnTo>
                    <a:lnTo>
                      <a:pt x="121" y="177"/>
                    </a:lnTo>
                    <a:lnTo>
                      <a:pt x="114" y="180"/>
                    </a:lnTo>
                    <a:lnTo>
                      <a:pt x="114" y="171"/>
                    </a:lnTo>
                    <a:lnTo>
                      <a:pt x="114" y="164"/>
                    </a:lnTo>
                    <a:lnTo>
                      <a:pt x="106" y="170"/>
                    </a:lnTo>
                    <a:lnTo>
                      <a:pt x="96" y="176"/>
                    </a:lnTo>
                    <a:lnTo>
                      <a:pt x="96" y="182"/>
                    </a:lnTo>
                    <a:lnTo>
                      <a:pt x="92" y="188"/>
                    </a:lnTo>
                    <a:lnTo>
                      <a:pt x="87" y="188"/>
                    </a:lnTo>
                    <a:lnTo>
                      <a:pt x="81" y="183"/>
                    </a:lnTo>
                    <a:lnTo>
                      <a:pt x="74" y="180"/>
                    </a:lnTo>
                    <a:lnTo>
                      <a:pt x="72" y="183"/>
                    </a:lnTo>
                    <a:lnTo>
                      <a:pt x="71" y="188"/>
                    </a:lnTo>
                    <a:lnTo>
                      <a:pt x="77" y="191"/>
                    </a:lnTo>
                    <a:lnTo>
                      <a:pt x="82" y="197"/>
                    </a:lnTo>
                    <a:lnTo>
                      <a:pt x="77" y="198"/>
                    </a:lnTo>
                    <a:lnTo>
                      <a:pt x="71" y="200"/>
                    </a:lnTo>
                    <a:lnTo>
                      <a:pt x="74" y="200"/>
                    </a:lnTo>
                    <a:lnTo>
                      <a:pt x="79" y="200"/>
                    </a:lnTo>
                    <a:lnTo>
                      <a:pt x="72" y="200"/>
                    </a:lnTo>
                    <a:lnTo>
                      <a:pt x="71" y="200"/>
                    </a:lnTo>
                    <a:lnTo>
                      <a:pt x="64" y="194"/>
                    </a:lnTo>
                    <a:lnTo>
                      <a:pt x="57" y="188"/>
                    </a:lnTo>
                    <a:lnTo>
                      <a:pt x="61" y="182"/>
                    </a:lnTo>
                    <a:lnTo>
                      <a:pt x="66" y="176"/>
                    </a:lnTo>
                    <a:lnTo>
                      <a:pt x="79" y="168"/>
                    </a:lnTo>
                    <a:lnTo>
                      <a:pt x="96" y="156"/>
                    </a:lnTo>
                    <a:lnTo>
                      <a:pt x="91" y="159"/>
                    </a:lnTo>
                    <a:lnTo>
                      <a:pt x="89" y="159"/>
                    </a:lnTo>
                    <a:lnTo>
                      <a:pt x="87" y="159"/>
                    </a:lnTo>
                    <a:lnTo>
                      <a:pt x="87" y="156"/>
                    </a:lnTo>
                    <a:lnTo>
                      <a:pt x="62" y="162"/>
                    </a:lnTo>
                    <a:lnTo>
                      <a:pt x="39" y="164"/>
                    </a:lnTo>
                    <a:lnTo>
                      <a:pt x="32" y="159"/>
                    </a:lnTo>
                    <a:lnTo>
                      <a:pt x="25" y="156"/>
                    </a:lnTo>
                    <a:lnTo>
                      <a:pt x="29" y="147"/>
                    </a:lnTo>
                    <a:lnTo>
                      <a:pt x="30" y="141"/>
                    </a:lnTo>
                    <a:lnTo>
                      <a:pt x="44" y="137"/>
                    </a:lnTo>
                    <a:lnTo>
                      <a:pt x="57" y="132"/>
                    </a:lnTo>
                    <a:lnTo>
                      <a:pt x="76" y="132"/>
                    </a:lnTo>
                    <a:lnTo>
                      <a:pt x="96" y="132"/>
                    </a:lnTo>
                    <a:lnTo>
                      <a:pt x="96" y="129"/>
                    </a:lnTo>
                    <a:lnTo>
                      <a:pt x="94" y="125"/>
                    </a:lnTo>
                    <a:lnTo>
                      <a:pt x="91" y="122"/>
                    </a:lnTo>
                    <a:lnTo>
                      <a:pt x="87" y="120"/>
                    </a:lnTo>
                    <a:lnTo>
                      <a:pt x="81" y="116"/>
                    </a:lnTo>
                    <a:lnTo>
                      <a:pt x="74" y="111"/>
                    </a:lnTo>
                    <a:lnTo>
                      <a:pt x="66" y="108"/>
                    </a:lnTo>
                    <a:lnTo>
                      <a:pt x="57" y="105"/>
                    </a:lnTo>
                    <a:lnTo>
                      <a:pt x="49" y="113"/>
                    </a:lnTo>
                    <a:lnTo>
                      <a:pt x="39" y="125"/>
                    </a:lnTo>
                    <a:lnTo>
                      <a:pt x="32" y="131"/>
                    </a:lnTo>
                    <a:lnTo>
                      <a:pt x="25" y="137"/>
                    </a:lnTo>
                    <a:lnTo>
                      <a:pt x="12" y="132"/>
                    </a:lnTo>
                    <a:lnTo>
                      <a:pt x="0" y="129"/>
                    </a:lnTo>
                    <a:lnTo>
                      <a:pt x="5" y="126"/>
                    </a:lnTo>
                    <a:lnTo>
                      <a:pt x="12" y="125"/>
                    </a:lnTo>
                    <a:lnTo>
                      <a:pt x="19" y="125"/>
                    </a:lnTo>
                    <a:lnTo>
                      <a:pt x="25" y="125"/>
                    </a:lnTo>
                    <a:lnTo>
                      <a:pt x="32" y="113"/>
                    </a:lnTo>
                    <a:lnTo>
                      <a:pt x="44" y="101"/>
                    </a:lnTo>
                    <a:lnTo>
                      <a:pt x="39" y="93"/>
                    </a:lnTo>
                    <a:lnTo>
                      <a:pt x="34" y="86"/>
                    </a:lnTo>
                    <a:lnTo>
                      <a:pt x="19" y="63"/>
                    </a:lnTo>
                    <a:lnTo>
                      <a:pt x="4" y="45"/>
                    </a:lnTo>
                    <a:lnTo>
                      <a:pt x="5" y="29"/>
                    </a:ln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6" name="Freeform 2843">
                <a:extLst>
                  <a:ext uri="{FF2B5EF4-FFF2-40B4-BE49-F238E27FC236}">
                    <a16:creationId xmlns:a16="http://schemas.microsoft.com/office/drawing/2014/main" id="{2326FA0B-FC06-0945-3DC4-E4E2B7DE2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668"/>
                <a:ext cx="254" cy="200"/>
              </a:xfrm>
              <a:custGeom>
                <a:avLst/>
                <a:gdLst>
                  <a:gd name="T0" fmla="*/ 25 w 254"/>
                  <a:gd name="T1" fmla="*/ 2 h 200"/>
                  <a:gd name="T2" fmla="*/ 61 w 254"/>
                  <a:gd name="T3" fmla="*/ 6 h 200"/>
                  <a:gd name="T4" fmla="*/ 87 w 254"/>
                  <a:gd name="T5" fmla="*/ 2 h 200"/>
                  <a:gd name="T6" fmla="*/ 112 w 254"/>
                  <a:gd name="T7" fmla="*/ 20 h 200"/>
                  <a:gd name="T8" fmla="*/ 141 w 254"/>
                  <a:gd name="T9" fmla="*/ 6 h 200"/>
                  <a:gd name="T10" fmla="*/ 184 w 254"/>
                  <a:gd name="T11" fmla="*/ 12 h 200"/>
                  <a:gd name="T12" fmla="*/ 192 w 254"/>
                  <a:gd name="T13" fmla="*/ 36 h 200"/>
                  <a:gd name="T14" fmla="*/ 182 w 254"/>
                  <a:gd name="T15" fmla="*/ 62 h 200"/>
                  <a:gd name="T16" fmla="*/ 181 w 254"/>
                  <a:gd name="T17" fmla="*/ 72 h 200"/>
                  <a:gd name="T18" fmla="*/ 211 w 254"/>
                  <a:gd name="T19" fmla="*/ 33 h 200"/>
                  <a:gd name="T20" fmla="*/ 231 w 254"/>
                  <a:gd name="T21" fmla="*/ 38 h 200"/>
                  <a:gd name="T22" fmla="*/ 233 w 254"/>
                  <a:gd name="T23" fmla="*/ 50 h 200"/>
                  <a:gd name="T24" fmla="*/ 228 w 254"/>
                  <a:gd name="T25" fmla="*/ 51 h 200"/>
                  <a:gd name="T26" fmla="*/ 219 w 254"/>
                  <a:gd name="T27" fmla="*/ 45 h 200"/>
                  <a:gd name="T28" fmla="*/ 221 w 254"/>
                  <a:gd name="T29" fmla="*/ 45 h 200"/>
                  <a:gd name="T30" fmla="*/ 206 w 254"/>
                  <a:gd name="T31" fmla="*/ 45 h 200"/>
                  <a:gd name="T32" fmla="*/ 224 w 254"/>
                  <a:gd name="T33" fmla="*/ 57 h 200"/>
                  <a:gd name="T34" fmla="*/ 234 w 254"/>
                  <a:gd name="T35" fmla="*/ 51 h 200"/>
                  <a:gd name="T36" fmla="*/ 249 w 254"/>
                  <a:gd name="T37" fmla="*/ 50 h 200"/>
                  <a:gd name="T38" fmla="*/ 238 w 254"/>
                  <a:gd name="T39" fmla="*/ 74 h 200"/>
                  <a:gd name="T40" fmla="*/ 197 w 254"/>
                  <a:gd name="T41" fmla="*/ 102 h 200"/>
                  <a:gd name="T42" fmla="*/ 184 w 254"/>
                  <a:gd name="T43" fmla="*/ 125 h 200"/>
                  <a:gd name="T44" fmla="*/ 141 w 254"/>
                  <a:gd name="T45" fmla="*/ 161 h 200"/>
                  <a:gd name="T46" fmla="*/ 114 w 254"/>
                  <a:gd name="T47" fmla="*/ 180 h 200"/>
                  <a:gd name="T48" fmla="*/ 106 w 254"/>
                  <a:gd name="T49" fmla="*/ 170 h 200"/>
                  <a:gd name="T50" fmla="*/ 92 w 254"/>
                  <a:gd name="T51" fmla="*/ 188 h 200"/>
                  <a:gd name="T52" fmla="*/ 74 w 254"/>
                  <a:gd name="T53" fmla="*/ 180 h 200"/>
                  <a:gd name="T54" fmla="*/ 77 w 254"/>
                  <a:gd name="T55" fmla="*/ 191 h 200"/>
                  <a:gd name="T56" fmla="*/ 71 w 254"/>
                  <a:gd name="T57" fmla="*/ 200 h 200"/>
                  <a:gd name="T58" fmla="*/ 72 w 254"/>
                  <a:gd name="T59" fmla="*/ 200 h 200"/>
                  <a:gd name="T60" fmla="*/ 57 w 254"/>
                  <a:gd name="T61" fmla="*/ 188 h 200"/>
                  <a:gd name="T62" fmla="*/ 79 w 254"/>
                  <a:gd name="T63" fmla="*/ 168 h 200"/>
                  <a:gd name="T64" fmla="*/ 89 w 254"/>
                  <a:gd name="T65" fmla="*/ 159 h 200"/>
                  <a:gd name="T66" fmla="*/ 62 w 254"/>
                  <a:gd name="T67" fmla="*/ 162 h 200"/>
                  <a:gd name="T68" fmla="*/ 25 w 254"/>
                  <a:gd name="T69" fmla="*/ 156 h 200"/>
                  <a:gd name="T70" fmla="*/ 44 w 254"/>
                  <a:gd name="T71" fmla="*/ 137 h 200"/>
                  <a:gd name="T72" fmla="*/ 96 w 254"/>
                  <a:gd name="T73" fmla="*/ 132 h 200"/>
                  <a:gd name="T74" fmla="*/ 91 w 254"/>
                  <a:gd name="T75" fmla="*/ 122 h 200"/>
                  <a:gd name="T76" fmla="*/ 74 w 254"/>
                  <a:gd name="T77" fmla="*/ 111 h 200"/>
                  <a:gd name="T78" fmla="*/ 49 w 254"/>
                  <a:gd name="T79" fmla="*/ 113 h 200"/>
                  <a:gd name="T80" fmla="*/ 25 w 254"/>
                  <a:gd name="T81" fmla="*/ 137 h 200"/>
                  <a:gd name="T82" fmla="*/ 0 w 254"/>
                  <a:gd name="T83" fmla="*/ 129 h 200"/>
                  <a:gd name="T84" fmla="*/ 19 w 254"/>
                  <a:gd name="T85" fmla="*/ 125 h 200"/>
                  <a:gd name="T86" fmla="*/ 44 w 254"/>
                  <a:gd name="T87" fmla="*/ 101 h 200"/>
                  <a:gd name="T88" fmla="*/ 19 w 254"/>
                  <a:gd name="T89" fmla="*/ 63 h 200"/>
                  <a:gd name="T90" fmla="*/ 4 w 254"/>
                  <a:gd name="T91" fmla="*/ 14 h 20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54" h="200">
                    <a:moveTo>
                      <a:pt x="4" y="14"/>
                    </a:moveTo>
                    <a:lnTo>
                      <a:pt x="14" y="8"/>
                    </a:lnTo>
                    <a:lnTo>
                      <a:pt x="25" y="2"/>
                    </a:lnTo>
                    <a:lnTo>
                      <a:pt x="39" y="0"/>
                    </a:lnTo>
                    <a:lnTo>
                      <a:pt x="52" y="2"/>
                    </a:lnTo>
                    <a:lnTo>
                      <a:pt x="61" y="6"/>
                    </a:lnTo>
                    <a:lnTo>
                      <a:pt x="71" y="9"/>
                    </a:lnTo>
                    <a:lnTo>
                      <a:pt x="79" y="5"/>
                    </a:lnTo>
                    <a:lnTo>
                      <a:pt x="87" y="2"/>
                    </a:lnTo>
                    <a:lnTo>
                      <a:pt x="94" y="14"/>
                    </a:lnTo>
                    <a:lnTo>
                      <a:pt x="106" y="26"/>
                    </a:lnTo>
                    <a:lnTo>
                      <a:pt x="112" y="20"/>
                    </a:lnTo>
                    <a:lnTo>
                      <a:pt x="121" y="14"/>
                    </a:lnTo>
                    <a:lnTo>
                      <a:pt x="131" y="9"/>
                    </a:lnTo>
                    <a:lnTo>
                      <a:pt x="141" y="6"/>
                    </a:lnTo>
                    <a:lnTo>
                      <a:pt x="159" y="6"/>
                    </a:lnTo>
                    <a:lnTo>
                      <a:pt x="176" y="6"/>
                    </a:lnTo>
                    <a:lnTo>
                      <a:pt x="184" y="12"/>
                    </a:lnTo>
                    <a:lnTo>
                      <a:pt x="192" y="18"/>
                    </a:lnTo>
                    <a:lnTo>
                      <a:pt x="192" y="27"/>
                    </a:lnTo>
                    <a:lnTo>
                      <a:pt x="192" y="36"/>
                    </a:lnTo>
                    <a:lnTo>
                      <a:pt x="191" y="45"/>
                    </a:lnTo>
                    <a:lnTo>
                      <a:pt x="189" y="53"/>
                    </a:lnTo>
                    <a:lnTo>
                      <a:pt x="182" y="62"/>
                    </a:lnTo>
                    <a:lnTo>
                      <a:pt x="176" y="69"/>
                    </a:lnTo>
                    <a:lnTo>
                      <a:pt x="176" y="74"/>
                    </a:lnTo>
                    <a:lnTo>
                      <a:pt x="181" y="72"/>
                    </a:lnTo>
                    <a:lnTo>
                      <a:pt x="184" y="74"/>
                    </a:lnTo>
                    <a:lnTo>
                      <a:pt x="197" y="51"/>
                    </a:lnTo>
                    <a:lnTo>
                      <a:pt x="211" y="33"/>
                    </a:lnTo>
                    <a:lnTo>
                      <a:pt x="219" y="33"/>
                    </a:lnTo>
                    <a:lnTo>
                      <a:pt x="224" y="33"/>
                    </a:lnTo>
                    <a:lnTo>
                      <a:pt x="231" y="38"/>
                    </a:lnTo>
                    <a:lnTo>
                      <a:pt x="238" y="42"/>
                    </a:lnTo>
                    <a:lnTo>
                      <a:pt x="234" y="45"/>
                    </a:lnTo>
                    <a:lnTo>
                      <a:pt x="233" y="50"/>
                    </a:lnTo>
                    <a:lnTo>
                      <a:pt x="229" y="50"/>
                    </a:lnTo>
                    <a:lnTo>
                      <a:pt x="224" y="50"/>
                    </a:lnTo>
                    <a:lnTo>
                      <a:pt x="228" y="51"/>
                    </a:lnTo>
                    <a:lnTo>
                      <a:pt x="229" y="53"/>
                    </a:lnTo>
                    <a:lnTo>
                      <a:pt x="224" y="50"/>
                    </a:lnTo>
                    <a:lnTo>
                      <a:pt x="219" y="45"/>
                    </a:lnTo>
                    <a:lnTo>
                      <a:pt x="223" y="47"/>
                    </a:lnTo>
                    <a:lnTo>
                      <a:pt x="224" y="50"/>
                    </a:lnTo>
                    <a:lnTo>
                      <a:pt x="221" y="45"/>
                    </a:lnTo>
                    <a:lnTo>
                      <a:pt x="219" y="42"/>
                    </a:lnTo>
                    <a:lnTo>
                      <a:pt x="213" y="44"/>
                    </a:lnTo>
                    <a:lnTo>
                      <a:pt x="206" y="45"/>
                    </a:lnTo>
                    <a:lnTo>
                      <a:pt x="216" y="50"/>
                    </a:lnTo>
                    <a:lnTo>
                      <a:pt x="224" y="53"/>
                    </a:lnTo>
                    <a:lnTo>
                      <a:pt x="224" y="57"/>
                    </a:lnTo>
                    <a:lnTo>
                      <a:pt x="228" y="54"/>
                    </a:lnTo>
                    <a:lnTo>
                      <a:pt x="234" y="51"/>
                    </a:lnTo>
                    <a:lnTo>
                      <a:pt x="239" y="50"/>
                    </a:lnTo>
                    <a:lnTo>
                      <a:pt x="246" y="50"/>
                    </a:lnTo>
                    <a:lnTo>
                      <a:pt x="249" y="50"/>
                    </a:lnTo>
                    <a:lnTo>
                      <a:pt x="254" y="50"/>
                    </a:lnTo>
                    <a:lnTo>
                      <a:pt x="248" y="62"/>
                    </a:lnTo>
                    <a:lnTo>
                      <a:pt x="238" y="74"/>
                    </a:lnTo>
                    <a:lnTo>
                      <a:pt x="226" y="80"/>
                    </a:lnTo>
                    <a:lnTo>
                      <a:pt x="211" y="89"/>
                    </a:lnTo>
                    <a:lnTo>
                      <a:pt x="197" y="102"/>
                    </a:lnTo>
                    <a:lnTo>
                      <a:pt x="181" y="117"/>
                    </a:lnTo>
                    <a:lnTo>
                      <a:pt x="184" y="120"/>
                    </a:lnTo>
                    <a:lnTo>
                      <a:pt x="184" y="125"/>
                    </a:lnTo>
                    <a:lnTo>
                      <a:pt x="169" y="134"/>
                    </a:lnTo>
                    <a:lnTo>
                      <a:pt x="154" y="144"/>
                    </a:lnTo>
                    <a:lnTo>
                      <a:pt x="141" y="161"/>
                    </a:lnTo>
                    <a:lnTo>
                      <a:pt x="127" y="176"/>
                    </a:lnTo>
                    <a:lnTo>
                      <a:pt x="121" y="177"/>
                    </a:lnTo>
                    <a:lnTo>
                      <a:pt x="114" y="180"/>
                    </a:lnTo>
                    <a:lnTo>
                      <a:pt x="114" y="171"/>
                    </a:lnTo>
                    <a:lnTo>
                      <a:pt x="114" y="164"/>
                    </a:lnTo>
                    <a:lnTo>
                      <a:pt x="106" y="170"/>
                    </a:lnTo>
                    <a:lnTo>
                      <a:pt x="96" y="176"/>
                    </a:lnTo>
                    <a:lnTo>
                      <a:pt x="96" y="182"/>
                    </a:lnTo>
                    <a:lnTo>
                      <a:pt x="92" y="188"/>
                    </a:lnTo>
                    <a:lnTo>
                      <a:pt x="87" y="188"/>
                    </a:lnTo>
                    <a:lnTo>
                      <a:pt x="81" y="183"/>
                    </a:lnTo>
                    <a:lnTo>
                      <a:pt x="74" y="180"/>
                    </a:lnTo>
                    <a:lnTo>
                      <a:pt x="72" y="183"/>
                    </a:lnTo>
                    <a:lnTo>
                      <a:pt x="71" y="188"/>
                    </a:lnTo>
                    <a:lnTo>
                      <a:pt x="77" y="191"/>
                    </a:lnTo>
                    <a:lnTo>
                      <a:pt x="82" y="197"/>
                    </a:lnTo>
                    <a:lnTo>
                      <a:pt x="77" y="198"/>
                    </a:lnTo>
                    <a:lnTo>
                      <a:pt x="71" y="200"/>
                    </a:lnTo>
                    <a:lnTo>
                      <a:pt x="74" y="200"/>
                    </a:lnTo>
                    <a:lnTo>
                      <a:pt x="79" y="200"/>
                    </a:lnTo>
                    <a:lnTo>
                      <a:pt x="72" y="200"/>
                    </a:lnTo>
                    <a:lnTo>
                      <a:pt x="71" y="200"/>
                    </a:lnTo>
                    <a:lnTo>
                      <a:pt x="64" y="194"/>
                    </a:lnTo>
                    <a:lnTo>
                      <a:pt x="57" y="188"/>
                    </a:lnTo>
                    <a:lnTo>
                      <a:pt x="61" y="182"/>
                    </a:lnTo>
                    <a:lnTo>
                      <a:pt x="66" y="176"/>
                    </a:lnTo>
                    <a:lnTo>
                      <a:pt x="79" y="168"/>
                    </a:lnTo>
                    <a:lnTo>
                      <a:pt x="96" y="156"/>
                    </a:lnTo>
                    <a:lnTo>
                      <a:pt x="91" y="159"/>
                    </a:lnTo>
                    <a:lnTo>
                      <a:pt x="89" y="159"/>
                    </a:lnTo>
                    <a:lnTo>
                      <a:pt x="87" y="159"/>
                    </a:lnTo>
                    <a:lnTo>
                      <a:pt x="87" y="156"/>
                    </a:lnTo>
                    <a:lnTo>
                      <a:pt x="62" y="162"/>
                    </a:lnTo>
                    <a:lnTo>
                      <a:pt x="39" y="164"/>
                    </a:lnTo>
                    <a:lnTo>
                      <a:pt x="32" y="159"/>
                    </a:lnTo>
                    <a:lnTo>
                      <a:pt x="25" y="156"/>
                    </a:lnTo>
                    <a:lnTo>
                      <a:pt x="29" y="147"/>
                    </a:lnTo>
                    <a:lnTo>
                      <a:pt x="30" y="141"/>
                    </a:lnTo>
                    <a:lnTo>
                      <a:pt x="44" y="137"/>
                    </a:lnTo>
                    <a:lnTo>
                      <a:pt x="57" y="132"/>
                    </a:lnTo>
                    <a:lnTo>
                      <a:pt x="76" y="132"/>
                    </a:lnTo>
                    <a:lnTo>
                      <a:pt x="96" y="132"/>
                    </a:lnTo>
                    <a:lnTo>
                      <a:pt x="96" y="129"/>
                    </a:lnTo>
                    <a:lnTo>
                      <a:pt x="94" y="125"/>
                    </a:lnTo>
                    <a:lnTo>
                      <a:pt x="91" y="122"/>
                    </a:lnTo>
                    <a:lnTo>
                      <a:pt x="87" y="120"/>
                    </a:lnTo>
                    <a:lnTo>
                      <a:pt x="81" y="116"/>
                    </a:lnTo>
                    <a:lnTo>
                      <a:pt x="74" y="111"/>
                    </a:lnTo>
                    <a:lnTo>
                      <a:pt x="66" y="108"/>
                    </a:lnTo>
                    <a:lnTo>
                      <a:pt x="57" y="105"/>
                    </a:lnTo>
                    <a:lnTo>
                      <a:pt x="49" y="113"/>
                    </a:lnTo>
                    <a:lnTo>
                      <a:pt x="39" y="125"/>
                    </a:lnTo>
                    <a:lnTo>
                      <a:pt x="32" y="131"/>
                    </a:lnTo>
                    <a:lnTo>
                      <a:pt x="25" y="137"/>
                    </a:lnTo>
                    <a:lnTo>
                      <a:pt x="12" y="132"/>
                    </a:lnTo>
                    <a:lnTo>
                      <a:pt x="0" y="129"/>
                    </a:lnTo>
                    <a:lnTo>
                      <a:pt x="5" y="126"/>
                    </a:lnTo>
                    <a:lnTo>
                      <a:pt x="12" y="125"/>
                    </a:lnTo>
                    <a:lnTo>
                      <a:pt x="19" y="125"/>
                    </a:lnTo>
                    <a:lnTo>
                      <a:pt x="25" y="125"/>
                    </a:lnTo>
                    <a:lnTo>
                      <a:pt x="32" y="113"/>
                    </a:lnTo>
                    <a:lnTo>
                      <a:pt x="44" y="101"/>
                    </a:lnTo>
                    <a:lnTo>
                      <a:pt x="39" y="93"/>
                    </a:lnTo>
                    <a:lnTo>
                      <a:pt x="34" y="86"/>
                    </a:lnTo>
                    <a:lnTo>
                      <a:pt x="19" y="63"/>
                    </a:lnTo>
                    <a:lnTo>
                      <a:pt x="4" y="45"/>
                    </a:lnTo>
                    <a:lnTo>
                      <a:pt x="5" y="29"/>
                    </a:lnTo>
                    <a:lnTo>
                      <a:pt x="4" y="1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7" name="Freeform 2844">
                <a:extLst>
                  <a:ext uri="{FF2B5EF4-FFF2-40B4-BE49-F238E27FC236}">
                    <a16:creationId xmlns:a16="http://schemas.microsoft.com/office/drawing/2014/main" id="{35F40FE4-D276-A7CB-DCB5-B2F7FE94B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1670"/>
                <a:ext cx="102" cy="99"/>
              </a:xfrm>
              <a:custGeom>
                <a:avLst/>
                <a:gdLst>
                  <a:gd name="T0" fmla="*/ 0 w 102"/>
                  <a:gd name="T1" fmla="*/ 16 h 99"/>
                  <a:gd name="T2" fmla="*/ 0 w 102"/>
                  <a:gd name="T3" fmla="*/ 28 h 99"/>
                  <a:gd name="T4" fmla="*/ 3 w 102"/>
                  <a:gd name="T5" fmla="*/ 40 h 99"/>
                  <a:gd name="T6" fmla="*/ 16 w 102"/>
                  <a:gd name="T7" fmla="*/ 63 h 99"/>
                  <a:gd name="T8" fmla="*/ 30 w 102"/>
                  <a:gd name="T9" fmla="*/ 84 h 99"/>
                  <a:gd name="T10" fmla="*/ 41 w 102"/>
                  <a:gd name="T11" fmla="*/ 90 h 99"/>
                  <a:gd name="T12" fmla="*/ 53 w 102"/>
                  <a:gd name="T13" fmla="*/ 99 h 99"/>
                  <a:gd name="T14" fmla="*/ 60 w 102"/>
                  <a:gd name="T15" fmla="*/ 99 h 99"/>
                  <a:gd name="T16" fmla="*/ 70 w 102"/>
                  <a:gd name="T17" fmla="*/ 99 h 99"/>
                  <a:gd name="T18" fmla="*/ 72 w 102"/>
                  <a:gd name="T19" fmla="*/ 94 h 99"/>
                  <a:gd name="T20" fmla="*/ 75 w 102"/>
                  <a:gd name="T21" fmla="*/ 91 h 99"/>
                  <a:gd name="T22" fmla="*/ 68 w 102"/>
                  <a:gd name="T23" fmla="*/ 87 h 99"/>
                  <a:gd name="T24" fmla="*/ 62 w 102"/>
                  <a:gd name="T25" fmla="*/ 79 h 99"/>
                  <a:gd name="T26" fmla="*/ 41 w 102"/>
                  <a:gd name="T27" fmla="*/ 67 h 99"/>
                  <a:gd name="T28" fmla="*/ 21 w 102"/>
                  <a:gd name="T29" fmla="*/ 55 h 99"/>
                  <a:gd name="T30" fmla="*/ 25 w 102"/>
                  <a:gd name="T31" fmla="*/ 54 h 99"/>
                  <a:gd name="T32" fmla="*/ 25 w 102"/>
                  <a:gd name="T33" fmla="*/ 52 h 99"/>
                  <a:gd name="T34" fmla="*/ 26 w 102"/>
                  <a:gd name="T35" fmla="*/ 51 h 99"/>
                  <a:gd name="T36" fmla="*/ 26 w 102"/>
                  <a:gd name="T37" fmla="*/ 48 h 99"/>
                  <a:gd name="T38" fmla="*/ 35 w 102"/>
                  <a:gd name="T39" fmla="*/ 48 h 99"/>
                  <a:gd name="T40" fmla="*/ 48 w 102"/>
                  <a:gd name="T41" fmla="*/ 48 h 99"/>
                  <a:gd name="T42" fmla="*/ 48 w 102"/>
                  <a:gd name="T43" fmla="*/ 42 h 99"/>
                  <a:gd name="T44" fmla="*/ 48 w 102"/>
                  <a:gd name="T45" fmla="*/ 36 h 99"/>
                  <a:gd name="T46" fmla="*/ 55 w 102"/>
                  <a:gd name="T47" fmla="*/ 27 h 99"/>
                  <a:gd name="T48" fmla="*/ 62 w 102"/>
                  <a:gd name="T49" fmla="*/ 16 h 99"/>
                  <a:gd name="T50" fmla="*/ 67 w 102"/>
                  <a:gd name="T51" fmla="*/ 16 h 99"/>
                  <a:gd name="T52" fmla="*/ 70 w 102"/>
                  <a:gd name="T53" fmla="*/ 19 h 99"/>
                  <a:gd name="T54" fmla="*/ 80 w 102"/>
                  <a:gd name="T55" fmla="*/ 25 h 99"/>
                  <a:gd name="T56" fmla="*/ 88 w 102"/>
                  <a:gd name="T57" fmla="*/ 31 h 99"/>
                  <a:gd name="T58" fmla="*/ 95 w 102"/>
                  <a:gd name="T59" fmla="*/ 31 h 99"/>
                  <a:gd name="T60" fmla="*/ 102 w 102"/>
                  <a:gd name="T61" fmla="*/ 31 h 99"/>
                  <a:gd name="T62" fmla="*/ 97 w 102"/>
                  <a:gd name="T63" fmla="*/ 28 h 99"/>
                  <a:gd name="T64" fmla="*/ 97 w 102"/>
                  <a:gd name="T65" fmla="*/ 28 h 99"/>
                  <a:gd name="T66" fmla="*/ 93 w 102"/>
                  <a:gd name="T67" fmla="*/ 18 h 99"/>
                  <a:gd name="T68" fmla="*/ 92 w 102"/>
                  <a:gd name="T69" fmla="*/ 12 h 99"/>
                  <a:gd name="T70" fmla="*/ 85 w 102"/>
                  <a:gd name="T71" fmla="*/ 6 h 99"/>
                  <a:gd name="T72" fmla="*/ 78 w 102"/>
                  <a:gd name="T73" fmla="*/ 4 h 99"/>
                  <a:gd name="T74" fmla="*/ 78 w 102"/>
                  <a:gd name="T75" fmla="*/ 7 h 99"/>
                  <a:gd name="T76" fmla="*/ 77 w 102"/>
                  <a:gd name="T77" fmla="*/ 9 h 99"/>
                  <a:gd name="T78" fmla="*/ 73 w 102"/>
                  <a:gd name="T79" fmla="*/ 12 h 99"/>
                  <a:gd name="T80" fmla="*/ 70 w 102"/>
                  <a:gd name="T81" fmla="*/ 12 h 99"/>
                  <a:gd name="T82" fmla="*/ 70 w 102"/>
                  <a:gd name="T83" fmla="*/ 15 h 99"/>
                  <a:gd name="T84" fmla="*/ 70 w 102"/>
                  <a:gd name="T85" fmla="*/ 16 h 99"/>
                  <a:gd name="T86" fmla="*/ 60 w 102"/>
                  <a:gd name="T87" fmla="*/ 9 h 99"/>
                  <a:gd name="T88" fmla="*/ 48 w 102"/>
                  <a:gd name="T89" fmla="*/ 0 h 99"/>
                  <a:gd name="T90" fmla="*/ 40 w 102"/>
                  <a:gd name="T91" fmla="*/ 3 h 99"/>
                  <a:gd name="T92" fmla="*/ 31 w 102"/>
                  <a:gd name="T93" fmla="*/ 3 h 99"/>
                  <a:gd name="T94" fmla="*/ 23 w 102"/>
                  <a:gd name="T95" fmla="*/ 4 h 99"/>
                  <a:gd name="T96" fmla="*/ 13 w 102"/>
                  <a:gd name="T97" fmla="*/ 4 h 99"/>
                  <a:gd name="T98" fmla="*/ 16 w 102"/>
                  <a:gd name="T99" fmla="*/ 6 h 99"/>
                  <a:gd name="T100" fmla="*/ 21 w 102"/>
                  <a:gd name="T101" fmla="*/ 7 h 99"/>
                  <a:gd name="T102" fmla="*/ 21 w 102"/>
                  <a:gd name="T103" fmla="*/ 7 h 99"/>
                  <a:gd name="T104" fmla="*/ 26 w 102"/>
                  <a:gd name="T105" fmla="*/ 7 h 99"/>
                  <a:gd name="T106" fmla="*/ 33 w 102"/>
                  <a:gd name="T107" fmla="*/ 12 h 99"/>
                  <a:gd name="T108" fmla="*/ 40 w 102"/>
                  <a:gd name="T109" fmla="*/ 16 h 99"/>
                  <a:gd name="T110" fmla="*/ 43 w 102"/>
                  <a:gd name="T111" fmla="*/ 18 h 99"/>
                  <a:gd name="T112" fmla="*/ 48 w 102"/>
                  <a:gd name="T113" fmla="*/ 19 h 99"/>
                  <a:gd name="T114" fmla="*/ 48 w 102"/>
                  <a:gd name="T115" fmla="*/ 16 h 99"/>
                  <a:gd name="T116" fmla="*/ 31 w 102"/>
                  <a:gd name="T117" fmla="*/ 12 h 99"/>
                  <a:gd name="T118" fmla="*/ 13 w 102"/>
                  <a:gd name="T119" fmla="*/ 7 h 99"/>
                  <a:gd name="T120" fmla="*/ 8 w 102"/>
                  <a:gd name="T121" fmla="*/ 7 h 99"/>
                  <a:gd name="T122" fmla="*/ 3 w 102"/>
                  <a:gd name="T123" fmla="*/ 10 h 99"/>
                  <a:gd name="T124" fmla="*/ 0 w 102"/>
                  <a:gd name="T125" fmla="*/ 16 h 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" h="99">
                    <a:moveTo>
                      <a:pt x="0" y="16"/>
                    </a:moveTo>
                    <a:lnTo>
                      <a:pt x="0" y="28"/>
                    </a:lnTo>
                    <a:lnTo>
                      <a:pt x="3" y="40"/>
                    </a:lnTo>
                    <a:lnTo>
                      <a:pt x="16" y="63"/>
                    </a:lnTo>
                    <a:lnTo>
                      <a:pt x="30" y="84"/>
                    </a:lnTo>
                    <a:lnTo>
                      <a:pt x="41" y="90"/>
                    </a:lnTo>
                    <a:lnTo>
                      <a:pt x="53" y="99"/>
                    </a:lnTo>
                    <a:lnTo>
                      <a:pt x="60" y="99"/>
                    </a:lnTo>
                    <a:lnTo>
                      <a:pt x="70" y="99"/>
                    </a:lnTo>
                    <a:lnTo>
                      <a:pt x="72" y="94"/>
                    </a:lnTo>
                    <a:lnTo>
                      <a:pt x="75" y="91"/>
                    </a:lnTo>
                    <a:lnTo>
                      <a:pt x="68" y="87"/>
                    </a:lnTo>
                    <a:lnTo>
                      <a:pt x="62" y="79"/>
                    </a:lnTo>
                    <a:lnTo>
                      <a:pt x="41" y="67"/>
                    </a:lnTo>
                    <a:lnTo>
                      <a:pt x="21" y="55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6" y="51"/>
                    </a:lnTo>
                    <a:lnTo>
                      <a:pt x="26" y="48"/>
                    </a:lnTo>
                    <a:lnTo>
                      <a:pt x="35" y="48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55" y="27"/>
                    </a:lnTo>
                    <a:lnTo>
                      <a:pt x="62" y="16"/>
                    </a:lnTo>
                    <a:lnTo>
                      <a:pt x="67" y="16"/>
                    </a:lnTo>
                    <a:lnTo>
                      <a:pt x="70" y="19"/>
                    </a:lnTo>
                    <a:lnTo>
                      <a:pt x="80" y="25"/>
                    </a:lnTo>
                    <a:lnTo>
                      <a:pt x="88" y="31"/>
                    </a:lnTo>
                    <a:lnTo>
                      <a:pt x="95" y="31"/>
                    </a:lnTo>
                    <a:lnTo>
                      <a:pt x="102" y="31"/>
                    </a:lnTo>
                    <a:lnTo>
                      <a:pt x="97" y="28"/>
                    </a:lnTo>
                    <a:lnTo>
                      <a:pt x="93" y="18"/>
                    </a:lnTo>
                    <a:lnTo>
                      <a:pt x="92" y="12"/>
                    </a:lnTo>
                    <a:lnTo>
                      <a:pt x="85" y="6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7" y="9"/>
                    </a:lnTo>
                    <a:lnTo>
                      <a:pt x="73" y="12"/>
                    </a:lnTo>
                    <a:lnTo>
                      <a:pt x="70" y="12"/>
                    </a:lnTo>
                    <a:lnTo>
                      <a:pt x="70" y="15"/>
                    </a:lnTo>
                    <a:lnTo>
                      <a:pt x="70" y="16"/>
                    </a:lnTo>
                    <a:lnTo>
                      <a:pt x="60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1" y="3"/>
                    </a:lnTo>
                    <a:lnTo>
                      <a:pt x="23" y="4"/>
                    </a:lnTo>
                    <a:lnTo>
                      <a:pt x="13" y="4"/>
                    </a:lnTo>
                    <a:lnTo>
                      <a:pt x="16" y="6"/>
                    </a:lnTo>
                    <a:lnTo>
                      <a:pt x="21" y="7"/>
                    </a:lnTo>
                    <a:lnTo>
                      <a:pt x="26" y="7"/>
                    </a:lnTo>
                    <a:lnTo>
                      <a:pt x="33" y="12"/>
                    </a:lnTo>
                    <a:lnTo>
                      <a:pt x="40" y="16"/>
                    </a:lnTo>
                    <a:lnTo>
                      <a:pt x="43" y="18"/>
                    </a:lnTo>
                    <a:lnTo>
                      <a:pt x="48" y="19"/>
                    </a:lnTo>
                    <a:lnTo>
                      <a:pt x="48" y="16"/>
                    </a:lnTo>
                    <a:lnTo>
                      <a:pt x="31" y="12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3" y="1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8" name="Freeform 2845">
                <a:extLst>
                  <a:ext uri="{FF2B5EF4-FFF2-40B4-BE49-F238E27FC236}">
                    <a16:creationId xmlns:a16="http://schemas.microsoft.com/office/drawing/2014/main" id="{4183351E-17FB-8772-5607-92D72F1BD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1670"/>
                <a:ext cx="102" cy="99"/>
              </a:xfrm>
              <a:custGeom>
                <a:avLst/>
                <a:gdLst>
                  <a:gd name="T0" fmla="*/ 0 w 102"/>
                  <a:gd name="T1" fmla="*/ 28 h 99"/>
                  <a:gd name="T2" fmla="*/ 16 w 102"/>
                  <a:gd name="T3" fmla="*/ 63 h 99"/>
                  <a:gd name="T4" fmla="*/ 41 w 102"/>
                  <a:gd name="T5" fmla="*/ 90 h 99"/>
                  <a:gd name="T6" fmla="*/ 60 w 102"/>
                  <a:gd name="T7" fmla="*/ 99 h 99"/>
                  <a:gd name="T8" fmla="*/ 72 w 102"/>
                  <a:gd name="T9" fmla="*/ 94 h 99"/>
                  <a:gd name="T10" fmla="*/ 68 w 102"/>
                  <a:gd name="T11" fmla="*/ 87 h 99"/>
                  <a:gd name="T12" fmla="*/ 41 w 102"/>
                  <a:gd name="T13" fmla="*/ 67 h 99"/>
                  <a:gd name="T14" fmla="*/ 25 w 102"/>
                  <a:gd name="T15" fmla="*/ 54 h 99"/>
                  <a:gd name="T16" fmla="*/ 26 w 102"/>
                  <a:gd name="T17" fmla="*/ 51 h 99"/>
                  <a:gd name="T18" fmla="*/ 35 w 102"/>
                  <a:gd name="T19" fmla="*/ 48 h 99"/>
                  <a:gd name="T20" fmla="*/ 48 w 102"/>
                  <a:gd name="T21" fmla="*/ 42 h 99"/>
                  <a:gd name="T22" fmla="*/ 55 w 102"/>
                  <a:gd name="T23" fmla="*/ 27 h 99"/>
                  <a:gd name="T24" fmla="*/ 62 w 102"/>
                  <a:gd name="T25" fmla="*/ 16 h 99"/>
                  <a:gd name="T26" fmla="*/ 67 w 102"/>
                  <a:gd name="T27" fmla="*/ 16 h 99"/>
                  <a:gd name="T28" fmla="*/ 80 w 102"/>
                  <a:gd name="T29" fmla="*/ 25 h 99"/>
                  <a:gd name="T30" fmla="*/ 95 w 102"/>
                  <a:gd name="T31" fmla="*/ 31 h 99"/>
                  <a:gd name="T32" fmla="*/ 97 w 102"/>
                  <a:gd name="T33" fmla="*/ 28 h 99"/>
                  <a:gd name="T34" fmla="*/ 93 w 102"/>
                  <a:gd name="T35" fmla="*/ 18 h 99"/>
                  <a:gd name="T36" fmla="*/ 85 w 102"/>
                  <a:gd name="T37" fmla="*/ 6 h 99"/>
                  <a:gd name="T38" fmla="*/ 78 w 102"/>
                  <a:gd name="T39" fmla="*/ 7 h 99"/>
                  <a:gd name="T40" fmla="*/ 73 w 102"/>
                  <a:gd name="T41" fmla="*/ 12 h 99"/>
                  <a:gd name="T42" fmla="*/ 70 w 102"/>
                  <a:gd name="T43" fmla="*/ 15 h 99"/>
                  <a:gd name="T44" fmla="*/ 60 w 102"/>
                  <a:gd name="T45" fmla="*/ 9 h 99"/>
                  <a:gd name="T46" fmla="*/ 40 w 102"/>
                  <a:gd name="T47" fmla="*/ 3 h 99"/>
                  <a:gd name="T48" fmla="*/ 23 w 102"/>
                  <a:gd name="T49" fmla="*/ 4 h 99"/>
                  <a:gd name="T50" fmla="*/ 16 w 102"/>
                  <a:gd name="T51" fmla="*/ 6 h 99"/>
                  <a:gd name="T52" fmla="*/ 21 w 102"/>
                  <a:gd name="T53" fmla="*/ 7 h 99"/>
                  <a:gd name="T54" fmla="*/ 33 w 102"/>
                  <a:gd name="T55" fmla="*/ 12 h 99"/>
                  <a:gd name="T56" fmla="*/ 43 w 102"/>
                  <a:gd name="T57" fmla="*/ 18 h 99"/>
                  <a:gd name="T58" fmla="*/ 48 w 102"/>
                  <a:gd name="T59" fmla="*/ 16 h 99"/>
                  <a:gd name="T60" fmla="*/ 13 w 102"/>
                  <a:gd name="T61" fmla="*/ 7 h 99"/>
                  <a:gd name="T62" fmla="*/ 3 w 102"/>
                  <a:gd name="T63" fmla="*/ 10 h 99"/>
                  <a:gd name="T64" fmla="*/ 0 w 102"/>
                  <a:gd name="T65" fmla="*/ 16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2" h="99">
                    <a:moveTo>
                      <a:pt x="0" y="16"/>
                    </a:moveTo>
                    <a:lnTo>
                      <a:pt x="0" y="28"/>
                    </a:lnTo>
                    <a:lnTo>
                      <a:pt x="3" y="40"/>
                    </a:lnTo>
                    <a:lnTo>
                      <a:pt x="16" y="63"/>
                    </a:lnTo>
                    <a:lnTo>
                      <a:pt x="30" y="84"/>
                    </a:lnTo>
                    <a:lnTo>
                      <a:pt x="41" y="90"/>
                    </a:lnTo>
                    <a:lnTo>
                      <a:pt x="53" y="99"/>
                    </a:lnTo>
                    <a:lnTo>
                      <a:pt x="60" y="99"/>
                    </a:lnTo>
                    <a:lnTo>
                      <a:pt x="70" y="99"/>
                    </a:lnTo>
                    <a:lnTo>
                      <a:pt x="72" y="94"/>
                    </a:lnTo>
                    <a:lnTo>
                      <a:pt x="75" y="91"/>
                    </a:lnTo>
                    <a:lnTo>
                      <a:pt x="68" y="87"/>
                    </a:lnTo>
                    <a:lnTo>
                      <a:pt x="62" y="79"/>
                    </a:lnTo>
                    <a:lnTo>
                      <a:pt x="41" y="67"/>
                    </a:lnTo>
                    <a:lnTo>
                      <a:pt x="21" y="55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6" y="51"/>
                    </a:lnTo>
                    <a:lnTo>
                      <a:pt x="26" y="48"/>
                    </a:lnTo>
                    <a:lnTo>
                      <a:pt x="35" y="48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55" y="27"/>
                    </a:lnTo>
                    <a:lnTo>
                      <a:pt x="62" y="16"/>
                    </a:lnTo>
                    <a:lnTo>
                      <a:pt x="67" y="16"/>
                    </a:lnTo>
                    <a:lnTo>
                      <a:pt x="70" y="19"/>
                    </a:lnTo>
                    <a:lnTo>
                      <a:pt x="80" y="25"/>
                    </a:lnTo>
                    <a:lnTo>
                      <a:pt x="88" y="31"/>
                    </a:lnTo>
                    <a:lnTo>
                      <a:pt x="95" y="31"/>
                    </a:lnTo>
                    <a:lnTo>
                      <a:pt x="102" y="31"/>
                    </a:lnTo>
                    <a:lnTo>
                      <a:pt x="97" y="28"/>
                    </a:lnTo>
                    <a:lnTo>
                      <a:pt x="93" y="18"/>
                    </a:lnTo>
                    <a:lnTo>
                      <a:pt x="92" y="12"/>
                    </a:lnTo>
                    <a:lnTo>
                      <a:pt x="85" y="6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7" y="9"/>
                    </a:lnTo>
                    <a:lnTo>
                      <a:pt x="73" y="12"/>
                    </a:lnTo>
                    <a:lnTo>
                      <a:pt x="70" y="12"/>
                    </a:lnTo>
                    <a:lnTo>
                      <a:pt x="70" y="15"/>
                    </a:lnTo>
                    <a:lnTo>
                      <a:pt x="70" y="16"/>
                    </a:lnTo>
                    <a:lnTo>
                      <a:pt x="60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1" y="3"/>
                    </a:lnTo>
                    <a:lnTo>
                      <a:pt x="23" y="4"/>
                    </a:lnTo>
                    <a:lnTo>
                      <a:pt x="13" y="4"/>
                    </a:lnTo>
                    <a:lnTo>
                      <a:pt x="16" y="6"/>
                    </a:lnTo>
                    <a:lnTo>
                      <a:pt x="21" y="7"/>
                    </a:lnTo>
                    <a:lnTo>
                      <a:pt x="26" y="7"/>
                    </a:lnTo>
                    <a:lnTo>
                      <a:pt x="33" y="12"/>
                    </a:lnTo>
                    <a:lnTo>
                      <a:pt x="40" y="16"/>
                    </a:lnTo>
                    <a:lnTo>
                      <a:pt x="43" y="18"/>
                    </a:lnTo>
                    <a:lnTo>
                      <a:pt x="48" y="19"/>
                    </a:lnTo>
                    <a:lnTo>
                      <a:pt x="48" y="16"/>
                    </a:lnTo>
                    <a:lnTo>
                      <a:pt x="31" y="12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3" y="1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9" name="Freeform 2846">
                <a:extLst>
                  <a:ext uri="{FF2B5EF4-FFF2-40B4-BE49-F238E27FC236}">
                    <a16:creationId xmlns:a16="http://schemas.microsoft.com/office/drawing/2014/main" id="{2F377BA6-6016-39BD-E701-8B69D4D9D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718"/>
                <a:ext cx="101" cy="93"/>
              </a:xfrm>
              <a:custGeom>
                <a:avLst/>
                <a:gdLst>
                  <a:gd name="T0" fmla="*/ 0 w 101"/>
                  <a:gd name="T1" fmla="*/ 3 h 91"/>
                  <a:gd name="T2" fmla="*/ 4 w 101"/>
                  <a:gd name="T3" fmla="*/ 7 h 91"/>
                  <a:gd name="T4" fmla="*/ 4 w 101"/>
                  <a:gd name="T5" fmla="*/ 12 h 91"/>
                  <a:gd name="T6" fmla="*/ 19 w 101"/>
                  <a:gd name="T7" fmla="*/ 21 h 91"/>
                  <a:gd name="T8" fmla="*/ 34 w 101"/>
                  <a:gd name="T9" fmla="*/ 52 h 91"/>
                  <a:gd name="T10" fmla="*/ 47 w 101"/>
                  <a:gd name="T11" fmla="*/ 61 h 91"/>
                  <a:gd name="T12" fmla="*/ 62 w 101"/>
                  <a:gd name="T13" fmla="*/ 68 h 91"/>
                  <a:gd name="T14" fmla="*/ 77 w 101"/>
                  <a:gd name="T15" fmla="*/ 114 h 91"/>
                  <a:gd name="T16" fmla="*/ 92 w 101"/>
                  <a:gd name="T17" fmla="*/ 145 h 91"/>
                  <a:gd name="T18" fmla="*/ 97 w 101"/>
                  <a:gd name="T19" fmla="*/ 144 h 91"/>
                  <a:gd name="T20" fmla="*/ 101 w 101"/>
                  <a:gd name="T21" fmla="*/ 139 h 91"/>
                  <a:gd name="T22" fmla="*/ 89 w 101"/>
                  <a:gd name="T23" fmla="*/ 117 h 91"/>
                  <a:gd name="T24" fmla="*/ 79 w 101"/>
                  <a:gd name="T25" fmla="*/ 91 h 91"/>
                  <a:gd name="T26" fmla="*/ 67 w 101"/>
                  <a:gd name="T27" fmla="*/ 71 h 91"/>
                  <a:gd name="T28" fmla="*/ 57 w 101"/>
                  <a:gd name="T29" fmla="*/ 61 h 91"/>
                  <a:gd name="T30" fmla="*/ 54 w 101"/>
                  <a:gd name="T31" fmla="*/ 55 h 91"/>
                  <a:gd name="T32" fmla="*/ 52 w 101"/>
                  <a:gd name="T33" fmla="*/ 49 h 91"/>
                  <a:gd name="T34" fmla="*/ 42 w 101"/>
                  <a:gd name="T35" fmla="*/ 21 h 91"/>
                  <a:gd name="T36" fmla="*/ 31 w 101"/>
                  <a:gd name="T37" fmla="*/ 15 h 91"/>
                  <a:gd name="T38" fmla="*/ 34 w 101"/>
                  <a:gd name="T39" fmla="*/ 18 h 91"/>
                  <a:gd name="T40" fmla="*/ 39 w 101"/>
                  <a:gd name="T41" fmla="*/ 21 h 91"/>
                  <a:gd name="T42" fmla="*/ 42 w 101"/>
                  <a:gd name="T43" fmla="*/ 22 h 91"/>
                  <a:gd name="T44" fmla="*/ 49 w 101"/>
                  <a:gd name="T45" fmla="*/ 46 h 91"/>
                  <a:gd name="T46" fmla="*/ 47 w 101"/>
                  <a:gd name="T47" fmla="*/ 22 h 91"/>
                  <a:gd name="T48" fmla="*/ 44 w 101"/>
                  <a:gd name="T49" fmla="*/ 19 h 91"/>
                  <a:gd name="T50" fmla="*/ 44 w 101"/>
                  <a:gd name="T51" fmla="*/ 16 h 91"/>
                  <a:gd name="T52" fmla="*/ 44 w 101"/>
                  <a:gd name="T53" fmla="*/ 12 h 91"/>
                  <a:gd name="T54" fmla="*/ 24 w 101"/>
                  <a:gd name="T55" fmla="*/ 6 h 91"/>
                  <a:gd name="T56" fmla="*/ 4 w 101"/>
                  <a:gd name="T57" fmla="*/ 0 h 91"/>
                  <a:gd name="T58" fmla="*/ 2 w 101"/>
                  <a:gd name="T59" fmla="*/ 3 h 91"/>
                  <a:gd name="T60" fmla="*/ 0 w 101"/>
                  <a:gd name="T61" fmla="*/ 3 h 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1" h="91">
                    <a:moveTo>
                      <a:pt x="0" y="3"/>
                    </a:moveTo>
                    <a:lnTo>
                      <a:pt x="4" y="7"/>
                    </a:lnTo>
                    <a:lnTo>
                      <a:pt x="4" y="12"/>
                    </a:lnTo>
                    <a:lnTo>
                      <a:pt x="19" y="21"/>
                    </a:lnTo>
                    <a:lnTo>
                      <a:pt x="34" y="30"/>
                    </a:lnTo>
                    <a:lnTo>
                      <a:pt x="47" y="39"/>
                    </a:lnTo>
                    <a:lnTo>
                      <a:pt x="62" y="46"/>
                    </a:lnTo>
                    <a:lnTo>
                      <a:pt x="77" y="70"/>
                    </a:lnTo>
                    <a:lnTo>
                      <a:pt x="92" y="91"/>
                    </a:lnTo>
                    <a:lnTo>
                      <a:pt x="97" y="90"/>
                    </a:lnTo>
                    <a:lnTo>
                      <a:pt x="101" y="87"/>
                    </a:lnTo>
                    <a:lnTo>
                      <a:pt x="89" y="72"/>
                    </a:lnTo>
                    <a:lnTo>
                      <a:pt x="79" y="58"/>
                    </a:lnTo>
                    <a:lnTo>
                      <a:pt x="67" y="48"/>
                    </a:lnTo>
                    <a:lnTo>
                      <a:pt x="57" y="39"/>
                    </a:lnTo>
                    <a:lnTo>
                      <a:pt x="54" y="33"/>
                    </a:lnTo>
                    <a:lnTo>
                      <a:pt x="52" y="27"/>
                    </a:lnTo>
                    <a:lnTo>
                      <a:pt x="42" y="21"/>
                    </a:lnTo>
                    <a:lnTo>
                      <a:pt x="31" y="15"/>
                    </a:lnTo>
                    <a:lnTo>
                      <a:pt x="34" y="18"/>
                    </a:lnTo>
                    <a:lnTo>
                      <a:pt x="39" y="21"/>
                    </a:lnTo>
                    <a:lnTo>
                      <a:pt x="42" y="22"/>
                    </a:lnTo>
                    <a:lnTo>
                      <a:pt x="49" y="24"/>
                    </a:lnTo>
                    <a:lnTo>
                      <a:pt x="47" y="22"/>
                    </a:lnTo>
                    <a:lnTo>
                      <a:pt x="44" y="19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24" y="6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0" name="Freeform 2847">
                <a:extLst>
                  <a:ext uri="{FF2B5EF4-FFF2-40B4-BE49-F238E27FC236}">
                    <a16:creationId xmlns:a16="http://schemas.microsoft.com/office/drawing/2014/main" id="{9B56F816-3400-34C8-8AD7-B8C22FAD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718"/>
                <a:ext cx="101" cy="93"/>
              </a:xfrm>
              <a:custGeom>
                <a:avLst/>
                <a:gdLst>
                  <a:gd name="T0" fmla="*/ 0 w 101"/>
                  <a:gd name="T1" fmla="*/ 3 h 91"/>
                  <a:gd name="T2" fmla="*/ 4 w 101"/>
                  <a:gd name="T3" fmla="*/ 7 h 91"/>
                  <a:gd name="T4" fmla="*/ 4 w 101"/>
                  <a:gd name="T5" fmla="*/ 12 h 91"/>
                  <a:gd name="T6" fmla="*/ 19 w 101"/>
                  <a:gd name="T7" fmla="*/ 21 h 91"/>
                  <a:gd name="T8" fmla="*/ 34 w 101"/>
                  <a:gd name="T9" fmla="*/ 52 h 91"/>
                  <a:gd name="T10" fmla="*/ 47 w 101"/>
                  <a:gd name="T11" fmla="*/ 61 h 91"/>
                  <a:gd name="T12" fmla="*/ 62 w 101"/>
                  <a:gd name="T13" fmla="*/ 68 h 91"/>
                  <a:gd name="T14" fmla="*/ 77 w 101"/>
                  <a:gd name="T15" fmla="*/ 114 h 91"/>
                  <a:gd name="T16" fmla="*/ 92 w 101"/>
                  <a:gd name="T17" fmla="*/ 145 h 91"/>
                  <a:gd name="T18" fmla="*/ 97 w 101"/>
                  <a:gd name="T19" fmla="*/ 144 h 91"/>
                  <a:gd name="T20" fmla="*/ 101 w 101"/>
                  <a:gd name="T21" fmla="*/ 139 h 91"/>
                  <a:gd name="T22" fmla="*/ 89 w 101"/>
                  <a:gd name="T23" fmla="*/ 117 h 91"/>
                  <a:gd name="T24" fmla="*/ 79 w 101"/>
                  <a:gd name="T25" fmla="*/ 91 h 91"/>
                  <a:gd name="T26" fmla="*/ 67 w 101"/>
                  <a:gd name="T27" fmla="*/ 71 h 91"/>
                  <a:gd name="T28" fmla="*/ 57 w 101"/>
                  <a:gd name="T29" fmla="*/ 61 h 91"/>
                  <a:gd name="T30" fmla="*/ 54 w 101"/>
                  <a:gd name="T31" fmla="*/ 55 h 91"/>
                  <a:gd name="T32" fmla="*/ 52 w 101"/>
                  <a:gd name="T33" fmla="*/ 49 h 91"/>
                  <a:gd name="T34" fmla="*/ 42 w 101"/>
                  <a:gd name="T35" fmla="*/ 21 h 91"/>
                  <a:gd name="T36" fmla="*/ 31 w 101"/>
                  <a:gd name="T37" fmla="*/ 15 h 91"/>
                  <a:gd name="T38" fmla="*/ 31 w 101"/>
                  <a:gd name="T39" fmla="*/ 15 h 91"/>
                  <a:gd name="T40" fmla="*/ 34 w 101"/>
                  <a:gd name="T41" fmla="*/ 18 h 91"/>
                  <a:gd name="T42" fmla="*/ 39 w 101"/>
                  <a:gd name="T43" fmla="*/ 21 h 91"/>
                  <a:gd name="T44" fmla="*/ 42 w 101"/>
                  <a:gd name="T45" fmla="*/ 22 h 91"/>
                  <a:gd name="T46" fmla="*/ 49 w 101"/>
                  <a:gd name="T47" fmla="*/ 46 h 91"/>
                  <a:gd name="T48" fmla="*/ 47 w 101"/>
                  <a:gd name="T49" fmla="*/ 22 h 91"/>
                  <a:gd name="T50" fmla="*/ 44 w 101"/>
                  <a:gd name="T51" fmla="*/ 19 h 91"/>
                  <a:gd name="T52" fmla="*/ 44 w 101"/>
                  <a:gd name="T53" fmla="*/ 16 h 91"/>
                  <a:gd name="T54" fmla="*/ 44 w 101"/>
                  <a:gd name="T55" fmla="*/ 12 h 91"/>
                  <a:gd name="T56" fmla="*/ 24 w 101"/>
                  <a:gd name="T57" fmla="*/ 6 h 91"/>
                  <a:gd name="T58" fmla="*/ 4 w 101"/>
                  <a:gd name="T59" fmla="*/ 0 h 91"/>
                  <a:gd name="T60" fmla="*/ 2 w 101"/>
                  <a:gd name="T61" fmla="*/ 3 h 91"/>
                  <a:gd name="T62" fmla="*/ 0 w 101"/>
                  <a:gd name="T63" fmla="*/ 3 h 91"/>
                  <a:gd name="T64" fmla="*/ 0 w 101"/>
                  <a:gd name="T65" fmla="*/ 3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1" h="91">
                    <a:moveTo>
                      <a:pt x="0" y="3"/>
                    </a:moveTo>
                    <a:lnTo>
                      <a:pt x="4" y="7"/>
                    </a:lnTo>
                    <a:lnTo>
                      <a:pt x="4" y="12"/>
                    </a:lnTo>
                    <a:lnTo>
                      <a:pt x="19" y="21"/>
                    </a:lnTo>
                    <a:lnTo>
                      <a:pt x="34" y="30"/>
                    </a:lnTo>
                    <a:lnTo>
                      <a:pt x="47" y="39"/>
                    </a:lnTo>
                    <a:lnTo>
                      <a:pt x="62" y="46"/>
                    </a:lnTo>
                    <a:lnTo>
                      <a:pt x="77" y="70"/>
                    </a:lnTo>
                    <a:lnTo>
                      <a:pt x="92" y="91"/>
                    </a:lnTo>
                    <a:lnTo>
                      <a:pt x="97" y="90"/>
                    </a:lnTo>
                    <a:lnTo>
                      <a:pt x="101" y="87"/>
                    </a:lnTo>
                    <a:lnTo>
                      <a:pt x="89" y="72"/>
                    </a:lnTo>
                    <a:lnTo>
                      <a:pt x="79" y="58"/>
                    </a:lnTo>
                    <a:lnTo>
                      <a:pt x="67" y="48"/>
                    </a:lnTo>
                    <a:lnTo>
                      <a:pt x="57" y="39"/>
                    </a:lnTo>
                    <a:lnTo>
                      <a:pt x="54" y="33"/>
                    </a:lnTo>
                    <a:lnTo>
                      <a:pt x="52" y="27"/>
                    </a:lnTo>
                    <a:lnTo>
                      <a:pt x="42" y="21"/>
                    </a:lnTo>
                    <a:lnTo>
                      <a:pt x="31" y="15"/>
                    </a:lnTo>
                    <a:lnTo>
                      <a:pt x="34" y="18"/>
                    </a:lnTo>
                    <a:lnTo>
                      <a:pt x="39" y="21"/>
                    </a:lnTo>
                    <a:lnTo>
                      <a:pt x="42" y="22"/>
                    </a:lnTo>
                    <a:lnTo>
                      <a:pt x="49" y="24"/>
                    </a:lnTo>
                    <a:lnTo>
                      <a:pt x="47" y="22"/>
                    </a:lnTo>
                    <a:lnTo>
                      <a:pt x="44" y="19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24" y="6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1" name="Freeform 2848">
                <a:extLst>
                  <a:ext uri="{FF2B5EF4-FFF2-40B4-BE49-F238E27FC236}">
                    <a16:creationId xmlns:a16="http://schemas.microsoft.com/office/drawing/2014/main" id="{B51A7203-6200-5319-19BF-B0FAFDC81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170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5 w 9"/>
                  <a:gd name="T3" fmla="*/ 1 h 4"/>
                  <a:gd name="T4" fmla="*/ 9 w 9"/>
                  <a:gd name="T5" fmla="*/ 4 h 4"/>
                  <a:gd name="T6" fmla="*/ 9 w 9"/>
                  <a:gd name="T7" fmla="*/ 1 h 4"/>
                  <a:gd name="T8" fmla="*/ 7 w 9"/>
                  <a:gd name="T9" fmla="*/ 0 h 4"/>
                  <a:gd name="T10" fmla="*/ 3 w 9"/>
                  <a:gd name="T11" fmla="*/ 0 h 4"/>
                  <a:gd name="T12" fmla="*/ 0 w 9"/>
                  <a:gd name="T13" fmla="*/ 0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5" y="1"/>
                    </a:lnTo>
                    <a:lnTo>
                      <a:pt x="9" y="4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2" name="Freeform 2849">
                <a:extLst>
                  <a:ext uri="{FF2B5EF4-FFF2-40B4-BE49-F238E27FC236}">
                    <a16:creationId xmlns:a16="http://schemas.microsoft.com/office/drawing/2014/main" id="{DD8270B3-C73F-EA7D-684F-9053BBEF8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170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5 w 9"/>
                  <a:gd name="T3" fmla="*/ 1 h 4"/>
                  <a:gd name="T4" fmla="*/ 9 w 9"/>
                  <a:gd name="T5" fmla="*/ 4 h 4"/>
                  <a:gd name="T6" fmla="*/ 9 w 9"/>
                  <a:gd name="T7" fmla="*/ 1 h 4"/>
                  <a:gd name="T8" fmla="*/ 7 w 9"/>
                  <a:gd name="T9" fmla="*/ 0 h 4"/>
                  <a:gd name="T10" fmla="*/ 3 w 9"/>
                  <a:gd name="T11" fmla="*/ 0 h 4"/>
                  <a:gd name="T12" fmla="*/ 0 w 9"/>
                  <a:gd name="T13" fmla="*/ 0 h 4"/>
                  <a:gd name="T14" fmla="*/ 0 w 9"/>
                  <a:gd name="T15" fmla="*/ 0 h 4"/>
                  <a:gd name="T16" fmla="*/ 0 w 9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5" y="1"/>
                    </a:lnTo>
                    <a:lnTo>
                      <a:pt x="9" y="4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3" name="Freeform 2850">
                <a:extLst>
                  <a:ext uri="{FF2B5EF4-FFF2-40B4-BE49-F238E27FC236}">
                    <a16:creationId xmlns:a16="http://schemas.microsoft.com/office/drawing/2014/main" id="{81DB7999-3B42-2CF1-14F8-F3C5C9058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171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2 w 5"/>
                  <a:gd name="T3" fmla="*/ 2 h 5"/>
                  <a:gd name="T4" fmla="*/ 5 w 5"/>
                  <a:gd name="T5" fmla="*/ 5 h 5"/>
                  <a:gd name="T6" fmla="*/ 2 w 5"/>
                  <a:gd name="T7" fmla="*/ 2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4" name="Freeform 2851">
                <a:extLst>
                  <a:ext uri="{FF2B5EF4-FFF2-40B4-BE49-F238E27FC236}">
                    <a16:creationId xmlns:a16="http://schemas.microsoft.com/office/drawing/2014/main" id="{49369760-D526-836C-5DDB-D50443B7D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171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2 w 5"/>
                  <a:gd name="T3" fmla="*/ 2 h 5"/>
                  <a:gd name="T4" fmla="*/ 5 w 5"/>
                  <a:gd name="T5" fmla="*/ 5 h 5"/>
                  <a:gd name="T6" fmla="*/ 2 w 5"/>
                  <a:gd name="T7" fmla="*/ 2 h 5"/>
                  <a:gd name="T8" fmla="*/ 0 w 5"/>
                  <a:gd name="T9" fmla="*/ 0 h 5"/>
                  <a:gd name="T10" fmla="*/ 0 w 5"/>
                  <a:gd name="T11" fmla="*/ 0 h 5"/>
                  <a:gd name="T12" fmla="*/ 0 w 5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5" name="Freeform 2852">
                <a:extLst>
                  <a:ext uri="{FF2B5EF4-FFF2-40B4-BE49-F238E27FC236}">
                    <a16:creationId xmlns:a16="http://schemas.microsoft.com/office/drawing/2014/main" id="{B8DC24C1-5B23-9118-25C3-1B923ECCD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1701"/>
                <a:ext cx="14" cy="10"/>
              </a:xfrm>
              <a:custGeom>
                <a:avLst/>
                <a:gdLst>
                  <a:gd name="T0" fmla="*/ 4 w 14"/>
                  <a:gd name="T1" fmla="*/ 3 h 12"/>
                  <a:gd name="T2" fmla="*/ 4 w 14"/>
                  <a:gd name="T3" fmla="*/ 3 h 12"/>
                  <a:gd name="T4" fmla="*/ 0 w 14"/>
                  <a:gd name="T5" fmla="*/ 3 h 12"/>
                  <a:gd name="T6" fmla="*/ 4 w 14"/>
                  <a:gd name="T7" fmla="*/ 3 h 12"/>
                  <a:gd name="T8" fmla="*/ 9 w 14"/>
                  <a:gd name="T9" fmla="*/ 3 h 12"/>
                  <a:gd name="T10" fmla="*/ 9 w 14"/>
                  <a:gd name="T11" fmla="*/ 3 h 12"/>
                  <a:gd name="T12" fmla="*/ 14 w 14"/>
                  <a:gd name="T13" fmla="*/ 0 h 12"/>
                  <a:gd name="T14" fmla="*/ 9 w 14"/>
                  <a:gd name="T15" fmla="*/ 3 h 12"/>
                  <a:gd name="T16" fmla="*/ 4 w 14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4" y="5"/>
                    </a:moveTo>
                    <a:lnTo>
                      <a:pt x="4" y="9"/>
                    </a:lnTo>
                    <a:lnTo>
                      <a:pt x="0" y="12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6" name="Freeform 2853">
                <a:extLst>
                  <a:ext uri="{FF2B5EF4-FFF2-40B4-BE49-F238E27FC236}">
                    <a16:creationId xmlns:a16="http://schemas.microsoft.com/office/drawing/2014/main" id="{A20F008A-B99D-E9FC-0E25-5EF2190D2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1701"/>
                <a:ext cx="14" cy="10"/>
              </a:xfrm>
              <a:custGeom>
                <a:avLst/>
                <a:gdLst>
                  <a:gd name="T0" fmla="*/ 4 w 14"/>
                  <a:gd name="T1" fmla="*/ 3 h 12"/>
                  <a:gd name="T2" fmla="*/ 4 w 14"/>
                  <a:gd name="T3" fmla="*/ 3 h 12"/>
                  <a:gd name="T4" fmla="*/ 0 w 14"/>
                  <a:gd name="T5" fmla="*/ 3 h 12"/>
                  <a:gd name="T6" fmla="*/ 4 w 14"/>
                  <a:gd name="T7" fmla="*/ 3 h 12"/>
                  <a:gd name="T8" fmla="*/ 9 w 14"/>
                  <a:gd name="T9" fmla="*/ 3 h 12"/>
                  <a:gd name="T10" fmla="*/ 9 w 14"/>
                  <a:gd name="T11" fmla="*/ 3 h 12"/>
                  <a:gd name="T12" fmla="*/ 14 w 14"/>
                  <a:gd name="T13" fmla="*/ 0 h 12"/>
                  <a:gd name="T14" fmla="*/ 9 w 14"/>
                  <a:gd name="T15" fmla="*/ 3 h 12"/>
                  <a:gd name="T16" fmla="*/ 4 w 14"/>
                  <a:gd name="T17" fmla="*/ 3 h 12"/>
                  <a:gd name="T18" fmla="*/ 4 w 14"/>
                  <a:gd name="T19" fmla="*/ 3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12">
                    <a:moveTo>
                      <a:pt x="4" y="5"/>
                    </a:moveTo>
                    <a:lnTo>
                      <a:pt x="4" y="9"/>
                    </a:lnTo>
                    <a:lnTo>
                      <a:pt x="0" y="12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4" y="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7" name="Freeform 2854">
                <a:extLst>
                  <a:ext uri="{FF2B5EF4-FFF2-40B4-BE49-F238E27FC236}">
                    <a16:creationId xmlns:a16="http://schemas.microsoft.com/office/drawing/2014/main" id="{CCC7E2DE-EC65-2F9C-8843-78B85642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" y="1697"/>
                <a:ext cx="8" cy="7"/>
              </a:xfrm>
              <a:custGeom>
                <a:avLst/>
                <a:gdLst>
                  <a:gd name="T0" fmla="*/ 0 w 8"/>
                  <a:gd name="T1" fmla="*/ 289133 h 4"/>
                  <a:gd name="T2" fmla="*/ 0 w 8"/>
                  <a:gd name="T3" fmla="*/ 885470 h 4"/>
                  <a:gd name="T4" fmla="*/ 0 w 8"/>
                  <a:gd name="T5" fmla="*/ 667665 h 4"/>
                  <a:gd name="T6" fmla="*/ 1 w 8"/>
                  <a:gd name="T7" fmla="*/ 289133 h 4"/>
                  <a:gd name="T8" fmla="*/ 5 w 8"/>
                  <a:gd name="T9" fmla="*/ 289133 h 4"/>
                  <a:gd name="T10" fmla="*/ 8 w 8"/>
                  <a:gd name="T11" fmla="*/ 289133 h 4"/>
                  <a:gd name="T12" fmla="*/ 3 w 8"/>
                  <a:gd name="T13" fmla="*/ 0 h 4"/>
                  <a:gd name="T14" fmla="*/ 0 w 8"/>
                  <a:gd name="T15" fmla="*/ 289133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0" y="1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8" name="Freeform 2855">
                <a:extLst>
                  <a:ext uri="{FF2B5EF4-FFF2-40B4-BE49-F238E27FC236}">
                    <a16:creationId xmlns:a16="http://schemas.microsoft.com/office/drawing/2014/main" id="{B57D412E-231C-B809-14C9-2C40D21C4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" y="1697"/>
                <a:ext cx="8" cy="7"/>
              </a:xfrm>
              <a:custGeom>
                <a:avLst/>
                <a:gdLst>
                  <a:gd name="T0" fmla="*/ 0 w 8"/>
                  <a:gd name="T1" fmla="*/ 289133 h 4"/>
                  <a:gd name="T2" fmla="*/ 0 w 8"/>
                  <a:gd name="T3" fmla="*/ 885470 h 4"/>
                  <a:gd name="T4" fmla="*/ 0 w 8"/>
                  <a:gd name="T5" fmla="*/ 667665 h 4"/>
                  <a:gd name="T6" fmla="*/ 1 w 8"/>
                  <a:gd name="T7" fmla="*/ 289133 h 4"/>
                  <a:gd name="T8" fmla="*/ 5 w 8"/>
                  <a:gd name="T9" fmla="*/ 289133 h 4"/>
                  <a:gd name="T10" fmla="*/ 8 w 8"/>
                  <a:gd name="T11" fmla="*/ 289133 h 4"/>
                  <a:gd name="T12" fmla="*/ 3 w 8"/>
                  <a:gd name="T13" fmla="*/ 0 h 4"/>
                  <a:gd name="T14" fmla="*/ 0 w 8"/>
                  <a:gd name="T15" fmla="*/ 289133 h 4"/>
                  <a:gd name="T16" fmla="*/ 0 w 8"/>
                  <a:gd name="T17" fmla="*/ 289133 h 4"/>
                  <a:gd name="T18" fmla="*/ 0 w 8"/>
                  <a:gd name="T19" fmla="*/ 289133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0" y="1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9" name="Freeform 2856">
                <a:extLst>
                  <a:ext uri="{FF2B5EF4-FFF2-40B4-BE49-F238E27FC236}">
                    <a16:creationId xmlns:a16="http://schemas.microsoft.com/office/drawing/2014/main" id="{810675C4-6940-9E6D-813C-8A6A9BEF0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1718"/>
                <a:ext cx="4" cy="6"/>
              </a:xfrm>
              <a:custGeom>
                <a:avLst/>
                <a:gdLst>
                  <a:gd name="T0" fmla="*/ 0 w 4"/>
                  <a:gd name="T1" fmla="*/ 12582912 h 3"/>
                  <a:gd name="T2" fmla="*/ 4 w 4"/>
                  <a:gd name="T3" fmla="*/ 12582912 h 3"/>
                  <a:gd name="T4" fmla="*/ 2 w 4"/>
                  <a:gd name="T5" fmla="*/ 12582912 h 3"/>
                  <a:gd name="T6" fmla="*/ 0 w 4"/>
                  <a:gd name="T7" fmla="*/ 0 h 3"/>
                  <a:gd name="T8" fmla="*/ 0 w 4"/>
                  <a:gd name="T9" fmla="*/ 1258291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0" name="Freeform 2857">
                <a:extLst>
                  <a:ext uri="{FF2B5EF4-FFF2-40B4-BE49-F238E27FC236}">
                    <a16:creationId xmlns:a16="http://schemas.microsoft.com/office/drawing/2014/main" id="{14500221-2CD5-F076-B5E5-648AAEAA5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1718"/>
                <a:ext cx="4" cy="6"/>
              </a:xfrm>
              <a:custGeom>
                <a:avLst/>
                <a:gdLst>
                  <a:gd name="T0" fmla="*/ 0 w 4"/>
                  <a:gd name="T1" fmla="*/ 12582912 h 3"/>
                  <a:gd name="T2" fmla="*/ 4 w 4"/>
                  <a:gd name="T3" fmla="*/ 12582912 h 3"/>
                  <a:gd name="T4" fmla="*/ 2 w 4"/>
                  <a:gd name="T5" fmla="*/ 12582912 h 3"/>
                  <a:gd name="T6" fmla="*/ 0 w 4"/>
                  <a:gd name="T7" fmla="*/ 0 h 3"/>
                  <a:gd name="T8" fmla="*/ 0 w 4"/>
                  <a:gd name="T9" fmla="*/ 12582912 h 3"/>
                  <a:gd name="T10" fmla="*/ 0 w 4"/>
                  <a:gd name="T11" fmla="*/ 1258291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1" name="Freeform 2858">
                <a:extLst>
                  <a:ext uri="{FF2B5EF4-FFF2-40B4-BE49-F238E27FC236}">
                    <a16:creationId xmlns:a16="http://schemas.microsoft.com/office/drawing/2014/main" id="{0B1F2EDA-A0FD-8E30-63A6-382A336C4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1698"/>
                <a:ext cx="26" cy="26"/>
              </a:xfrm>
              <a:custGeom>
                <a:avLst/>
                <a:gdLst>
                  <a:gd name="T0" fmla="*/ 0 w 26"/>
                  <a:gd name="T1" fmla="*/ 180 h 23"/>
                  <a:gd name="T2" fmla="*/ 0 w 26"/>
                  <a:gd name="T3" fmla="*/ 203 h 23"/>
                  <a:gd name="T4" fmla="*/ 0 w 26"/>
                  <a:gd name="T5" fmla="*/ 293 h 23"/>
                  <a:gd name="T6" fmla="*/ 0 w 26"/>
                  <a:gd name="T7" fmla="*/ 326 h 23"/>
                  <a:gd name="T8" fmla="*/ 5 w 26"/>
                  <a:gd name="T9" fmla="*/ 331 h 23"/>
                  <a:gd name="T10" fmla="*/ 5 w 26"/>
                  <a:gd name="T11" fmla="*/ 255 h 23"/>
                  <a:gd name="T12" fmla="*/ 5 w 26"/>
                  <a:gd name="T13" fmla="*/ 180 h 23"/>
                  <a:gd name="T14" fmla="*/ 11 w 26"/>
                  <a:gd name="T15" fmla="*/ 111 h 23"/>
                  <a:gd name="T16" fmla="*/ 16 w 26"/>
                  <a:gd name="T17" fmla="*/ 3 h 23"/>
                  <a:gd name="T18" fmla="*/ 21 w 26"/>
                  <a:gd name="T19" fmla="*/ 3 h 23"/>
                  <a:gd name="T20" fmla="*/ 26 w 26"/>
                  <a:gd name="T21" fmla="*/ 3 h 23"/>
                  <a:gd name="T22" fmla="*/ 21 w 26"/>
                  <a:gd name="T23" fmla="*/ 0 h 23"/>
                  <a:gd name="T24" fmla="*/ 16 w 26"/>
                  <a:gd name="T25" fmla="*/ 3 h 23"/>
                  <a:gd name="T26" fmla="*/ 11 w 26"/>
                  <a:gd name="T27" fmla="*/ 77 h 23"/>
                  <a:gd name="T28" fmla="*/ 5 w 26"/>
                  <a:gd name="T29" fmla="*/ 87 h 23"/>
                  <a:gd name="T30" fmla="*/ 0 w 26"/>
                  <a:gd name="T31" fmla="*/ 111 h 23"/>
                  <a:gd name="T32" fmla="*/ 0 w 26"/>
                  <a:gd name="T33" fmla="*/ 18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0" y="12"/>
                    </a:moveTo>
                    <a:lnTo>
                      <a:pt x="0" y="14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5" y="23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11" y="8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6" y="3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1" y="5"/>
                    </a:lnTo>
                    <a:lnTo>
                      <a:pt x="5" y="6"/>
                    </a:lnTo>
                    <a:lnTo>
                      <a:pt x="0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2" name="Freeform 2859">
                <a:extLst>
                  <a:ext uri="{FF2B5EF4-FFF2-40B4-BE49-F238E27FC236}">
                    <a16:creationId xmlns:a16="http://schemas.microsoft.com/office/drawing/2014/main" id="{1510EA30-1E23-15D2-6C09-4F6F397E6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1698"/>
                <a:ext cx="26" cy="26"/>
              </a:xfrm>
              <a:custGeom>
                <a:avLst/>
                <a:gdLst>
                  <a:gd name="T0" fmla="*/ 0 w 26"/>
                  <a:gd name="T1" fmla="*/ 180 h 23"/>
                  <a:gd name="T2" fmla="*/ 0 w 26"/>
                  <a:gd name="T3" fmla="*/ 203 h 23"/>
                  <a:gd name="T4" fmla="*/ 0 w 26"/>
                  <a:gd name="T5" fmla="*/ 293 h 23"/>
                  <a:gd name="T6" fmla="*/ 0 w 26"/>
                  <a:gd name="T7" fmla="*/ 326 h 23"/>
                  <a:gd name="T8" fmla="*/ 5 w 26"/>
                  <a:gd name="T9" fmla="*/ 331 h 23"/>
                  <a:gd name="T10" fmla="*/ 5 w 26"/>
                  <a:gd name="T11" fmla="*/ 255 h 23"/>
                  <a:gd name="T12" fmla="*/ 5 w 26"/>
                  <a:gd name="T13" fmla="*/ 180 h 23"/>
                  <a:gd name="T14" fmla="*/ 11 w 26"/>
                  <a:gd name="T15" fmla="*/ 111 h 23"/>
                  <a:gd name="T16" fmla="*/ 16 w 26"/>
                  <a:gd name="T17" fmla="*/ 3 h 23"/>
                  <a:gd name="T18" fmla="*/ 21 w 26"/>
                  <a:gd name="T19" fmla="*/ 3 h 23"/>
                  <a:gd name="T20" fmla="*/ 26 w 26"/>
                  <a:gd name="T21" fmla="*/ 3 h 23"/>
                  <a:gd name="T22" fmla="*/ 21 w 26"/>
                  <a:gd name="T23" fmla="*/ 0 h 23"/>
                  <a:gd name="T24" fmla="*/ 16 w 26"/>
                  <a:gd name="T25" fmla="*/ 3 h 23"/>
                  <a:gd name="T26" fmla="*/ 11 w 26"/>
                  <a:gd name="T27" fmla="*/ 77 h 23"/>
                  <a:gd name="T28" fmla="*/ 5 w 26"/>
                  <a:gd name="T29" fmla="*/ 87 h 23"/>
                  <a:gd name="T30" fmla="*/ 0 w 26"/>
                  <a:gd name="T31" fmla="*/ 111 h 23"/>
                  <a:gd name="T32" fmla="*/ 0 w 26"/>
                  <a:gd name="T33" fmla="*/ 180 h 23"/>
                  <a:gd name="T34" fmla="*/ 0 w 26"/>
                  <a:gd name="T35" fmla="*/ 180 h 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6" h="23">
                    <a:moveTo>
                      <a:pt x="0" y="12"/>
                    </a:moveTo>
                    <a:lnTo>
                      <a:pt x="0" y="14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5" y="23"/>
                    </a:lnTo>
                    <a:lnTo>
                      <a:pt x="5" y="17"/>
                    </a:lnTo>
                    <a:lnTo>
                      <a:pt x="5" y="12"/>
                    </a:lnTo>
                    <a:lnTo>
                      <a:pt x="11" y="8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6" y="3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1" y="5"/>
                    </a:lnTo>
                    <a:lnTo>
                      <a:pt x="5" y="6"/>
                    </a:lnTo>
                    <a:lnTo>
                      <a:pt x="0" y="8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1" name="Freeform 2860">
              <a:extLst>
                <a:ext uri="{FF2B5EF4-FFF2-40B4-BE49-F238E27FC236}">
                  <a16:creationId xmlns:a16="http://schemas.microsoft.com/office/drawing/2014/main" id="{7C54FD40-8596-FAC8-D21B-97BA8E10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1600"/>
              <a:ext cx="5" cy="1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5 w 5"/>
                <a:gd name="T5" fmla="*/ 0 h 1"/>
                <a:gd name="T6" fmla="*/ 5 w 5"/>
                <a:gd name="T7" fmla="*/ 0 h 1"/>
                <a:gd name="T8" fmla="*/ 0 w 5"/>
                <a:gd name="T9" fmla="*/ 0 h 1"/>
                <a:gd name="T10" fmla="*/ 0 w 5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 2861">
              <a:extLst>
                <a:ext uri="{FF2B5EF4-FFF2-40B4-BE49-F238E27FC236}">
                  <a16:creationId xmlns:a16="http://schemas.microsoft.com/office/drawing/2014/main" id="{14EC87F8-6806-85CC-9BBF-51708456A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1592"/>
              <a:ext cx="4" cy="8"/>
            </a:xfrm>
            <a:custGeom>
              <a:avLst/>
              <a:gdLst>
                <a:gd name="T0" fmla="*/ 0 w 3"/>
                <a:gd name="T1" fmla="*/ 0 h 8"/>
                <a:gd name="T2" fmla="*/ 1 w 3"/>
                <a:gd name="T3" fmla="*/ 5 h 8"/>
                <a:gd name="T4" fmla="*/ 1552 w 3"/>
                <a:gd name="T5" fmla="*/ 8 h 8"/>
                <a:gd name="T6" fmla="*/ 1552 w 3"/>
                <a:gd name="T7" fmla="*/ 5 h 8"/>
                <a:gd name="T8" fmla="*/ 1552 w 3"/>
                <a:gd name="T9" fmla="*/ 3 h 8"/>
                <a:gd name="T10" fmla="*/ 1 w 3"/>
                <a:gd name="T11" fmla="*/ 2 h 8"/>
                <a:gd name="T12" fmla="*/ 0 w 3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lnTo>
                    <a:pt x="1" y="5"/>
                  </a:lnTo>
                  <a:lnTo>
                    <a:pt x="3" y="8"/>
                  </a:lnTo>
                  <a:lnTo>
                    <a:pt x="3" y="5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Freeform 2862">
              <a:extLst>
                <a:ext uri="{FF2B5EF4-FFF2-40B4-BE49-F238E27FC236}">
                  <a16:creationId xmlns:a16="http://schemas.microsoft.com/office/drawing/2014/main" id="{DFDF328B-1B60-C246-4A66-A5E8B1E77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1592"/>
              <a:ext cx="4" cy="8"/>
            </a:xfrm>
            <a:custGeom>
              <a:avLst/>
              <a:gdLst>
                <a:gd name="T0" fmla="*/ 0 w 3"/>
                <a:gd name="T1" fmla="*/ 0 h 8"/>
                <a:gd name="T2" fmla="*/ 1 w 3"/>
                <a:gd name="T3" fmla="*/ 5 h 8"/>
                <a:gd name="T4" fmla="*/ 1552 w 3"/>
                <a:gd name="T5" fmla="*/ 8 h 8"/>
                <a:gd name="T6" fmla="*/ 1552 w 3"/>
                <a:gd name="T7" fmla="*/ 5 h 8"/>
                <a:gd name="T8" fmla="*/ 1552 w 3"/>
                <a:gd name="T9" fmla="*/ 3 h 8"/>
                <a:gd name="T10" fmla="*/ 1 w 3"/>
                <a:gd name="T11" fmla="*/ 2 h 8"/>
                <a:gd name="T12" fmla="*/ 0 w 3"/>
                <a:gd name="T13" fmla="*/ 0 h 8"/>
                <a:gd name="T14" fmla="*/ 0 w 3"/>
                <a:gd name="T15" fmla="*/ 0 h 8"/>
                <a:gd name="T16" fmla="*/ 0 w 3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lnTo>
                    <a:pt x="1" y="5"/>
                  </a:lnTo>
                  <a:lnTo>
                    <a:pt x="3" y="8"/>
                  </a:lnTo>
                  <a:lnTo>
                    <a:pt x="3" y="5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eform 2863">
              <a:extLst>
                <a:ext uri="{FF2B5EF4-FFF2-40B4-BE49-F238E27FC236}">
                  <a16:creationId xmlns:a16="http://schemas.microsoft.com/office/drawing/2014/main" id="{366E111E-3186-A67C-7790-33DB78490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584"/>
              <a:ext cx="89" cy="145"/>
            </a:xfrm>
            <a:custGeom>
              <a:avLst/>
              <a:gdLst>
                <a:gd name="T0" fmla="*/ 3 w 88"/>
                <a:gd name="T1" fmla="*/ 7 h 138"/>
                <a:gd name="T2" fmla="*/ 5 w 88"/>
                <a:gd name="T3" fmla="*/ 40 h 138"/>
                <a:gd name="T4" fmla="*/ 3 w 88"/>
                <a:gd name="T5" fmla="*/ 44 h 138"/>
                <a:gd name="T6" fmla="*/ 3 w 88"/>
                <a:gd name="T7" fmla="*/ 59 h 138"/>
                <a:gd name="T8" fmla="*/ 8 w 88"/>
                <a:gd name="T9" fmla="*/ 101 h 138"/>
                <a:gd name="T10" fmla="*/ 22 w 88"/>
                <a:gd name="T11" fmla="*/ 164 h 138"/>
                <a:gd name="T12" fmla="*/ 43 w 88"/>
                <a:gd name="T13" fmla="*/ 234 h 138"/>
                <a:gd name="T14" fmla="*/ 75 w 88"/>
                <a:gd name="T15" fmla="*/ 302 h 138"/>
                <a:gd name="T16" fmla="*/ 74 w 88"/>
                <a:gd name="T17" fmla="*/ 343 h 138"/>
                <a:gd name="T18" fmla="*/ 70 w 88"/>
                <a:gd name="T19" fmla="*/ 365 h 138"/>
                <a:gd name="T20" fmla="*/ 67 w 88"/>
                <a:gd name="T21" fmla="*/ 392 h 138"/>
                <a:gd name="T22" fmla="*/ 84 w 88"/>
                <a:gd name="T23" fmla="*/ 365 h 138"/>
                <a:gd name="T24" fmla="*/ 100 w 88"/>
                <a:gd name="T25" fmla="*/ 312 h 138"/>
                <a:gd name="T26" fmla="*/ 100 w 88"/>
                <a:gd name="T27" fmla="*/ 302 h 138"/>
                <a:gd name="T28" fmla="*/ 95 w 88"/>
                <a:gd name="T29" fmla="*/ 285 h 138"/>
                <a:gd name="T30" fmla="*/ 82 w 88"/>
                <a:gd name="T31" fmla="*/ 224 h 138"/>
                <a:gd name="T32" fmla="*/ 32 w 88"/>
                <a:gd name="T33" fmla="*/ 127 h 138"/>
                <a:gd name="T34" fmla="*/ 18 w 88"/>
                <a:gd name="T35" fmla="*/ 71 h 138"/>
                <a:gd name="T36" fmla="*/ 25 w 88"/>
                <a:gd name="T37" fmla="*/ 68 h 138"/>
                <a:gd name="T38" fmla="*/ 28 w 88"/>
                <a:gd name="T39" fmla="*/ 79 h 138"/>
                <a:gd name="T40" fmla="*/ 27 w 88"/>
                <a:gd name="T41" fmla="*/ 99 h 138"/>
                <a:gd name="T42" fmla="*/ 32 w 88"/>
                <a:gd name="T43" fmla="*/ 106 h 138"/>
                <a:gd name="T44" fmla="*/ 37 w 88"/>
                <a:gd name="T45" fmla="*/ 106 h 138"/>
                <a:gd name="T46" fmla="*/ 67 w 88"/>
                <a:gd name="T47" fmla="*/ 109 h 138"/>
                <a:gd name="T48" fmla="*/ 84 w 88"/>
                <a:gd name="T49" fmla="*/ 154 h 138"/>
                <a:gd name="T50" fmla="*/ 104 w 88"/>
                <a:gd name="T51" fmla="*/ 162 h 138"/>
                <a:gd name="T52" fmla="*/ 90 w 88"/>
                <a:gd name="T53" fmla="*/ 99 h 138"/>
                <a:gd name="T54" fmla="*/ 42 w 88"/>
                <a:gd name="T55" fmla="*/ 50 h 138"/>
                <a:gd name="T56" fmla="*/ 35 w 88"/>
                <a:gd name="T57" fmla="*/ 7 h 138"/>
                <a:gd name="T58" fmla="*/ 70 w 88"/>
                <a:gd name="T59" fmla="*/ 7 h 138"/>
                <a:gd name="T60" fmla="*/ 40 w 88"/>
                <a:gd name="T61" fmla="*/ 0 h 138"/>
                <a:gd name="T62" fmla="*/ 0 w 88"/>
                <a:gd name="T63" fmla="*/ 0 h 1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8" h="138">
                  <a:moveTo>
                    <a:pt x="0" y="0"/>
                  </a:moveTo>
                  <a:lnTo>
                    <a:pt x="3" y="7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3" y="21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8" y="43"/>
                  </a:lnTo>
                  <a:lnTo>
                    <a:pt x="22" y="55"/>
                  </a:lnTo>
                  <a:lnTo>
                    <a:pt x="33" y="67"/>
                  </a:lnTo>
                  <a:lnTo>
                    <a:pt x="43" y="79"/>
                  </a:lnTo>
                  <a:lnTo>
                    <a:pt x="53" y="91"/>
                  </a:lnTo>
                  <a:lnTo>
                    <a:pt x="53" y="102"/>
                  </a:lnTo>
                  <a:lnTo>
                    <a:pt x="53" y="111"/>
                  </a:lnTo>
                  <a:lnTo>
                    <a:pt x="52" y="115"/>
                  </a:lnTo>
                  <a:lnTo>
                    <a:pt x="50" y="120"/>
                  </a:lnTo>
                  <a:lnTo>
                    <a:pt x="48" y="123"/>
                  </a:lnTo>
                  <a:lnTo>
                    <a:pt x="45" y="126"/>
                  </a:lnTo>
                  <a:lnTo>
                    <a:pt x="45" y="132"/>
                  </a:lnTo>
                  <a:lnTo>
                    <a:pt x="48" y="138"/>
                  </a:lnTo>
                  <a:lnTo>
                    <a:pt x="62" y="123"/>
                  </a:lnTo>
                  <a:lnTo>
                    <a:pt x="80" y="106"/>
                  </a:lnTo>
                  <a:lnTo>
                    <a:pt x="78" y="105"/>
                  </a:lnTo>
                  <a:lnTo>
                    <a:pt x="78" y="103"/>
                  </a:lnTo>
                  <a:lnTo>
                    <a:pt x="78" y="102"/>
                  </a:lnTo>
                  <a:lnTo>
                    <a:pt x="80" y="99"/>
                  </a:lnTo>
                  <a:lnTo>
                    <a:pt x="73" y="96"/>
                  </a:lnTo>
                  <a:lnTo>
                    <a:pt x="70" y="94"/>
                  </a:lnTo>
                  <a:lnTo>
                    <a:pt x="60" y="76"/>
                  </a:lnTo>
                  <a:lnTo>
                    <a:pt x="48" y="55"/>
                  </a:lnTo>
                  <a:lnTo>
                    <a:pt x="32" y="43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2" y="27"/>
                  </a:lnTo>
                  <a:lnTo>
                    <a:pt x="27" y="33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7" y="36"/>
                  </a:lnTo>
                  <a:lnTo>
                    <a:pt x="42" y="36"/>
                  </a:lnTo>
                  <a:lnTo>
                    <a:pt x="45" y="37"/>
                  </a:lnTo>
                  <a:lnTo>
                    <a:pt x="48" y="39"/>
                  </a:lnTo>
                  <a:lnTo>
                    <a:pt x="62" y="51"/>
                  </a:lnTo>
                  <a:lnTo>
                    <a:pt x="75" y="63"/>
                  </a:lnTo>
                  <a:lnTo>
                    <a:pt x="82" y="54"/>
                  </a:lnTo>
                  <a:lnTo>
                    <a:pt x="88" y="43"/>
                  </a:lnTo>
                  <a:lnTo>
                    <a:pt x="68" y="33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35" y="12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7"/>
                  </a:lnTo>
                  <a:lnTo>
                    <a:pt x="45" y="6"/>
                  </a:lnTo>
                  <a:lnTo>
                    <a:pt x="4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 2864">
              <a:extLst>
                <a:ext uri="{FF2B5EF4-FFF2-40B4-BE49-F238E27FC236}">
                  <a16:creationId xmlns:a16="http://schemas.microsoft.com/office/drawing/2014/main" id="{A517EAD9-51C5-E19E-87F5-FB95AC90B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584"/>
              <a:ext cx="89" cy="145"/>
            </a:xfrm>
            <a:custGeom>
              <a:avLst/>
              <a:gdLst>
                <a:gd name="T0" fmla="*/ 3 w 88"/>
                <a:gd name="T1" fmla="*/ 7 h 138"/>
                <a:gd name="T2" fmla="*/ 5 w 88"/>
                <a:gd name="T3" fmla="*/ 40 h 138"/>
                <a:gd name="T4" fmla="*/ 3 w 88"/>
                <a:gd name="T5" fmla="*/ 44 h 138"/>
                <a:gd name="T6" fmla="*/ 3 w 88"/>
                <a:gd name="T7" fmla="*/ 59 h 138"/>
                <a:gd name="T8" fmla="*/ 8 w 88"/>
                <a:gd name="T9" fmla="*/ 101 h 138"/>
                <a:gd name="T10" fmla="*/ 22 w 88"/>
                <a:gd name="T11" fmla="*/ 164 h 138"/>
                <a:gd name="T12" fmla="*/ 43 w 88"/>
                <a:gd name="T13" fmla="*/ 234 h 138"/>
                <a:gd name="T14" fmla="*/ 75 w 88"/>
                <a:gd name="T15" fmla="*/ 302 h 138"/>
                <a:gd name="T16" fmla="*/ 74 w 88"/>
                <a:gd name="T17" fmla="*/ 343 h 138"/>
                <a:gd name="T18" fmla="*/ 70 w 88"/>
                <a:gd name="T19" fmla="*/ 365 h 138"/>
                <a:gd name="T20" fmla="*/ 67 w 88"/>
                <a:gd name="T21" fmla="*/ 392 h 138"/>
                <a:gd name="T22" fmla="*/ 84 w 88"/>
                <a:gd name="T23" fmla="*/ 365 h 138"/>
                <a:gd name="T24" fmla="*/ 100 w 88"/>
                <a:gd name="T25" fmla="*/ 312 h 138"/>
                <a:gd name="T26" fmla="*/ 100 w 88"/>
                <a:gd name="T27" fmla="*/ 302 h 138"/>
                <a:gd name="T28" fmla="*/ 95 w 88"/>
                <a:gd name="T29" fmla="*/ 285 h 138"/>
                <a:gd name="T30" fmla="*/ 82 w 88"/>
                <a:gd name="T31" fmla="*/ 224 h 138"/>
                <a:gd name="T32" fmla="*/ 32 w 88"/>
                <a:gd name="T33" fmla="*/ 127 h 138"/>
                <a:gd name="T34" fmla="*/ 18 w 88"/>
                <a:gd name="T35" fmla="*/ 71 h 138"/>
                <a:gd name="T36" fmla="*/ 25 w 88"/>
                <a:gd name="T37" fmla="*/ 68 h 138"/>
                <a:gd name="T38" fmla="*/ 28 w 88"/>
                <a:gd name="T39" fmla="*/ 79 h 138"/>
                <a:gd name="T40" fmla="*/ 27 w 88"/>
                <a:gd name="T41" fmla="*/ 99 h 138"/>
                <a:gd name="T42" fmla="*/ 32 w 88"/>
                <a:gd name="T43" fmla="*/ 106 h 138"/>
                <a:gd name="T44" fmla="*/ 37 w 88"/>
                <a:gd name="T45" fmla="*/ 106 h 138"/>
                <a:gd name="T46" fmla="*/ 67 w 88"/>
                <a:gd name="T47" fmla="*/ 109 h 138"/>
                <a:gd name="T48" fmla="*/ 84 w 88"/>
                <a:gd name="T49" fmla="*/ 154 h 138"/>
                <a:gd name="T50" fmla="*/ 104 w 88"/>
                <a:gd name="T51" fmla="*/ 162 h 138"/>
                <a:gd name="T52" fmla="*/ 90 w 88"/>
                <a:gd name="T53" fmla="*/ 99 h 138"/>
                <a:gd name="T54" fmla="*/ 42 w 88"/>
                <a:gd name="T55" fmla="*/ 50 h 138"/>
                <a:gd name="T56" fmla="*/ 35 w 88"/>
                <a:gd name="T57" fmla="*/ 7 h 138"/>
                <a:gd name="T58" fmla="*/ 70 w 88"/>
                <a:gd name="T59" fmla="*/ 7 h 138"/>
                <a:gd name="T60" fmla="*/ 40 w 88"/>
                <a:gd name="T61" fmla="*/ 0 h 138"/>
                <a:gd name="T62" fmla="*/ 0 w 88"/>
                <a:gd name="T63" fmla="*/ 0 h 138"/>
                <a:gd name="T64" fmla="*/ 0 w 88"/>
                <a:gd name="T65" fmla="*/ 0 h 1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138">
                  <a:moveTo>
                    <a:pt x="0" y="0"/>
                  </a:moveTo>
                  <a:lnTo>
                    <a:pt x="3" y="7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3" y="21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8" y="43"/>
                  </a:lnTo>
                  <a:lnTo>
                    <a:pt x="22" y="55"/>
                  </a:lnTo>
                  <a:lnTo>
                    <a:pt x="33" y="67"/>
                  </a:lnTo>
                  <a:lnTo>
                    <a:pt x="43" y="79"/>
                  </a:lnTo>
                  <a:lnTo>
                    <a:pt x="53" y="91"/>
                  </a:lnTo>
                  <a:lnTo>
                    <a:pt x="53" y="102"/>
                  </a:lnTo>
                  <a:lnTo>
                    <a:pt x="53" y="111"/>
                  </a:lnTo>
                  <a:lnTo>
                    <a:pt x="52" y="115"/>
                  </a:lnTo>
                  <a:lnTo>
                    <a:pt x="50" y="120"/>
                  </a:lnTo>
                  <a:lnTo>
                    <a:pt x="48" y="123"/>
                  </a:lnTo>
                  <a:lnTo>
                    <a:pt x="45" y="126"/>
                  </a:lnTo>
                  <a:lnTo>
                    <a:pt x="45" y="132"/>
                  </a:lnTo>
                  <a:lnTo>
                    <a:pt x="48" y="138"/>
                  </a:lnTo>
                  <a:lnTo>
                    <a:pt x="62" y="123"/>
                  </a:lnTo>
                  <a:lnTo>
                    <a:pt x="80" y="106"/>
                  </a:lnTo>
                  <a:lnTo>
                    <a:pt x="78" y="105"/>
                  </a:lnTo>
                  <a:lnTo>
                    <a:pt x="78" y="103"/>
                  </a:lnTo>
                  <a:lnTo>
                    <a:pt x="78" y="102"/>
                  </a:lnTo>
                  <a:lnTo>
                    <a:pt x="80" y="99"/>
                  </a:lnTo>
                  <a:lnTo>
                    <a:pt x="73" y="96"/>
                  </a:lnTo>
                  <a:lnTo>
                    <a:pt x="70" y="94"/>
                  </a:lnTo>
                  <a:lnTo>
                    <a:pt x="60" y="76"/>
                  </a:lnTo>
                  <a:lnTo>
                    <a:pt x="48" y="55"/>
                  </a:lnTo>
                  <a:lnTo>
                    <a:pt x="32" y="43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25" y="24"/>
                  </a:lnTo>
                  <a:lnTo>
                    <a:pt x="35" y="27"/>
                  </a:lnTo>
                  <a:lnTo>
                    <a:pt x="28" y="27"/>
                  </a:lnTo>
                  <a:lnTo>
                    <a:pt x="22" y="27"/>
                  </a:lnTo>
                  <a:lnTo>
                    <a:pt x="27" y="33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7" y="36"/>
                  </a:lnTo>
                  <a:lnTo>
                    <a:pt x="42" y="36"/>
                  </a:lnTo>
                  <a:lnTo>
                    <a:pt x="45" y="37"/>
                  </a:lnTo>
                  <a:lnTo>
                    <a:pt x="48" y="39"/>
                  </a:lnTo>
                  <a:lnTo>
                    <a:pt x="62" y="51"/>
                  </a:lnTo>
                  <a:lnTo>
                    <a:pt x="75" y="63"/>
                  </a:lnTo>
                  <a:lnTo>
                    <a:pt x="82" y="54"/>
                  </a:lnTo>
                  <a:lnTo>
                    <a:pt x="88" y="43"/>
                  </a:lnTo>
                  <a:lnTo>
                    <a:pt x="68" y="33"/>
                  </a:lnTo>
                  <a:lnTo>
                    <a:pt x="48" y="24"/>
                  </a:lnTo>
                  <a:lnTo>
                    <a:pt x="42" y="18"/>
                  </a:lnTo>
                  <a:lnTo>
                    <a:pt x="35" y="12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7"/>
                  </a:lnTo>
                  <a:lnTo>
                    <a:pt x="45" y="6"/>
                  </a:lnTo>
                  <a:lnTo>
                    <a:pt x="4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 2865">
              <a:extLst>
                <a:ext uri="{FF2B5EF4-FFF2-40B4-BE49-F238E27FC236}">
                  <a16:creationId xmlns:a16="http://schemas.microsoft.com/office/drawing/2014/main" id="{AD484B16-C728-C84F-9DB4-8C80F8A74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645"/>
              <a:ext cx="49" cy="38"/>
            </a:xfrm>
            <a:custGeom>
              <a:avLst/>
              <a:gdLst>
                <a:gd name="T0" fmla="*/ 0 w 48"/>
                <a:gd name="T1" fmla="*/ 117 h 36"/>
                <a:gd name="T2" fmla="*/ 11 w 48"/>
                <a:gd name="T3" fmla="*/ 117 h 36"/>
                <a:gd name="T4" fmla="*/ 21 w 48"/>
                <a:gd name="T5" fmla="*/ 117 h 36"/>
                <a:gd name="T6" fmla="*/ 53 w 48"/>
                <a:gd name="T7" fmla="*/ 99 h 36"/>
                <a:gd name="T8" fmla="*/ 65 w 48"/>
                <a:gd name="T9" fmla="*/ 67 h 36"/>
                <a:gd name="T10" fmla="*/ 68 w 48"/>
                <a:gd name="T11" fmla="*/ 45 h 36"/>
                <a:gd name="T12" fmla="*/ 70 w 48"/>
                <a:gd name="T13" fmla="*/ 5 h 36"/>
                <a:gd name="T14" fmla="*/ 65 w 48"/>
                <a:gd name="T15" fmla="*/ 0 h 36"/>
                <a:gd name="T16" fmla="*/ 60 w 48"/>
                <a:gd name="T17" fmla="*/ 8 h 36"/>
                <a:gd name="T18" fmla="*/ 53 w 48"/>
                <a:gd name="T19" fmla="*/ 45 h 36"/>
                <a:gd name="T20" fmla="*/ 48 w 48"/>
                <a:gd name="T21" fmla="*/ 67 h 36"/>
                <a:gd name="T22" fmla="*/ 21 w 48"/>
                <a:gd name="T23" fmla="*/ 98 h 36"/>
                <a:gd name="T24" fmla="*/ 15 w 48"/>
                <a:gd name="T25" fmla="*/ 98 h 36"/>
                <a:gd name="T26" fmla="*/ 8 w 48"/>
                <a:gd name="T27" fmla="*/ 105 h 36"/>
                <a:gd name="T28" fmla="*/ 3 w 48"/>
                <a:gd name="T29" fmla="*/ 109 h 36"/>
                <a:gd name="T30" fmla="*/ 0 w 48"/>
                <a:gd name="T31" fmla="*/ 117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11" y="36"/>
                  </a:lnTo>
                  <a:lnTo>
                    <a:pt x="21" y="36"/>
                  </a:lnTo>
                  <a:lnTo>
                    <a:pt x="31" y="30"/>
                  </a:lnTo>
                  <a:lnTo>
                    <a:pt x="43" y="21"/>
                  </a:lnTo>
                  <a:lnTo>
                    <a:pt x="46" y="14"/>
                  </a:lnTo>
                  <a:lnTo>
                    <a:pt x="48" y="5"/>
                  </a:lnTo>
                  <a:lnTo>
                    <a:pt x="43" y="0"/>
                  </a:lnTo>
                  <a:lnTo>
                    <a:pt x="38" y="8"/>
                  </a:lnTo>
                  <a:lnTo>
                    <a:pt x="31" y="14"/>
                  </a:lnTo>
                  <a:lnTo>
                    <a:pt x="26" y="21"/>
                  </a:lnTo>
                  <a:lnTo>
                    <a:pt x="21" y="29"/>
                  </a:lnTo>
                  <a:lnTo>
                    <a:pt x="15" y="29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 2866">
              <a:extLst>
                <a:ext uri="{FF2B5EF4-FFF2-40B4-BE49-F238E27FC236}">
                  <a16:creationId xmlns:a16="http://schemas.microsoft.com/office/drawing/2014/main" id="{DF135C23-3B02-C83C-CD1D-6AEA5615A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1645"/>
              <a:ext cx="49" cy="38"/>
            </a:xfrm>
            <a:custGeom>
              <a:avLst/>
              <a:gdLst>
                <a:gd name="T0" fmla="*/ 0 w 48"/>
                <a:gd name="T1" fmla="*/ 117 h 36"/>
                <a:gd name="T2" fmla="*/ 11 w 48"/>
                <a:gd name="T3" fmla="*/ 117 h 36"/>
                <a:gd name="T4" fmla="*/ 21 w 48"/>
                <a:gd name="T5" fmla="*/ 117 h 36"/>
                <a:gd name="T6" fmla="*/ 53 w 48"/>
                <a:gd name="T7" fmla="*/ 99 h 36"/>
                <a:gd name="T8" fmla="*/ 65 w 48"/>
                <a:gd name="T9" fmla="*/ 67 h 36"/>
                <a:gd name="T10" fmla="*/ 68 w 48"/>
                <a:gd name="T11" fmla="*/ 45 h 36"/>
                <a:gd name="T12" fmla="*/ 70 w 48"/>
                <a:gd name="T13" fmla="*/ 5 h 36"/>
                <a:gd name="T14" fmla="*/ 65 w 48"/>
                <a:gd name="T15" fmla="*/ 0 h 36"/>
                <a:gd name="T16" fmla="*/ 60 w 48"/>
                <a:gd name="T17" fmla="*/ 8 h 36"/>
                <a:gd name="T18" fmla="*/ 53 w 48"/>
                <a:gd name="T19" fmla="*/ 45 h 36"/>
                <a:gd name="T20" fmla="*/ 48 w 48"/>
                <a:gd name="T21" fmla="*/ 67 h 36"/>
                <a:gd name="T22" fmla="*/ 21 w 48"/>
                <a:gd name="T23" fmla="*/ 98 h 36"/>
                <a:gd name="T24" fmla="*/ 15 w 48"/>
                <a:gd name="T25" fmla="*/ 98 h 36"/>
                <a:gd name="T26" fmla="*/ 8 w 48"/>
                <a:gd name="T27" fmla="*/ 105 h 36"/>
                <a:gd name="T28" fmla="*/ 3 w 48"/>
                <a:gd name="T29" fmla="*/ 109 h 36"/>
                <a:gd name="T30" fmla="*/ 0 w 48"/>
                <a:gd name="T31" fmla="*/ 117 h 36"/>
                <a:gd name="T32" fmla="*/ 0 w 48"/>
                <a:gd name="T33" fmla="*/ 117 h 36"/>
                <a:gd name="T34" fmla="*/ 0 w 48"/>
                <a:gd name="T35" fmla="*/ 117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8" h="36">
                  <a:moveTo>
                    <a:pt x="0" y="36"/>
                  </a:moveTo>
                  <a:lnTo>
                    <a:pt x="11" y="36"/>
                  </a:lnTo>
                  <a:lnTo>
                    <a:pt x="21" y="36"/>
                  </a:lnTo>
                  <a:lnTo>
                    <a:pt x="31" y="30"/>
                  </a:lnTo>
                  <a:lnTo>
                    <a:pt x="43" y="21"/>
                  </a:lnTo>
                  <a:lnTo>
                    <a:pt x="46" y="14"/>
                  </a:lnTo>
                  <a:lnTo>
                    <a:pt x="48" y="5"/>
                  </a:lnTo>
                  <a:lnTo>
                    <a:pt x="43" y="0"/>
                  </a:lnTo>
                  <a:lnTo>
                    <a:pt x="38" y="8"/>
                  </a:lnTo>
                  <a:lnTo>
                    <a:pt x="31" y="14"/>
                  </a:lnTo>
                  <a:lnTo>
                    <a:pt x="26" y="21"/>
                  </a:lnTo>
                  <a:lnTo>
                    <a:pt x="21" y="29"/>
                  </a:lnTo>
                  <a:lnTo>
                    <a:pt x="15" y="29"/>
                  </a:lnTo>
                  <a:lnTo>
                    <a:pt x="8" y="32"/>
                  </a:lnTo>
                  <a:lnTo>
                    <a:pt x="3" y="33"/>
                  </a:lnTo>
                  <a:lnTo>
                    <a:pt x="0" y="3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Freeform 2867">
              <a:extLst>
                <a:ext uri="{FF2B5EF4-FFF2-40B4-BE49-F238E27FC236}">
                  <a16:creationId xmlns:a16="http://schemas.microsoft.com/office/drawing/2014/main" id="{5256AEE1-00AE-6BD6-C127-CC690EA60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547"/>
              <a:ext cx="84" cy="63"/>
            </a:xfrm>
            <a:custGeom>
              <a:avLst/>
              <a:gdLst>
                <a:gd name="T0" fmla="*/ 0 w 83"/>
                <a:gd name="T1" fmla="*/ 83 h 60"/>
                <a:gd name="T2" fmla="*/ 1 w 83"/>
                <a:gd name="T3" fmla="*/ 91 h 60"/>
                <a:gd name="T4" fmla="*/ 3 w 83"/>
                <a:gd name="T5" fmla="*/ 106 h 60"/>
                <a:gd name="T6" fmla="*/ 16 w 83"/>
                <a:gd name="T7" fmla="*/ 79 h 60"/>
                <a:gd name="T8" fmla="*/ 30 w 83"/>
                <a:gd name="T9" fmla="*/ 59 h 60"/>
                <a:gd name="T10" fmla="*/ 65 w 83"/>
                <a:gd name="T11" fmla="*/ 40 h 60"/>
                <a:gd name="T12" fmla="*/ 78 w 83"/>
                <a:gd name="T13" fmla="*/ 7 h 60"/>
                <a:gd name="T14" fmla="*/ 85 w 83"/>
                <a:gd name="T15" fmla="*/ 38 h 60"/>
                <a:gd name="T16" fmla="*/ 92 w 83"/>
                <a:gd name="T17" fmla="*/ 46 h 60"/>
                <a:gd name="T18" fmla="*/ 97 w 83"/>
                <a:gd name="T19" fmla="*/ 92 h 60"/>
                <a:gd name="T20" fmla="*/ 100 w 83"/>
                <a:gd name="T21" fmla="*/ 124 h 60"/>
                <a:gd name="T22" fmla="*/ 95 w 83"/>
                <a:gd name="T23" fmla="*/ 155 h 60"/>
                <a:gd name="T24" fmla="*/ 92 w 83"/>
                <a:gd name="T25" fmla="*/ 175 h 60"/>
                <a:gd name="T26" fmla="*/ 98 w 83"/>
                <a:gd name="T27" fmla="*/ 159 h 60"/>
                <a:gd name="T28" fmla="*/ 105 w 83"/>
                <a:gd name="T29" fmla="*/ 142 h 60"/>
                <a:gd name="T30" fmla="*/ 105 w 83"/>
                <a:gd name="T31" fmla="*/ 91 h 60"/>
                <a:gd name="T32" fmla="*/ 105 w 83"/>
                <a:gd name="T33" fmla="*/ 46 h 60"/>
                <a:gd name="T34" fmla="*/ 93 w 83"/>
                <a:gd name="T35" fmla="*/ 7 h 60"/>
                <a:gd name="T36" fmla="*/ 83 w 83"/>
                <a:gd name="T37" fmla="*/ 0 h 60"/>
                <a:gd name="T38" fmla="*/ 77 w 83"/>
                <a:gd name="T39" fmla="*/ 3 h 60"/>
                <a:gd name="T40" fmla="*/ 70 w 83"/>
                <a:gd name="T41" fmla="*/ 3 h 60"/>
                <a:gd name="T42" fmla="*/ 41 w 83"/>
                <a:gd name="T43" fmla="*/ 4 h 60"/>
                <a:gd name="T44" fmla="*/ 35 w 83"/>
                <a:gd name="T45" fmla="*/ 4 h 60"/>
                <a:gd name="T46" fmla="*/ 16 w 83"/>
                <a:gd name="T47" fmla="*/ 46 h 60"/>
                <a:gd name="T48" fmla="*/ 0 w 83"/>
                <a:gd name="T49" fmla="*/ 83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3" h="60">
                  <a:moveTo>
                    <a:pt x="0" y="28"/>
                  </a:moveTo>
                  <a:lnTo>
                    <a:pt x="1" y="30"/>
                  </a:lnTo>
                  <a:lnTo>
                    <a:pt x="3" y="36"/>
                  </a:lnTo>
                  <a:lnTo>
                    <a:pt x="16" y="27"/>
                  </a:lnTo>
                  <a:lnTo>
                    <a:pt x="30" y="21"/>
                  </a:lnTo>
                  <a:lnTo>
                    <a:pt x="43" y="13"/>
                  </a:lnTo>
                  <a:lnTo>
                    <a:pt x="56" y="7"/>
                  </a:lnTo>
                  <a:lnTo>
                    <a:pt x="63" y="12"/>
                  </a:lnTo>
                  <a:lnTo>
                    <a:pt x="70" y="16"/>
                  </a:lnTo>
                  <a:lnTo>
                    <a:pt x="75" y="31"/>
                  </a:lnTo>
                  <a:lnTo>
                    <a:pt x="78" y="43"/>
                  </a:lnTo>
                  <a:lnTo>
                    <a:pt x="73" y="52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3" y="48"/>
                  </a:lnTo>
                  <a:lnTo>
                    <a:pt x="83" y="30"/>
                  </a:lnTo>
                  <a:lnTo>
                    <a:pt x="83" y="16"/>
                  </a:lnTo>
                  <a:lnTo>
                    <a:pt x="71" y="7"/>
                  </a:lnTo>
                  <a:lnTo>
                    <a:pt x="61" y="0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16" y="1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Freeform 2868">
              <a:extLst>
                <a:ext uri="{FF2B5EF4-FFF2-40B4-BE49-F238E27FC236}">
                  <a16:creationId xmlns:a16="http://schemas.microsoft.com/office/drawing/2014/main" id="{A364A7FB-65DC-B6FC-C6B9-F530BC691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547"/>
              <a:ext cx="84" cy="63"/>
            </a:xfrm>
            <a:custGeom>
              <a:avLst/>
              <a:gdLst>
                <a:gd name="T0" fmla="*/ 0 w 83"/>
                <a:gd name="T1" fmla="*/ 83 h 60"/>
                <a:gd name="T2" fmla="*/ 1 w 83"/>
                <a:gd name="T3" fmla="*/ 91 h 60"/>
                <a:gd name="T4" fmla="*/ 3 w 83"/>
                <a:gd name="T5" fmla="*/ 106 h 60"/>
                <a:gd name="T6" fmla="*/ 16 w 83"/>
                <a:gd name="T7" fmla="*/ 79 h 60"/>
                <a:gd name="T8" fmla="*/ 30 w 83"/>
                <a:gd name="T9" fmla="*/ 59 h 60"/>
                <a:gd name="T10" fmla="*/ 65 w 83"/>
                <a:gd name="T11" fmla="*/ 40 h 60"/>
                <a:gd name="T12" fmla="*/ 78 w 83"/>
                <a:gd name="T13" fmla="*/ 7 h 60"/>
                <a:gd name="T14" fmla="*/ 85 w 83"/>
                <a:gd name="T15" fmla="*/ 38 h 60"/>
                <a:gd name="T16" fmla="*/ 92 w 83"/>
                <a:gd name="T17" fmla="*/ 46 h 60"/>
                <a:gd name="T18" fmla="*/ 97 w 83"/>
                <a:gd name="T19" fmla="*/ 92 h 60"/>
                <a:gd name="T20" fmla="*/ 100 w 83"/>
                <a:gd name="T21" fmla="*/ 124 h 60"/>
                <a:gd name="T22" fmla="*/ 95 w 83"/>
                <a:gd name="T23" fmla="*/ 155 h 60"/>
                <a:gd name="T24" fmla="*/ 92 w 83"/>
                <a:gd name="T25" fmla="*/ 175 h 60"/>
                <a:gd name="T26" fmla="*/ 98 w 83"/>
                <a:gd name="T27" fmla="*/ 159 h 60"/>
                <a:gd name="T28" fmla="*/ 105 w 83"/>
                <a:gd name="T29" fmla="*/ 142 h 60"/>
                <a:gd name="T30" fmla="*/ 105 w 83"/>
                <a:gd name="T31" fmla="*/ 91 h 60"/>
                <a:gd name="T32" fmla="*/ 105 w 83"/>
                <a:gd name="T33" fmla="*/ 46 h 60"/>
                <a:gd name="T34" fmla="*/ 93 w 83"/>
                <a:gd name="T35" fmla="*/ 7 h 60"/>
                <a:gd name="T36" fmla="*/ 83 w 83"/>
                <a:gd name="T37" fmla="*/ 0 h 60"/>
                <a:gd name="T38" fmla="*/ 77 w 83"/>
                <a:gd name="T39" fmla="*/ 3 h 60"/>
                <a:gd name="T40" fmla="*/ 70 w 83"/>
                <a:gd name="T41" fmla="*/ 3 h 60"/>
                <a:gd name="T42" fmla="*/ 41 w 83"/>
                <a:gd name="T43" fmla="*/ 4 h 60"/>
                <a:gd name="T44" fmla="*/ 35 w 83"/>
                <a:gd name="T45" fmla="*/ 4 h 60"/>
                <a:gd name="T46" fmla="*/ 16 w 83"/>
                <a:gd name="T47" fmla="*/ 46 h 60"/>
                <a:gd name="T48" fmla="*/ 0 w 83"/>
                <a:gd name="T49" fmla="*/ 83 h 60"/>
                <a:gd name="T50" fmla="*/ 0 w 83"/>
                <a:gd name="T51" fmla="*/ 83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3" h="60">
                  <a:moveTo>
                    <a:pt x="0" y="28"/>
                  </a:moveTo>
                  <a:lnTo>
                    <a:pt x="1" y="30"/>
                  </a:lnTo>
                  <a:lnTo>
                    <a:pt x="3" y="36"/>
                  </a:lnTo>
                  <a:lnTo>
                    <a:pt x="16" y="27"/>
                  </a:lnTo>
                  <a:lnTo>
                    <a:pt x="30" y="21"/>
                  </a:lnTo>
                  <a:lnTo>
                    <a:pt x="43" y="13"/>
                  </a:lnTo>
                  <a:lnTo>
                    <a:pt x="56" y="7"/>
                  </a:lnTo>
                  <a:lnTo>
                    <a:pt x="63" y="12"/>
                  </a:lnTo>
                  <a:lnTo>
                    <a:pt x="70" y="16"/>
                  </a:lnTo>
                  <a:lnTo>
                    <a:pt x="75" y="31"/>
                  </a:lnTo>
                  <a:lnTo>
                    <a:pt x="78" y="43"/>
                  </a:lnTo>
                  <a:lnTo>
                    <a:pt x="73" y="52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3" y="48"/>
                  </a:lnTo>
                  <a:lnTo>
                    <a:pt x="83" y="30"/>
                  </a:lnTo>
                  <a:lnTo>
                    <a:pt x="83" y="16"/>
                  </a:lnTo>
                  <a:lnTo>
                    <a:pt x="71" y="7"/>
                  </a:lnTo>
                  <a:lnTo>
                    <a:pt x="61" y="0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16" y="16"/>
                  </a:lnTo>
                  <a:lnTo>
                    <a:pt x="0" y="2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 2869">
              <a:extLst>
                <a:ext uri="{FF2B5EF4-FFF2-40B4-BE49-F238E27FC236}">
                  <a16:creationId xmlns:a16="http://schemas.microsoft.com/office/drawing/2014/main" id="{A4291F9E-E995-6064-8769-4EEB8445A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" y="1610"/>
              <a:ext cx="9" cy="12"/>
            </a:xfrm>
            <a:custGeom>
              <a:avLst/>
              <a:gdLst>
                <a:gd name="T0" fmla="*/ 0 w 9"/>
                <a:gd name="T1" fmla="*/ 0 h 12"/>
                <a:gd name="T2" fmla="*/ 2 w 9"/>
                <a:gd name="T3" fmla="*/ 6 h 12"/>
                <a:gd name="T4" fmla="*/ 4 w 9"/>
                <a:gd name="T5" fmla="*/ 12 h 12"/>
                <a:gd name="T6" fmla="*/ 9 w 9"/>
                <a:gd name="T7" fmla="*/ 6 h 12"/>
                <a:gd name="T8" fmla="*/ 9 w 9"/>
                <a:gd name="T9" fmla="*/ 0 h 12"/>
                <a:gd name="T10" fmla="*/ 4 w 9"/>
                <a:gd name="T11" fmla="*/ 0 h 12"/>
                <a:gd name="T12" fmla="*/ 0 w 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2" y="6"/>
                  </a:lnTo>
                  <a:lnTo>
                    <a:pt x="4" y="12"/>
                  </a:lnTo>
                  <a:lnTo>
                    <a:pt x="9" y="6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 2870">
              <a:extLst>
                <a:ext uri="{FF2B5EF4-FFF2-40B4-BE49-F238E27FC236}">
                  <a16:creationId xmlns:a16="http://schemas.microsoft.com/office/drawing/2014/main" id="{35FB2D98-61EB-A2DA-64D8-3AEF76D52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" y="1610"/>
              <a:ext cx="9" cy="12"/>
            </a:xfrm>
            <a:custGeom>
              <a:avLst/>
              <a:gdLst>
                <a:gd name="T0" fmla="*/ 0 w 9"/>
                <a:gd name="T1" fmla="*/ 0 h 12"/>
                <a:gd name="T2" fmla="*/ 2 w 9"/>
                <a:gd name="T3" fmla="*/ 6 h 12"/>
                <a:gd name="T4" fmla="*/ 4 w 9"/>
                <a:gd name="T5" fmla="*/ 12 h 12"/>
                <a:gd name="T6" fmla="*/ 9 w 9"/>
                <a:gd name="T7" fmla="*/ 6 h 12"/>
                <a:gd name="T8" fmla="*/ 9 w 9"/>
                <a:gd name="T9" fmla="*/ 0 h 12"/>
                <a:gd name="T10" fmla="*/ 4 w 9"/>
                <a:gd name="T11" fmla="*/ 0 h 12"/>
                <a:gd name="T12" fmla="*/ 0 w 9"/>
                <a:gd name="T13" fmla="*/ 0 h 12"/>
                <a:gd name="T14" fmla="*/ 0 w 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2" y="6"/>
                  </a:lnTo>
                  <a:lnTo>
                    <a:pt x="4" y="12"/>
                  </a:lnTo>
                  <a:lnTo>
                    <a:pt x="9" y="6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 2871">
              <a:extLst>
                <a:ext uri="{FF2B5EF4-FFF2-40B4-BE49-F238E27FC236}">
                  <a16:creationId xmlns:a16="http://schemas.microsoft.com/office/drawing/2014/main" id="{76C188F9-2A18-D9CC-D6A6-E22386794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559"/>
              <a:ext cx="58" cy="41"/>
            </a:xfrm>
            <a:custGeom>
              <a:avLst/>
              <a:gdLst>
                <a:gd name="T0" fmla="*/ 0 w 57"/>
                <a:gd name="T1" fmla="*/ 68 h 39"/>
                <a:gd name="T2" fmla="*/ 5 w 57"/>
                <a:gd name="T3" fmla="*/ 91 h 39"/>
                <a:gd name="T4" fmla="*/ 12 w 57"/>
                <a:gd name="T5" fmla="*/ 106 h 39"/>
                <a:gd name="T6" fmla="*/ 17 w 57"/>
                <a:gd name="T7" fmla="*/ 110 h 39"/>
                <a:gd name="T8" fmla="*/ 22 w 57"/>
                <a:gd name="T9" fmla="*/ 116 h 39"/>
                <a:gd name="T10" fmla="*/ 52 w 57"/>
                <a:gd name="T11" fmla="*/ 71 h 39"/>
                <a:gd name="T12" fmla="*/ 62 w 57"/>
                <a:gd name="T13" fmla="*/ 38 h 39"/>
                <a:gd name="T14" fmla="*/ 65 w 57"/>
                <a:gd name="T15" fmla="*/ 9 h 39"/>
                <a:gd name="T16" fmla="*/ 70 w 57"/>
                <a:gd name="T17" fmla="*/ 7 h 39"/>
                <a:gd name="T18" fmla="*/ 74 w 57"/>
                <a:gd name="T19" fmla="*/ 7 h 39"/>
                <a:gd name="T20" fmla="*/ 79 w 57"/>
                <a:gd name="T21" fmla="*/ 7 h 39"/>
                <a:gd name="T22" fmla="*/ 72 w 57"/>
                <a:gd name="T23" fmla="*/ 4 h 39"/>
                <a:gd name="T24" fmla="*/ 65 w 57"/>
                <a:gd name="T25" fmla="*/ 0 h 39"/>
                <a:gd name="T26" fmla="*/ 25 w 57"/>
                <a:gd name="T27" fmla="*/ 6 h 39"/>
                <a:gd name="T28" fmla="*/ 8 w 57"/>
                <a:gd name="T29" fmla="*/ 38 h 39"/>
                <a:gd name="T30" fmla="*/ 3 w 57"/>
                <a:gd name="T31" fmla="*/ 46 h 39"/>
                <a:gd name="T32" fmla="*/ 0 w 57"/>
                <a:gd name="T33" fmla="*/ 68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39">
                  <a:moveTo>
                    <a:pt x="0" y="24"/>
                  </a:moveTo>
                  <a:lnTo>
                    <a:pt x="5" y="30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22" y="39"/>
                  </a:lnTo>
                  <a:lnTo>
                    <a:pt x="30" y="25"/>
                  </a:lnTo>
                  <a:lnTo>
                    <a:pt x="40" y="12"/>
                  </a:lnTo>
                  <a:lnTo>
                    <a:pt x="43" y="9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7" y="7"/>
                  </a:lnTo>
                  <a:lnTo>
                    <a:pt x="50" y="4"/>
                  </a:lnTo>
                  <a:lnTo>
                    <a:pt x="43" y="0"/>
                  </a:lnTo>
                  <a:lnTo>
                    <a:pt x="25" y="6"/>
                  </a:lnTo>
                  <a:lnTo>
                    <a:pt x="8" y="12"/>
                  </a:lnTo>
                  <a:lnTo>
                    <a:pt x="3" y="16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Freeform 2872">
              <a:extLst>
                <a:ext uri="{FF2B5EF4-FFF2-40B4-BE49-F238E27FC236}">
                  <a16:creationId xmlns:a16="http://schemas.microsoft.com/office/drawing/2014/main" id="{D1023373-8601-383E-8DA4-A845B863B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559"/>
              <a:ext cx="58" cy="41"/>
            </a:xfrm>
            <a:custGeom>
              <a:avLst/>
              <a:gdLst>
                <a:gd name="T0" fmla="*/ 0 w 57"/>
                <a:gd name="T1" fmla="*/ 68 h 39"/>
                <a:gd name="T2" fmla="*/ 5 w 57"/>
                <a:gd name="T3" fmla="*/ 91 h 39"/>
                <a:gd name="T4" fmla="*/ 12 w 57"/>
                <a:gd name="T5" fmla="*/ 106 h 39"/>
                <a:gd name="T6" fmla="*/ 17 w 57"/>
                <a:gd name="T7" fmla="*/ 110 h 39"/>
                <a:gd name="T8" fmla="*/ 22 w 57"/>
                <a:gd name="T9" fmla="*/ 116 h 39"/>
                <a:gd name="T10" fmla="*/ 52 w 57"/>
                <a:gd name="T11" fmla="*/ 71 h 39"/>
                <a:gd name="T12" fmla="*/ 62 w 57"/>
                <a:gd name="T13" fmla="*/ 38 h 39"/>
                <a:gd name="T14" fmla="*/ 65 w 57"/>
                <a:gd name="T15" fmla="*/ 9 h 39"/>
                <a:gd name="T16" fmla="*/ 70 w 57"/>
                <a:gd name="T17" fmla="*/ 7 h 39"/>
                <a:gd name="T18" fmla="*/ 74 w 57"/>
                <a:gd name="T19" fmla="*/ 7 h 39"/>
                <a:gd name="T20" fmla="*/ 79 w 57"/>
                <a:gd name="T21" fmla="*/ 7 h 39"/>
                <a:gd name="T22" fmla="*/ 72 w 57"/>
                <a:gd name="T23" fmla="*/ 4 h 39"/>
                <a:gd name="T24" fmla="*/ 65 w 57"/>
                <a:gd name="T25" fmla="*/ 0 h 39"/>
                <a:gd name="T26" fmla="*/ 25 w 57"/>
                <a:gd name="T27" fmla="*/ 6 h 39"/>
                <a:gd name="T28" fmla="*/ 8 w 57"/>
                <a:gd name="T29" fmla="*/ 38 h 39"/>
                <a:gd name="T30" fmla="*/ 3 w 57"/>
                <a:gd name="T31" fmla="*/ 46 h 39"/>
                <a:gd name="T32" fmla="*/ 0 w 57"/>
                <a:gd name="T33" fmla="*/ 68 h 39"/>
                <a:gd name="T34" fmla="*/ 0 w 57"/>
                <a:gd name="T35" fmla="*/ 68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7" h="39">
                  <a:moveTo>
                    <a:pt x="0" y="24"/>
                  </a:moveTo>
                  <a:lnTo>
                    <a:pt x="5" y="30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22" y="39"/>
                  </a:lnTo>
                  <a:lnTo>
                    <a:pt x="30" y="25"/>
                  </a:lnTo>
                  <a:lnTo>
                    <a:pt x="40" y="12"/>
                  </a:lnTo>
                  <a:lnTo>
                    <a:pt x="43" y="9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7" y="7"/>
                  </a:lnTo>
                  <a:lnTo>
                    <a:pt x="50" y="4"/>
                  </a:lnTo>
                  <a:lnTo>
                    <a:pt x="43" y="0"/>
                  </a:lnTo>
                  <a:lnTo>
                    <a:pt x="25" y="6"/>
                  </a:lnTo>
                  <a:lnTo>
                    <a:pt x="8" y="12"/>
                  </a:lnTo>
                  <a:lnTo>
                    <a:pt x="3" y="16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Freeform 2873">
              <a:extLst>
                <a:ext uri="{FF2B5EF4-FFF2-40B4-BE49-F238E27FC236}">
                  <a16:creationId xmlns:a16="http://schemas.microsoft.com/office/drawing/2014/main" id="{C4133FEA-5175-9BEF-76A5-F64BA6A2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1638"/>
              <a:ext cx="93" cy="117"/>
            </a:xfrm>
            <a:custGeom>
              <a:avLst/>
              <a:gdLst>
                <a:gd name="T0" fmla="*/ 39 w 92"/>
                <a:gd name="T1" fmla="*/ 48 h 111"/>
                <a:gd name="T2" fmla="*/ 71 w 92"/>
                <a:gd name="T3" fmla="*/ 40 h 111"/>
                <a:gd name="T4" fmla="*/ 71 w 92"/>
                <a:gd name="T5" fmla="*/ 46 h 111"/>
                <a:gd name="T6" fmla="*/ 84 w 92"/>
                <a:gd name="T7" fmla="*/ 100 h 111"/>
                <a:gd name="T8" fmla="*/ 93 w 92"/>
                <a:gd name="T9" fmla="*/ 137 h 111"/>
                <a:gd name="T10" fmla="*/ 76 w 92"/>
                <a:gd name="T11" fmla="*/ 144 h 111"/>
                <a:gd name="T12" fmla="*/ 20 w 92"/>
                <a:gd name="T13" fmla="*/ 156 h 111"/>
                <a:gd name="T14" fmla="*/ 0 w 92"/>
                <a:gd name="T15" fmla="*/ 170 h 111"/>
                <a:gd name="T16" fmla="*/ 0 w 92"/>
                <a:gd name="T17" fmla="*/ 202 h 111"/>
                <a:gd name="T18" fmla="*/ 7 w 92"/>
                <a:gd name="T19" fmla="*/ 231 h 111"/>
                <a:gd name="T20" fmla="*/ 25 w 92"/>
                <a:gd name="T21" fmla="*/ 232 h 111"/>
                <a:gd name="T22" fmla="*/ 79 w 92"/>
                <a:gd name="T23" fmla="*/ 221 h 111"/>
                <a:gd name="T24" fmla="*/ 73 w 92"/>
                <a:gd name="T25" fmla="*/ 250 h 111"/>
                <a:gd name="T26" fmla="*/ 34 w 92"/>
                <a:gd name="T27" fmla="*/ 316 h 111"/>
                <a:gd name="T28" fmla="*/ 36 w 92"/>
                <a:gd name="T29" fmla="*/ 337 h 111"/>
                <a:gd name="T30" fmla="*/ 39 w 92"/>
                <a:gd name="T31" fmla="*/ 344 h 111"/>
                <a:gd name="T32" fmla="*/ 37 w 92"/>
                <a:gd name="T33" fmla="*/ 332 h 111"/>
                <a:gd name="T34" fmla="*/ 42 w 92"/>
                <a:gd name="T35" fmla="*/ 299 h 111"/>
                <a:gd name="T36" fmla="*/ 81 w 92"/>
                <a:gd name="T37" fmla="*/ 278 h 111"/>
                <a:gd name="T38" fmla="*/ 98 w 92"/>
                <a:gd name="T39" fmla="*/ 246 h 111"/>
                <a:gd name="T40" fmla="*/ 101 w 92"/>
                <a:gd name="T41" fmla="*/ 210 h 111"/>
                <a:gd name="T42" fmla="*/ 101 w 92"/>
                <a:gd name="T43" fmla="*/ 189 h 111"/>
                <a:gd name="T44" fmla="*/ 109 w 92"/>
                <a:gd name="T45" fmla="*/ 199 h 111"/>
                <a:gd name="T46" fmla="*/ 114 w 92"/>
                <a:gd name="T47" fmla="*/ 199 h 111"/>
                <a:gd name="T48" fmla="*/ 111 w 92"/>
                <a:gd name="T49" fmla="*/ 170 h 111"/>
                <a:gd name="T50" fmla="*/ 89 w 92"/>
                <a:gd name="T51" fmla="*/ 164 h 111"/>
                <a:gd name="T52" fmla="*/ 37 w 92"/>
                <a:gd name="T53" fmla="*/ 179 h 111"/>
                <a:gd name="T54" fmla="*/ 22 w 92"/>
                <a:gd name="T55" fmla="*/ 173 h 111"/>
                <a:gd name="T56" fmla="*/ 74 w 92"/>
                <a:gd name="T57" fmla="*/ 170 h 111"/>
                <a:gd name="T58" fmla="*/ 106 w 92"/>
                <a:gd name="T59" fmla="*/ 153 h 111"/>
                <a:gd name="T60" fmla="*/ 106 w 92"/>
                <a:gd name="T61" fmla="*/ 124 h 111"/>
                <a:gd name="T62" fmla="*/ 71 w 92"/>
                <a:gd name="T63" fmla="*/ 0 h 111"/>
                <a:gd name="T64" fmla="*/ 41 w 92"/>
                <a:gd name="T65" fmla="*/ 40 h 111"/>
                <a:gd name="T66" fmla="*/ 31 w 92"/>
                <a:gd name="T67" fmla="*/ 48 h 1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2" h="111">
                  <a:moveTo>
                    <a:pt x="31" y="16"/>
                  </a:moveTo>
                  <a:lnTo>
                    <a:pt x="39" y="16"/>
                  </a:lnTo>
                  <a:lnTo>
                    <a:pt x="44" y="16"/>
                  </a:lnTo>
                  <a:lnTo>
                    <a:pt x="49" y="12"/>
                  </a:lnTo>
                  <a:lnTo>
                    <a:pt x="49" y="7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76" y="43"/>
                  </a:lnTo>
                  <a:lnTo>
                    <a:pt x="71" y="43"/>
                  </a:lnTo>
                  <a:lnTo>
                    <a:pt x="54" y="45"/>
                  </a:lnTo>
                  <a:lnTo>
                    <a:pt x="37" y="46"/>
                  </a:lnTo>
                  <a:lnTo>
                    <a:pt x="20" y="49"/>
                  </a:lnTo>
                  <a:lnTo>
                    <a:pt x="4" y="52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7" y="72"/>
                  </a:lnTo>
                  <a:lnTo>
                    <a:pt x="9" y="75"/>
                  </a:lnTo>
                  <a:lnTo>
                    <a:pt x="25" y="73"/>
                  </a:lnTo>
                  <a:lnTo>
                    <a:pt x="41" y="72"/>
                  </a:lnTo>
                  <a:lnTo>
                    <a:pt x="57" y="70"/>
                  </a:lnTo>
                  <a:lnTo>
                    <a:pt x="71" y="67"/>
                  </a:lnTo>
                  <a:lnTo>
                    <a:pt x="51" y="79"/>
                  </a:lnTo>
                  <a:lnTo>
                    <a:pt x="31" y="96"/>
                  </a:lnTo>
                  <a:lnTo>
                    <a:pt x="34" y="99"/>
                  </a:lnTo>
                  <a:lnTo>
                    <a:pt x="36" y="102"/>
                  </a:lnTo>
                  <a:lnTo>
                    <a:pt x="36" y="106"/>
                  </a:lnTo>
                  <a:lnTo>
                    <a:pt x="36" y="111"/>
                  </a:lnTo>
                  <a:lnTo>
                    <a:pt x="39" y="108"/>
                  </a:lnTo>
                  <a:lnTo>
                    <a:pt x="41" y="108"/>
                  </a:lnTo>
                  <a:lnTo>
                    <a:pt x="37" y="103"/>
                  </a:lnTo>
                  <a:lnTo>
                    <a:pt x="36" y="99"/>
                  </a:lnTo>
                  <a:lnTo>
                    <a:pt x="42" y="93"/>
                  </a:lnTo>
                  <a:lnTo>
                    <a:pt x="49" y="87"/>
                  </a:lnTo>
                  <a:lnTo>
                    <a:pt x="59" y="87"/>
                  </a:lnTo>
                  <a:lnTo>
                    <a:pt x="71" y="84"/>
                  </a:lnTo>
                  <a:lnTo>
                    <a:pt x="76" y="78"/>
                  </a:lnTo>
                  <a:lnTo>
                    <a:pt x="79" y="72"/>
                  </a:lnTo>
                  <a:lnTo>
                    <a:pt x="79" y="6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84" y="60"/>
                  </a:lnTo>
                  <a:lnTo>
                    <a:pt x="87" y="63"/>
                  </a:lnTo>
                  <a:lnTo>
                    <a:pt x="92" y="67"/>
                  </a:lnTo>
                  <a:lnTo>
                    <a:pt x="92" y="63"/>
                  </a:lnTo>
                  <a:lnTo>
                    <a:pt x="92" y="60"/>
                  </a:lnTo>
                  <a:lnTo>
                    <a:pt x="89" y="54"/>
                  </a:lnTo>
                  <a:lnTo>
                    <a:pt x="84" y="52"/>
                  </a:lnTo>
                  <a:lnTo>
                    <a:pt x="67" y="52"/>
                  </a:lnTo>
                  <a:lnTo>
                    <a:pt x="52" y="54"/>
                  </a:lnTo>
                  <a:lnTo>
                    <a:pt x="37" y="57"/>
                  </a:lnTo>
                  <a:lnTo>
                    <a:pt x="22" y="60"/>
                  </a:lnTo>
                  <a:lnTo>
                    <a:pt x="22" y="55"/>
                  </a:lnTo>
                  <a:lnTo>
                    <a:pt x="37" y="55"/>
                  </a:lnTo>
                  <a:lnTo>
                    <a:pt x="52" y="54"/>
                  </a:lnTo>
                  <a:lnTo>
                    <a:pt x="67" y="51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84" y="40"/>
                  </a:lnTo>
                  <a:lnTo>
                    <a:pt x="66" y="21"/>
                  </a:lnTo>
                  <a:lnTo>
                    <a:pt x="49" y="0"/>
                  </a:lnTo>
                  <a:lnTo>
                    <a:pt x="46" y="6"/>
                  </a:lnTo>
                  <a:lnTo>
                    <a:pt x="41" y="12"/>
                  </a:lnTo>
                  <a:lnTo>
                    <a:pt x="37" y="12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 2874">
              <a:extLst>
                <a:ext uri="{FF2B5EF4-FFF2-40B4-BE49-F238E27FC236}">
                  <a16:creationId xmlns:a16="http://schemas.microsoft.com/office/drawing/2014/main" id="{A491CE81-2FAE-54FB-A2C6-7041973BB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1638"/>
              <a:ext cx="93" cy="117"/>
            </a:xfrm>
            <a:custGeom>
              <a:avLst/>
              <a:gdLst>
                <a:gd name="T0" fmla="*/ 39 w 92"/>
                <a:gd name="T1" fmla="*/ 48 h 111"/>
                <a:gd name="T2" fmla="*/ 71 w 92"/>
                <a:gd name="T3" fmla="*/ 40 h 111"/>
                <a:gd name="T4" fmla="*/ 71 w 92"/>
                <a:gd name="T5" fmla="*/ 46 h 111"/>
                <a:gd name="T6" fmla="*/ 84 w 92"/>
                <a:gd name="T7" fmla="*/ 100 h 111"/>
                <a:gd name="T8" fmla="*/ 93 w 92"/>
                <a:gd name="T9" fmla="*/ 137 h 111"/>
                <a:gd name="T10" fmla="*/ 76 w 92"/>
                <a:gd name="T11" fmla="*/ 144 h 111"/>
                <a:gd name="T12" fmla="*/ 20 w 92"/>
                <a:gd name="T13" fmla="*/ 156 h 111"/>
                <a:gd name="T14" fmla="*/ 0 w 92"/>
                <a:gd name="T15" fmla="*/ 170 h 111"/>
                <a:gd name="T16" fmla="*/ 0 w 92"/>
                <a:gd name="T17" fmla="*/ 202 h 111"/>
                <a:gd name="T18" fmla="*/ 7 w 92"/>
                <a:gd name="T19" fmla="*/ 231 h 111"/>
                <a:gd name="T20" fmla="*/ 25 w 92"/>
                <a:gd name="T21" fmla="*/ 232 h 111"/>
                <a:gd name="T22" fmla="*/ 79 w 92"/>
                <a:gd name="T23" fmla="*/ 221 h 111"/>
                <a:gd name="T24" fmla="*/ 73 w 92"/>
                <a:gd name="T25" fmla="*/ 250 h 111"/>
                <a:gd name="T26" fmla="*/ 34 w 92"/>
                <a:gd name="T27" fmla="*/ 316 h 111"/>
                <a:gd name="T28" fmla="*/ 36 w 92"/>
                <a:gd name="T29" fmla="*/ 337 h 111"/>
                <a:gd name="T30" fmla="*/ 39 w 92"/>
                <a:gd name="T31" fmla="*/ 344 h 111"/>
                <a:gd name="T32" fmla="*/ 37 w 92"/>
                <a:gd name="T33" fmla="*/ 332 h 111"/>
                <a:gd name="T34" fmla="*/ 42 w 92"/>
                <a:gd name="T35" fmla="*/ 299 h 111"/>
                <a:gd name="T36" fmla="*/ 81 w 92"/>
                <a:gd name="T37" fmla="*/ 278 h 111"/>
                <a:gd name="T38" fmla="*/ 98 w 92"/>
                <a:gd name="T39" fmla="*/ 246 h 111"/>
                <a:gd name="T40" fmla="*/ 101 w 92"/>
                <a:gd name="T41" fmla="*/ 210 h 111"/>
                <a:gd name="T42" fmla="*/ 101 w 92"/>
                <a:gd name="T43" fmla="*/ 189 h 111"/>
                <a:gd name="T44" fmla="*/ 109 w 92"/>
                <a:gd name="T45" fmla="*/ 199 h 111"/>
                <a:gd name="T46" fmla="*/ 114 w 92"/>
                <a:gd name="T47" fmla="*/ 199 h 111"/>
                <a:gd name="T48" fmla="*/ 111 w 92"/>
                <a:gd name="T49" fmla="*/ 170 h 111"/>
                <a:gd name="T50" fmla="*/ 89 w 92"/>
                <a:gd name="T51" fmla="*/ 164 h 111"/>
                <a:gd name="T52" fmla="*/ 37 w 92"/>
                <a:gd name="T53" fmla="*/ 179 h 111"/>
                <a:gd name="T54" fmla="*/ 22 w 92"/>
                <a:gd name="T55" fmla="*/ 173 h 111"/>
                <a:gd name="T56" fmla="*/ 74 w 92"/>
                <a:gd name="T57" fmla="*/ 170 h 111"/>
                <a:gd name="T58" fmla="*/ 106 w 92"/>
                <a:gd name="T59" fmla="*/ 153 h 111"/>
                <a:gd name="T60" fmla="*/ 106 w 92"/>
                <a:gd name="T61" fmla="*/ 124 h 111"/>
                <a:gd name="T62" fmla="*/ 71 w 92"/>
                <a:gd name="T63" fmla="*/ 0 h 111"/>
                <a:gd name="T64" fmla="*/ 41 w 92"/>
                <a:gd name="T65" fmla="*/ 40 h 111"/>
                <a:gd name="T66" fmla="*/ 31 w 92"/>
                <a:gd name="T67" fmla="*/ 48 h 1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2" h="111">
                  <a:moveTo>
                    <a:pt x="31" y="16"/>
                  </a:moveTo>
                  <a:lnTo>
                    <a:pt x="39" y="16"/>
                  </a:lnTo>
                  <a:lnTo>
                    <a:pt x="44" y="16"/>
                  </a:lnTo>
                  <a:lnTo>
                    <a:pt x="49" y="12"/>
                  </a:lnTo>
                  <a:lnTo>
                    <a:pt x="49" y="7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76" y="43"/>
                  </a:lnTo>
                  <a:lnTo>
                    <a:pt x="71" y="43"/>
                  </a:lnTo>
                  <a:lnTo>
                    <a:pt x="54" y="45"/>
                  </a:lnTo>
                  <a:lnTo>
                    <a:pt x="37" y="46"/>
                  </a:lnTo>
                  <a:lnTo>
                    <a:pt x="20" y="49"/>
                  </a:lnTo>
                  <a:lnTo>
                    <a:pt x="4" y="52"/>
                  </a:lnTo>
                  <a:lnTo>
                    <a:pt x="0" y="54"/>
                  </a:lnTo>
                  <a:lnTo>
                    <a:pt x="0" y="55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7" y="72"/>
                  </a:lnTo>
                  <a:lnTo>
                    <a:pt x="9" y="75"/>
                  </a:lnTo>
                  <a:lnTo>
                    <a:pt x="25" y="73"/>
                  </a:lnTo>
                  <a:lnTo>
                    <a:pt x="41" y="72"/>
                  </a:lnTo>
                  <a:lnTo>
                    <a:pt x="57" y="70"/>
                  </a:lnTo>
                  <a:lnTo>
                    <a:pt x="71" y="67"/>
                  </a:lnTo>
                  <a:lnTo>
                    <a:pt x="51" y="79"/>
                  </a:lnTo>
                  <a:lnTo>
                    <a:pt x="31" y="96"/>
                  </a:lnTo>
                  <a:lnTo>
                    <a:pt x="34" y="99"/>
                  </a:lnTo>
                  <a:lnTo>
                    <a:pt x="36" y="102"/>
                  </a:lnTo>
                  <a:lnTo>
                    <a:pt x="36" y="106"/>
                  </a:lnTo>
                  <a:lnTo>
                    <a:pt x="36" y="111"/>
                  </a:lnTo>
                  <a:lnTo>
                    <a:pt x="39" y="108"/>
                  </a:lnTo>
                  <a:lnTo>
                    <a:pt x="41" y="108"/>
                  </a:lnTo>
                  <a:lnTo>
                    <a:pt x="37" y="103"/>
                  </a:lnTo>
                  <a:lnTo>
                    <a:pt x="36" y="99"/>
                  </a:lnTo>
                  <a:lnTo>
                    <a:pt x="42" y="93"/>
                  </a:lnTo>
                  <a:lnTo>
                    <a:pt x="49" y="87"/>
                  </a:lnTo>
                  <a:lnTo>
                    <a:pt x="59" y="87"/>
                  </a:lnTo>
                  <a:lnTo>
                    <a:pt x="71" y="84"/>
                  </a:lnTo>
                  <a:lnTo>
                    <a:pt x="76" y="78"/>
                  </a:lnTo>
                  <a:lnTo>
                    <a:pt x="79" y="72"/>
                  </a:lnTo>
                  <a:lnTo>
                    <a:pt x="79" y="6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84" y="60"/>
                  </a:lnTo>
                  <a:lnTo>
                    <a:pt x="87" y="63"/>
                  </a:lnTo>
                  <a:lnTo>
                    <a:pt x="92" y="67"/>
                  </a:lnTo>
                  <a:lnTo>
                    <a:pt x="92" y="63"/>
                  </a:lnTo>
                  <a:lnTo>
                    <a:pt x="92" y="60"/>
                  </a:lnTo>
                  <a:lnTo>
                    <a:pt x="89" y="54"/>
                  </a:lnTo>
                  <a:lnTo>
                    <a:pt x="84" y="52"/>
                  </a:lnTo>
                  <a:lnTo>
                    <a:pt x="67" y="52"/>
                  </a:lnTo>
                  <a:lnTo>
                    <a:pt x="52" y="54"/>
                  </a:lnTo>
                  <a:lnTo>
                    <a:pt x="37" y="57"/>
                  </a:lnTo>
                  <a:lnTo>
                    <a:pt x="22" y="60"/>
                  </a:lnTo>
                  <a:lnTo>
                    <a:pt x="22" y="55"/>
                  </a:lnTo>
                  <a:lnTo>
                    <a:pt x="37" y="55"/>
                  </a:lnTo>
                  <a:lnTo>
                    <a:pt x="52" y="54"/>
                  </a:lnTo>
                  <a:lnTo>
                    <a:pt x="67" y="51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84" y="40"/>
                  </a:lnTo>
                  <a:lnTo>
                    <a:pt x="66" y="21"/>
                  </a:lnTo>
                  <a:lnTo>
                    <a:pt x="49" y="0"/>
                  </a:lnTo>
                  <a:lnTo>
                    <a:pt x="46" y="6"/>
                  </a:lnTo>
                  <a:lnTo>
                    <a:pt x="41" y="12"/>
                  </a:lnTo>
                  <a:lnTo>
                    <a:pt x="37" y="12"/>
                  </a:lnTo>
                  <a:lnTo>
                    <a:pt x="31" y="1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 2875">
              <a:extLst>
                <a:ext uri="{FF2B5EF4-FFF2-40B4-BE49-F238E27FC236}">
                  <a16:creationId xmlns:a16="http://schemas.microsoft.com/office/drawing/2014/main" id="{05CA5F5F-EC64-12F3-0AAB-268DF4C6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592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5 w 10"/>
                <a:gd name="T3" fmla="*/ 5 h 5"/>
                <a:gd name="T4" fmla="*/ 7 w 10"/>
                <a:gd name="T5" fmla="*/ 3 h 5"/>
                <a:gd name="T6" fmla="*/ 10 w 10"/>
                <a:gd name="T7" fmla="*/ 0 h 5"/>
                <a:gd name="T8" fmla="*/ 5 w 10"/>
                <a:gd name="T9" fmla="*/ 0 h 5"/>
                <a:gd name="T10" fmla="*/ 0 w 10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Freeform 2876">
              <a:extLst>
                <a:ext uri="{FF2B5EF4-FFF2-40B4-BE49-F238E27FC236}">
                  <a16:creationId xmlns:a16="http://schemas.microsoft.com/office/drawing/2014/main" id="{E357A8D6-798B-7225-D998-9CB2B4BB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592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5 w 10"/>
                <a:gd name="T3" fmla="*/ 5 h 5"/>
                <a:gd name="T4" fmla="*/ 7 w 10"/>
                <a:gd name="T5" fmla="*/ 3 h 5"/>
                <a:gd name="T6" fmla="*/ 10 w 10"/>
                <a:gd name="T7" fmla="*/ 0 h 5"/>
                <a:gd name="T8" fmla="*/ 5 w 10"/>
                <a:gd name="T9" fmla="*/ 0 h 5"/>
                <a:gd name="T10" fmla="*/ 0 w 10"/>
                <a:gd name="T11" fmla="*/ 5 h 5"/>
                <a:gd name="T12" fmla="*/ 0 w 10"/>
                <a:gd name="T13" fmla="*/ 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5" y="5"/>
                  </a:lnTo>
                  <a:lnTo>
                    <a:pt x="7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 2877">
              <a:extLst>
                <a:ext uri="{FF2B5EF4-FFF2-40B4-BE49-F238E27FC236}">
                  <a16:creationId xmlns:a16="http://schemas.microsoft.com/office/drawing/2014/main" id="{FD08A7E0-9F4A-D6F1-AD9F-7923EBC97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597"/>
              <a:ext cx="51" cy="28"/>
            </a:xfrm>
            <a:custGeom>
              <a:avLst/>
              <a:gdLst>
                <a:gd name="T0" fmla="*/ 5 w 50"/>
                <a:gd name="T1" fmla="*/ 3 h 27"/>
                <a:gd name="T2" fmla="*/ 10 w 50"/>
                <a:gd name="T3" fmla="*/ 7 h 27"/>
                <a:gd name="T4" fmla="*/ 13 w 50"/>
                <a:gd name="T5" fmla="*/ 6 h 27"/>
                <a:gd name="T6" fmla="*/ 13 w 50"/>
                <a:gd name="T7" fmla="*/ 3 h 27"/>
                <a:gd name="T8" fmla="*/ 49 w 50"/>
                <a:gd name="T9" fmla="*/ 9 h 27"/>
                <a:gd name="T10" fmla="*/ 57 w 50"/>
                <a:gd name="T11" fmla="*/ 37 h 27"/>
                <a:gd name="T12" fmla="*/ 54 w 50"/>
                <a:gd name="T13" fmla="*/ 37 h 27"/>
                <a:gd name="T14" fmla="*/ 54 w 50"/>
                <a:gd name="T15" fmla="*/ 41 h 27"/>
                <a:gd name="T16" fmla="*/ 57 w 50"/>
                <a:gd name="T17" fmla="*/ 51 h 27"/>
                <a:gd name="T18" fmla="*/ 57 w 50"/>
                <a:gd name="T19" fmla="*/ 41 h 27"/>
                <a:gd name="T20" fmla="*/ 62 w 50"/>
                <a:gd name="T21" fmla="*/ 51 h 27"/>
                <a:gd name="T22" fmla="*/ 62 w 50"/>
                <a:gd name="T23" fmla="*/ 57 h 27"/>
                <a:gd name="T24" fmla="*/ 65 w 50"/>
                <a:gd name="T25" fmla="*/ 57 h 27"/>
                <a:gd name="T26" fmla="*/ 72 w 50"/>
                <a:gd name="T27" fmla="*/ 57 h 27"/>
                <a:gd name="T28" fmla="*/ 69 w 50"/>
                <a:gd name="T29" fmla="*/ 51 h 27"/>
                <a:gd name="T30" fmla="*/ 67 w 50"/>
                <a:gd name="T31" fmla="*/ 45 h 27"/>
                <a:gd name="T32" fmla="*/ 67 w 50"/>
                <a:gd name="T33" fmla="*/ 40 h 27"/>
                <a:gd name="T34" fmla="*/ 67 w 50"/>
                <a:gd name="T35" fmla="*/ 37 h 27"/>
                <a:gd name="T36" fmla="*/ 55 w 50"/>
                <a:gd name="T37" fmla="*/ 9 h 27"/>
                <a:gd name="T38" fmla="*/ 22 w 50"/>
                <a:gd name="T39" fmla="*/ 0 h 27"/>
                <a:gd name="T40" fmla="*/ 17 w 50"/>
                <a:gd name="T41" fmla="*/ 1 h 27"/>
                <a:gd name="T42" fmla="*/ 12 w 50"/>
                <a:gd name="T43" fmla="*/ 3 h 27"/>
                <a:gd name="T44" fmla="*/ 7 w 50"/>
                <a:gd name="T45" fmla="*/ 3 h 27"/>
                <a:gd name="T46" fmla="*/ 0 w 50"/>
                <a:gd name="T47" fmla="*/ 3 h 27"/>
                <a:gd name="T48" fmla="*/ 5 w 50"/>
                <a:gd name="T49" fmla="*/ 3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" h="27">
                  <a:moveTo>
                    <a:pt x="5" y="3"/>
                  </a:moveTo>
                  <a:lnTo>
                    <a:pt x="10" y="7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27" y="9"/>
                  </a:lnTo>
                  <a:lnTo>
                    <a:pt x="35" y="15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3" y="27"/>
                  </a:lnTo>
                  <a:lnTo>
                    <a:pt x="50" y="27"/>
                  </a:lnTo>
                  <a:lnTo>
                    <a:pt x="47" y="24"/>
                  </a:lnTo>
                  <a:lnTo>
                    <a:pt x="45" y="21"/>
                  </a:lnTo>
                  <a:lnTo>
                    <a:pt x="45" y="18"/>
                  </a:lnTo>
                  <a:lnTo>
                    <a:pt x="45" y="15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7" y="3"/>
                  </a:lnTo>
                  <a:lnTo>
                    <a:pt x="0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eform 2878">
              <a:extLst>
                <a:ext uri="{FF2B5EF4-FFF2-40B4-BE49-F238E27FC236}">
                  <a16:creationId xmlns:a16="http://schemas.microsoft.com/office/drawing/2014/main" id="{E7CDE05B-17AF-D3E2-8397-6881FBCA1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597"/>
              <a:ext cx="51" cy="28"/>
            </a:xfrm>
            <a:custGeom>
              <a:avLst/>
              <a:gdLst>
                <a:gd name="T0" fmla="*/ 5 w 50"/>
                <a:gd name="T1" fmla="*/ 3 h 27"/>
                <a:gd name="T2" fmla="*/ 10 w 50"/>
                <a:gd name="T3" fmla="*/ 7 h 27"/>
                <a:gd name="T4" fmla="*/ 13 w 50"/>
                <a:gd name="T5" fmla="*/ 6 h 27"/>
                <a:gd name="T6" fmla="*/ 13 w 50"/>
                <a:gd name="T7" fmla="*/ 3 h 27"/>
                <a:gd name="T8" fmla="*/ 49 w 50"/>
                <a:gd name="T9" fmla="*/ 9 h 27"/>
                <a:gd name="T10" fmla="*/ 57 w 50"/>
                <a:gd name="T11" fmla="*/ 37 h 27"/>
                <a:gd name="T12" fmla="*/ 54 w 50"/>
                <a:gd name="T13" fmla="*/ 37 h 27"/>
                <a:gd name="T14" fmla="*/ 54 w 50"/>
                <a:gd name="T15" fmla="*/ 41 h 27"/>
                <a:gd name="T16" fmla="*/ 57 w 50"/>
                <a:gd name="T17" fmla="*/ 51 h 27"/>
                <a:gd name="T18" fmla="*/ 57 w 50"/>
                <a:gd name="T19" fmla="*/ 41 h 27"/>
                <a:gd name="T20" fmla="*/ 62 w 50"/>
                <a:gd name="T21" fmla="*/ 51 h 27"/>
                <a:gd name="T22" fmla="*/ 62 w 50"/>
                <a:gd name="T23" fmla="*/ 57 h 27"/>
                <a:gd name="T24" fmla="*/ 65 w 50"/>
                <a:gd name="T25" fmla="*/ 57 h 27"/>
                <a:gd name="T26" fmla="*/ 72 w 50"/>
                <a:gd name="T27" fmla="*/ 57 h 27"/>
                <a:gd name="T28" fmla="*/ 69 w 50"/>
                <a:gd name="T29" fmla="*/ 51 h 27"/>
                <a:gd name="T30" fmla="*/ 67 w 50"/>
                <a:gd name="T31" fmla="*/ 45 h 27"/>
                <a:gd name="T32" fmla="*/ 67 w 50"/>
                <a:gd name="T33" fmla="*/ 40 h 27"/>
                <a:gd name="T34" fmla="*/ 67 w 50"/>
                <a:gd name="T35" fmla="*/ 37 h 27"/>
                <a:gd name="T36" fmla="*/ 55 w 50"/>
                <a:gd name="T37" fmla="*/ 9 h 27"/>
                <a:gd name="T38" fmla="*/ 22 w 50"/>
                <a:gd name="T39" fmla="*/ 0 h 27"/>
                <a:gd name="T40" fmla="*/ 17 w 50"/>
                <a:gd name="T41" fmla="*/ 1 h 27"/>
                <a:gd name="T42" fmla="*/ 12 w 50"/>
                <a:gd name="T43" fmla="*/ 3 h 27"/>
                <a:gd name="T44" fmla="*/ 7 w 50"/>
                <a:gd name="T45" fmla="*/ 3 h 27"/>
                <a:gd name="T46" fmla="*/ 0 w 50"/>
                <a:gd name="T47" fmla="*/ 3 h 27"/>
                <a:gd name="T48" fmla="*/ 5 w 50"/>
                <a:gd name="T49" fmla="*/ 3 h 27"/>
                <a:gd name="T50" fmla="*/ 5 w 50"/>
                <a:gd name="T51" fmla="*/ 3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0" h="27">
                  <a:moveTo>
                    <a:pt x="5" y="3"/>
                  </a:moveTo>
                  <a:lnTo>
                    <a:pt x="10" y="7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27" y="9"/>
                  </a:lnTo>
                  <a:lnTo>
                    <a:pt x="35" y="15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3" y="27"/>
                  </a:lnTo>
                  <a:lnTo>
                    <a:pt x="50" y="27"/>
                  </a:lnTo>
                  <a:lnTo>
                    <a:pt x="47" y="24"/>
                  </a:lnTo>
                  <a:lnTo>
                    <a:pt x="45" y="21"/>
                  </a:lnTo>
                  <a:lnTo>
                    <a:pt x="45" y="18"/>
                  </a:lnTo>
                  <a:lnTo>
                    <a:pt x="45" y="15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7" y="3"/>
                  </a:lnTo>
                  <a:lnTo>
                    <a:pt x="0" y="3"/>
                  </a:lnTo>
                  <a:lnTo>
                    <a:pt x="5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eform 2879">
              <a:extLst>
                <a:ext uri="{FF2B5EF4-FFF2-40B4-BE49-F238E27FC236}">
                  <a16:creationId xmlns:a16="http://schemas.microsoft.com/office/drawing/2014/main" id="{86A5F1F7-9953-3B38-25AD-69BE7991F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655"/>
              <a:ext cx="5" cy="3"/>
            </a:xfrm>
            <a:custGeom>
              <a:avLst/>
              <a:gdLst>
                <a:gd name="T0" fmla="*/ 0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5 w 5"/>
                <a:gd name="T7" fmla="*/ 3 h 3"/>
                <a:gd name="T8" fmla="*/ 5 w 5"/>
                <a:gd name="T9" fmla="*/ 0 h 3"/>
                <a:gd name="T10" fmla="*/ 2 w 5"/>
                <a:gd name="T11" fmla="*/ 2 h 3"/>
                <a:gd name="T12" fmla="*/ 0 w 5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 2880">
              <a:extLst>
                <a:ext uri="{FF2B5EF4-FFF2-40B4-BE49-F238E27FC236}">
                  <a16:creationId xmlns:a16="http://schemas.microsoft.com/office/drawing/2014/main" id="{E47113E9-2518-7E13-87CC-0ED4A7945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1655"/>
              <a:ext cx="5" cy="3"/>
            </a:xfrm>
            <a:custGeom>
              <a:avLst/>
              <a:gdLst>
                <a:gd name="T0" fmla="*/ 0 w 5"/>
                <a:gd name="T1" fmla="*/ 3 h 3"/>
                <a:gd name="T2" fmla="*/ 2 w 5"/>
                <a:gd name="T3" fmla="*/ 3 h 3"/>
                <a:gd name="T4" fmla="*/ 5 w 5"/>
                <a:gd name="T5" fmla="*/ 3 h 3"/>
                <a:gd name="T6" fmla="*/ 5 w 5"/>
                <a:gd name="T7" fmla="*/ 3 h 3"/>
                <a:gd name="T8" fmla="*/ 5 w 5"/>
                <a:gd name="T9" fmla="*/ 3 h 3"/>
                <a:gd name="T10" fmla="*/ 5 w 5"/>
                <a:gd name="T11" fmla="*/ 0 h 3"/>
                <a:gd name="T12" fmla="*/ 2 w 5"/>
                <a:gd name="T13" fmla="*/ 2 h 3"/>
                <a:gd name="T14" fmla="*/ 0 w 5"/>
                <a:gd name="T15" fmla="*/ 3 h 3"/>
                <a:gd name="T16" fmla="*/ 0 w 5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 2881">
              <a:extLst>
                <a:ext uri="{FF2B5EF4-FFF2-40B4-BE49-F238E27FC236}">
                  <a16:creationId xmlns:a16="http://schemas.microsoft.com/office/drawing/2014/main" id="{BEFB78B4-B15D-84E8-6405-4C8C2ACC6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62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Freeform 2882">
              <a:extLst>
                <a:ext uri="{FF2B5EF4-FFF2-40B4-BE49-F238E27FC236}">
                  <a16:creationId xmlns:a16="http://schemas.microsoft.com/office/drawing/2014/main" id="{DEDA3A99-D540-C982-7B3C-E96A59690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62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3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0 h 3"/>
                <a:gd name="T10" fmla="*/ 0 w 1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2883">
              <a:extLst>
                <a:ext uri="{FF2B5EF4-FFF2-40B4-BE49-F238E27FC236}">
                  <a16:creationId xmlns:a16="http://schemas.microsoft.com/office/drawing/2014/main" id="{C7E866E1-8E7F-A2A6-0252-0B0E6A74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1604"/>
              <a:ext cx="14" cy="9"/>
            </a:xfrm>
            <a:custGeom>
              <a:avLst/>
              <a:gdLst>
                <a:gd name="T0" fmla="*/ 0 w 14"/>
                <a:gd name="T1" fmla="*/ 0 h 8"/>
                <a:gd name="T2" fmla="*/ 0 w 14"/>
                <a:gd name="T3" fmla="*/ 77 h 8"/>
                <a:gd name="T4" fmla="*/ 5 w 14"/>
                <a:gd name="T5" fmla="*/ 110 h 8"/>
                <a:gd name="T6" fmla="*/ 7 w 14"/>
                <a:gd name="T7" fmla="*/ 77 h 8"/>
                <a:gd name="T8" fmla="*/ 14 w 14"/>
                <a:gd name="T9" fmla="*/ 0 h 8"/>
                <a:gd name="T10" fmla="*/ 5 w 14"/>
                <a:gd name="T11" fmla="*/ 3 h 8"/>
                <a:gd name="T12" fmla="*/ 0 w 14"/>
                <a:gd name="T13" fmla="*/ 77 h 8"/>
                <a:gd name="T14" fmla="*/ 0 w 1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lnTo>
                    <a:pt x="0" y="5"/>
                  </a:lnTo>
                  <a:lnTo>
                    <a:pt x="5" y="8"/>
                  </a:lnTo>
                  <a:lnTo>
                    <a:pt x="7" y="5"/>
                  </a:lnTo>
                  <a:lnTo>
                    <a:pt x="14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 2884">
              <a:extLst>
                <a:ext uri="{FF2B5EF4-FFF2-40B4-BE49-F238E27FC236}">
                  <a16:creationId xmlns:a16="http://schemas.microsoft.com/office/drawing/2014/main" id="{C81003AE-BDC2-828C-6654-431A95F9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1604"/>
              <a:ext cx="14" cy="9"/>
            </a:xfrm>
            <a:custGeom>
              <a:avLst/>
              <a:gdLst>
                <a:gd name="T0" fmla="*/ 0 w 14"/>
                <a:gd name="T1" fmla="*/ 0 h 8"/>
                <a:gd name="T2" fmla="*/ 0 w 14"/>
                <a:gd name="T3" fmla="*/ 77 h 8"/>
                <a:gd name="T4" fmla="*/ 5 w 14"/>
                <a:gd name="T5" fmla="*/ 110 h 8"/>
                <a:gd name="T6" fmla="*/ 7 w 14"/>
                <a:gd name="T7" fmla="*/ 77 h 8"/>
                <a:gd name="T8" fmla="*/ 14 w 14"/>
                <a:gd name="T9" fmla="*/ 0 h 8"/>
                <a:gd name="T10" fmla="*/ 5 w 14"/>
                <a:gd name="T11" fmla="*/ 3 h 8"/>
                <a:gd name="T12" fmla="*/ 0 w 14"/>
                <a:gd name="T13" fmla="*/ 77 h 8"/>
                <a:gd name="T14" fmla="*/ 0 w 14"/>
                <a:gd name="T15" fmla="*/ 0 h 8"/>
                <a:gd name="T16" fmla="*/ 0 w 14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lnTo>
                    <a:pt x="0" y="5"/>
                  </a:lnTo>
                  <a:lnTo>
                    <a:pt x="5" y="8"/>
                  </a:lnTo>
                  <a:lnTo>
                    <a:pt x="7" y="5"/>
                  </a:lnTo>
                  <a:lnTo>
                    <a:pt x="14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 2885">
              <a:extLst>
                <a:ext uri="{FF2B5EF4-FFF2-40B4-BE49-F238E27FC236}">
                  <a16:creationId xmlns:a16="http://schemas.microsoft.com/office/drawing/2014/main" id="{9F5CF6CE-6CE3-AADC-8AC4-A1684A70D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625"/>
              <a:ext cx="13" cy="13"/>
            </a:xfrm>
            <a:custGeom>
              <a:avLst/>
              <a:gdLst>
                <a:gd name="T0" fmla="*/ 0 w 13"/>
                <a:gd name="T1" fmla="*/ 0 h 12"/>
                <a:gd name="T2" fmla="*/ 3 w 13"/>
                <a:gd name="T3" fmla="*/ 42 h 12"/>
                <a:gd name="T4" fmla="*/ 8 w 13"/>
                <a:gd name="T5" fmla="*/ 68 h 12"/>
                <a:gd name="T6" fmla="*/ 10 w 13"/>
                <a:gd name="T7" fmla="*/ 68 h 12"/>
                <a:gd name="T8" fmla="*/ 13 w 13"/>
                <a:gd name="T9" fmla="*/ 54 h 12"/>
                <a:gd name="T10" fmla="*/ 10 w 13"/>
                <a:gd name="T11" fmla="*/ 46 h 12"/>
                <a:gd name="T12" fmla="*/ 6 w 13"/>
                <a:gd name="T13" fmla="*/ 42 h 12"/>
                <a:gd name="T14" fmla="*/ 5 w 13"/>
                <a:gd name="T15" fmla="*/ 3 h 12"/>
                <a:gd name="T16" fmla="*/ 3 w 13"/>
                <a:gd name="T17" fmla="*/ 0 h 12"/>
                <a:gd name="T18" fmla="*/ 0 w 13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12">
                  <a:moveTo>
                    <a:pt x="0" y="0"/>
                  </a:moveTo>
                  <a:lnTo>
                    <a:pt x="3" y="6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0" y="7"/>
                  </a:lnTo>
                  <a:lnTo>
                    <a:pt x="6" y="6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 2886">
              <a:extLst>
                <a:ext uri="{FF2B5EF4-FFF2-40B4-BE49-F238E27FC236}">
                  <a16:creationId xmlns:a16="http://schemas.microsoft.com/office/drawing/2014/main" id="{44C97FC6-6B62-0022-1982-6D3ACEC6A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625"/>
              <a:ext cx="13" cy="13"/>
            </a:xfrm>
            <a:custGeom>
              <a:avLst/>
              <a:gdLst>
                <a:gd name="T0" fmla="*/ 0 w 13"/>
                <a:gd name="T1" fmla="*/ 0 h 12"/>
                <a:gd name="T2" fmla="*/ 3 w 13"/>
                <a:gd name="T3" fmla="*/ 42 h 12"/>
                <a:gd name="T4" fmla="*/ 8 w 13"/>
                <a:gd name="T5" fmla="*/ 68 h 12"/>
                <a:gd name="T6" fmla="*/ 10 w 13"/>
                <a:gd name="T7" fmla="*/ 68 h 12"/>
                <a:gd name="T8" fmla="*/ 13 w 13"/>
                <a:gd name="T9" fmla="*/ 54 h 12"/>
                <a:gd name="T10" fmla="*/ 10 w 13"/>
                <a:gd name="T11" fmla="*/ 46 h 12"/>
                <a:gd name="T12" fmla="*/ 6 w 13"/>
                <a:gd name="T13" fmla="*/ 42 h 12"/>
                <a:gd name="T14" fmla="*/ 5 w 13"/>
                <a:gd name="T15" fmla="*/ 3 h 12"/>
                <a:gd name="T16" fmla="*/ 3 w 13"/>
                <a:gd name="T17" fmla="*/ 0 h 12"/>
                <a:gd name="T18" fmla="*/ 0 w 13"/>
                <a:gd name="T19" fmla="*/ 0 h 12"/>
                <a:gd name="T20" fmla="*/ 0 w 13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12">
                  <a:moveTo>
                    <a:pt x="0" y="0"/>
                  </a:moveTo>
                  <a:lnTo>
                    <a:pt x="3" y="6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3" y="9"/>
                  </a:lnTo>
                  <a:lnTo>
                    <a:pt x="10" y="7"/>
                  </a:lnTo>
                  <a:lnTo>
                    <a:pt x="6" y="6"/>
                  </a:ln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 2887">
              <a:extLst>
                <a:ext uri="{FF2B5EF4-FFF2-40B4-BE49-F238E27FC236}">
                  <a16:creationId xmlns:a16="http://schemas.microsoft.com/office/drawing/2014/main" id="{E94494D6-D5E5-B9A4-E741-118D594AC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" y="1567"/>
              <a:ext cx="37" cy="50"/>
            </a:xfrm>
            <a:custGeom>
              <a:avLst/>
              <a:gdLst>
                <a:gd name="T0" fmla="*/ 10 w 37"/>
                <a:gd name="T1" fmla="*/ 9 h 48"/>
                <a:gd name="T2" fmla="*/ 5 w 37"/>
                <a:gd name="T3" fmla="*/ 56 h 48"/>
                <a:gd name="T4" fmla="*/ 0 w 37"/>
                <a:gd name="T5" fmla="*/ 92 h 48"/>
                <a:gd name="T6" fmla="*/ 12 w 37"/>
                <a:gd name="T7" fmla="*/ 104 h 48"/>
                <a:gd name="T8" fmla="*/ 18 w 37"/>
                <a:gd name="T9" fmla="*/ 118 h 48"/>
                <a:gd name="T10" fmla="*/ 17 w 37"/>
                <a:gd name="T11" fmla="*/ 81 h 48"/>
                <a:gd name="T12" fmla="*/ 15 w 37"/>
                <a:gd name="T13" fmla="*/ 50 h 48"/>
                <a:gd name="T14" fmla="*/ 15 w 37"/>
                <a:gd name="T15" fmla="*/ 44 h 48"/>
                <a:gd name="T16" fmla="*/ 15 w 37"/>
                <a:gd name="T17" fmla="*/ 42 h 48"/>
                <a:gd name="T18" fmla="*/ 17 w 37"/>
                <a:gd name="T19" fmla="*/ 42 h 48"/>
                <a:gd name="T20" fmla="*/ 18 w 37"/>
                <a:gd name="T21" fmla="*/ 42 h 48"/>
                <a:gd name="T22" fmla="*/ 18 w 37"/>
                <a:gd name="T23" fmla="*/ 50 h 48"/>
                <a:gd name="T24" fmla="*/ 18 w 37"/>
                <a:gd name="T25" fmla="*/ 56 h 48"/>
                <a:gd name="T26" fmla="*/ 18 w 37"/>
                <a:gd name="T27" fmla="*/ 92 h 48"/>
                <a:gd name="T28" fmla="*/ 23 w 37"/>
                <a:gd name="T29" fmla="*/ 118 h 48"/>
                <a:gd name="T30" fmla="*/ 25 w 37"/>
                <a:gd name="T31" fmla="*/ 118 h 48"/>
                <a:gd name="T32" fmla="*/ 32 w 37"/>
                <a:gd name="T33" fmla="*/ 118 h 48"/>
                <a:gd name="T34" fmla="*/ 33 w 37"/>
                <a:gd name="T35" fmla="*/ 92 h 48"/>
                <a:gd name="T36" fmla="*/ 37 w 37"/>
                <a:gd name="T37" fmla="*/ 56 h 48"/>
                <a:gd name="T38" fmla="*/ 35 w 37"/>
                <a:gd name="T39" fmla="*/ 48 h 48"/>
                <a:gd name="T40" fmla="*/ 35 w 37"/>
                <a:gd name="T41" fmla="*/ 38 h 48"/>
                <a:gd name="T42" fmla="*/ 33 w 37"/>
                <a:gd name="T43" fmla="*/ 34 h 48"/>
                <a:gd name="T44" fmla="*/ 32 w 37"/>
                <a:gd name="T45" fmla="*/ 9 h 48"/>
                <a:gd name="T46" fmla="*/ 30 w 37"/>
                <a:gd name="T47" fmla="*/ 5 h 48"/>
                <a:gd name="T48" fmla="*/ 27 w 37"/>
                <a:gd name="T49" fmla="*/ 0 h 48"/>
                <a:gd name="T50" fmla="*/ 23 w 37"/>
                <a:gd name="T51" fmla="*/ 3 h 48"/>
                <a:gd name="T52" fmla="*/ 18 w 37"/>
                <a:gd name="T53" fmla="*/ 6 h 48"/>
                <a:gd name="T54" fmla="*/ 13 w 37"/>
                <a:gd name="T55" fmla="*/ 8 h 48"/>
                <a:gd name="T56" fmla="*/ 10 w 37"/>
                <a:gd name="T57" fmla="*/ 9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" h="48">
                  <a:moveTo>
                    <a:pt x="10" y="9"/>
                  </a:moveTo>
                  <a:lnTo>
                    <a:pt x="5" y="24"/>
                  </a:lnTo>
                  <a:lnTo>
                    <a:pt x="0" y="36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17" y="33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23" y="48"/>
                  </a:lnTo>
                  <a:lnTo>
                    <a:pt x="25" y="48"/>
                  </a:lnTo>
                  <a:lnTo>
                    <a:pt x="32" y="48"/>
                  </a:lnTo>
                  <a:lnTo>
                    <a:pt x="33" y="36"/>
                  </a:lnTo>
                  <a:lnTo>
                    <a:pt x="37" y="24"/>
                  </a:lnTo>
                  <a:lnTo>
                    <a:pt x="35" y="20"/>
                  </a:lnTo>
                  <a:lnTo>
                    <a:pt x="35" y="15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0" y="5"/>
                  </a:lnTo>
                  <a:lnTo>
                    <a:pt x="27" y="0"/>
                  </a:lnTo>
                  <a:lnTo>
                    <a:pt x="23" y="3"/>
                  </a:lnTo>
                  <a:lnTo>
                    <a:pt x="18" y="6"/>
                  </a:lnTo>
                  <a:lnTo>
                    <a:pt x="13" y="8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2888">
              <a:extLst>
                <a:ext uri="{FF2B5EF4-FFF2-40B4-BE49-F238E27FC236}">
                  <a16:creationId xmlns:a16="http://schemas.microsoft.com/office/drawing/2014/main" id="{58E64928-EC4C-BBC4-5FEB-BFA0793D2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" y="1567"/>
              <a:ext cx="37" cy="50"/>
            </a:xfrm>
            <a:custGeom>
              <a:avLst/>
              <a:gdLst>
                <a:gd name="T0" fmla="*/ 10 w 37"/>
                <a:gd name="T1" fmla="*/ 9 h 48"/>
                <a:gd name="T2" fmla="*/ 5 w 37"/>
                <a:gd name="T3" fmla="*/ 56 h 48"/>
                <a:gd name="T4" fmla="*/ 0 w 37"/>
                <a:gd name="T5" fmla="*/ 92 h 48"/>
                <a:gd name="T6" fmla="*/ 12 w 37"/>
                <a:gd name="T7" fmla="*/ 104 h 48"/>
                <a:gd name="T8" fmla="*/ 18 w 37"/>
                <a:gd name="T9" fmla="*/ 118 h 48"/>
                <a:gd name="T10" fmla="*/ 17 w 37"/>
                <a:gd name="T11" fmla="*/ 81 h 48"/>
                <a:gd name="T12" fmla="*/ 15 w 37"/>
                <a:gd name="T13" fmla="*/ 50 h 48"/>
                <a:gd name="T14" fmla="*/ 15 w 37"/>
                <a:gd name="T15" fmla="*/ 44 h 48"/>
                <a:gd name="T16" fmla="*/ 15 w 37"/>
                <a:gd name="T17" fmla="*/ 42 h 48"/>
                <a:gd name="T18" fmla="*/ 17 w 37"/>
                <a:gd name="T19" fmla="*/ 42 h 48"/>
                <a:gd name="T20" fmla="*/ 18 w 37"/>
                <a:gd name="T21" fmla="*/ 42 h 48"/>
                <a:gd name="T22" fmla="*/ 18 w 37"/>
                <a:gd name="T23" fmla="*/ 50 h 48"/>
                <a:gd name="T24" fmla="*/ 18 w 37"/>
                <a:gd name="T25" fmla="*/ 56 h 48"/>
                <a:gd name="T26" fmla="*/ 18 w 37"/>
                <a:gd name="T27" fmla="*/ 92 h 48"/>
                <a:gd name="T28" fmla="*/ 23 w 37"/>
                <a:gd name="T29" fmla="*/ 118 h 48"/>
                <a:gd name="T30" fmla="*/ 25 w 37"/>
                <a:gd name="T31" fmla="*/ 118 h 48"/>
                <a:gd name="T32" fmla="*/ 32 w 37"/>
                <a:gd name="T33" fmla="*/ 118 h 48"/>
                <a:gd name="T34" fmla="*/ 33 w 37"/>
                <a:gd name="T35" fmla="*/ 92 h 48"/>
                <a:gd name="T36" fmla="*/ 37 w 37"/>
                <a:gd name="T37" fmla="*/ 56 h 48"/>
                <a:gd name="T38" fmla="*/ 35 w 37"/>
                <a:gd name="T39" fmla="*/ 48 h 48"/>
                <a:gd name="T40" fmla="*/ 35 w 37"/>
                <a:gd name="T41" fmla="*/ 38 h 48"/>
                <a:gd name="T42" fmla="*/ 33 w 37"/>
                <a:gd name="T43" fmla="*/ 34 h 48"/>
                <a:gd name="T44" fmla="*/ 32 w 37"/>
                <a:gd name="T45" fmla="*/ 9 h 48"/>
                <a:gd name="T46" fmla="*/ 30 w 37"/>
                <a:gd name="T47" fmla="*/ 5 h 48"/>
                <a:gd name="T48" fmla="*/ 27 w 37"/>
                <a:gd name="T49" fmla="*/ 0 h 48"/>
                <a:gd name="T50" fmla="*/ 23 w 37"/>
                <a:gd name="T51" fmla="*/ 3 h 48"/>
                <a:gd name="T52" fmla="*/ 18 w 37"/>
                <a:gd name="T53" fmla="*/ 6 h 48"/>
                <a:gd name="T54" fmla="*/ 13 w 37"/>
                <a:gd name="T55" fmla="*/ 8 h 48"/>
                <a:gd name="T56" fmla="*/ 10 w 37"/>
                <a:gd name="T57" fmla="*/ 9 h 48"/>
                <a:gd name="T58" fmla="*/ 10 w 37"/>
                <a:gd name="T59" fmla="*/ 9 h 48"/>
                <a:gd name="T60" fmla="*/ 10 w 37"/>
                <a:gd name="T61" fmla="*/ 9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7" h="48">
                  <a:moveTo>
                    <a:pt x="10" y="9"/>
                  </a:moveTo>
                  <a:lnTo>
                    <a:pt x="5" y="24"/>
                  </a:lnTo>
                  <a:lnTo>
                    <a:pt x="0" y="36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17" y="33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21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23" y="48"/>
                  </a:lnTo>
                  <a:lnTo>
                    <a:pt x="25" y="48"/>
                  </a:lnTo>
                  <a:lnTo>
                    <a:pt x="32" y="48"/>
                  </a:lnTo>
                  <a:lnTo>
                    <a:pt x="33" y="36"/>
                  </a:lnTo>
                  <a:lnTo>
                    <a:pt x="37" y="24"/>
                  </a:lnTo>
                  <a:lnTo>
                    <a:pt x="35" y="20"/>
                  </a:lnTo>
                  <a:lnTo>
                    <a:pt x="35" y="15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0" y="5"/>
                  </a:lnTo>
                  <a:lnTo>
                    <a:pt x="27" y="0"/>
                  </a:lnTo>
                  <a:lnTo>
                    <a:pt x="23" y="3"/>
                  </a:lnTo>
                  <a:lnTo>
                    <a:pt x="18" y="6"/>
                  </a:lnTo>
                  <a:lnTo>
                    <a:pt x="13" y="8"/>
                  </a:lnTo>
                  <a:lnTo>
                    <a:pt x="10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2889">
              <a:extLst>
                <a:ext uri="{FF2B5EF4-FFF2-40B4-BE49-F238E27FC236}">
                  <a16:creationId xmlns:a16="http://schemas.microsoft.com/office/drawing/2014/main" id="{5D22BDE7-931E-AEF1-C8A6-8A253B18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25"/>
              <a:ext cx="8" cy="13"/>
            </a:xfrm>
            <a:custGeom>
              <a:avLst/>
              <a:gdLst>
                <a:gd name="T0" fmla="*/ 0 w 8"/>
                <a:gd name="T1" fmla="*/ 4 h 12"/>
                <a:gd name="T2" fmla="*/ 3 w 8"/>
                <a:gd name="T3" fmla="*/ 4 h 12"/>
                <a:gd name="T4" fmla="*/ 3 w 8"/>
                <a:gd name="T5" fmla="*/ 4 h 12"/>
                <a:gd name="T6" fmla="*/ 3 w 8"/>
                <a:gd name="T7" fmla="*/ 58 h 12"/>
                <a:gd name="T8" fmla="*/ 3 w 8"/>
                <a:gd name="T9" fmla="*/ 68 h 12"/>
                <a:gd name="T10" fmla="*/ 7 w 8"/>
                <a:gd name="T11" fmla="*/ 68 h 12"/>
                <a:gd name="T12" fmla="*/ 8 w 8"/>
                <a:gd name="T13" fmla="*/ 68 h 12"/>
                <a:gd name="T14" fmla="*/ 5 w 8"/>
                <a:gd name="T15" fmla="*/ 42 h 12"/>
                <a:gd name="T16" fmla="*/ 0 w 8"/>
                <a:gd name="T17" fmla="*/ 0 h 12"/>
                <a:gd name="T18" fmla="*/ 0 w 8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12">
                  <a:moveTo>
                    <a:pt x="0" y="4"/>
                  </a:moveTo>
                  <a:lnTo>
                    <a:pt x="3" y="4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5" y="6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2890">
              <a:extLst>
                <a:ext uri="{FF2B5EF4-FFF2-40B4-BE49-F238E27FC236}">
                  <a16:creationId xmlns:a16="http://schemas.microsoft.com/office/drawing/2014/main" id="{25B5C12E-12D9-FCC6-D6F2-5B8CB8B2D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25"/>
              <a:ext cx="8" cy="13"/>
            </a:xfrm>
            <a:custGeom>
              <a:avLst/>
              <a:gdLst>
                <a:gd name="T0" fmla="*/ 0 w 8"/>
                <a:gd name="T1" fmla="*/ 4 h 12"/>
                <a:gd name="T2" fmla="*/ 3 w 8"/>
                <a:gd name="T3" fmla="*/ 4 h 12"/>
                <a:gd name="T4" fmla="*/ 3 w 8"/>
                <a:gd name="T5" fmla="*/ 4 h 12"/>
                <a:gd name="T6" fmla="*/ 3 w 8"/>
                <a:gd name="T7" fmla="*/ 58 h 12"/>
                <a:gd name="T8" fmla="*/ 3 w 8"/>
                <a:gd name="T9" fmla="*/ 68 h 12"/>
                <a:gd name="T10" fmla="*/ 7 w 8"/>
                <a:gd name="T11" fmla="*/ 68 h 12"/>
                <a:gd name="T12" fmla="*/ 8 w 8"/>
                <a:gd name="T13" fmla="*/ 68 h 12"/>
                <a:gd name="T14" fmla="*/ 5 w 8"/>
                <a:gd name="T15" fmla="*/ 42 h 12"/>
                <a:gd name="T16" fmla="*/ 0 w 8"/>
                <a:gd name="T17" fmla="*/ 0 h 12"/>
                <a:gd name="T18" fmla="*/ 0 w 8"/>
                <a:gd name="T19" fmla="*/ 4 h 12"/>
                <a:gd name="T20" fmla="*/ 0 w 8"/>
                <a:gd name="T21" fmla="*/ 4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" h="12">
                  <a:moveTo>
                    <a:pt x="0" y="4"/>
                  </a:moveTo>
                  <a:lnTo>
                    <a:pt x="3" y="4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5" y="6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2891">
              <a:extLst>
                <a:ext uri="{FF2B5EF4-FFF2-40B4-BE49-F238E27FC236}">
                  <a16:creationId xmlns:a16="http://schemas.microsoft.com/office/drawing/2014/main" id="{C8B9A6DF-4F7B-6E4C-003B-256D99EA5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35"/>
              <a:ext cx="12" cy="7"/>
            </a:xfrm>
            <a:custGeom>
              <a:avLst/>
              <a:gdLst>
                <a:gd name="T0" fmla="*/ 0 w 12"/>
                <a:gd name="T1" fmla="*/ 7 h 7"/>
                <a:gd name="T2" fmla="*/ 5 w 12"/>
                <a:gd name="T3" fmla="*/ 7 h 7"/>
                <a:gd name="T4" fmla="*/ 12 w 12"/>
                <a:gd name="T5" fmla="*/ 7 h 7"/>
                <a:gd name="T6" fmla="*/ 12 w 12"/>
                <a:gd name="T7" fmla="*/ 4 h 7"/>
                <a:gd name="T8" fmla="*/ 12 w 12"/>
                <a:gd name="T9" fmla="*/ 0 h 7"/>
                <a:gd name="T10" fmla="*/ 12 w 12"/>
                <a:gd name="T11" fmla="*/ 0 h 7"/>
                <a:gd name="T12" fmla="*/ 8 w 12"/>
                <a:gd name="T13" fmla="*/ 0 h 7"/>
                <a:gd name="T14" fmla="*/ 8 w 12"/>
                <a:gd name="T15" fmla="*/ 0 h 7"/>
                <a:gd name="T16" fmla="*/ 8 w 12"/>
                <a:gd name="T17" fmla="*/ 3 h 7"/>
                <a:gd name="T18" fmla="*/ 3 w 12"/>
                <a:gd name="T19" fmla="*/ 3 h 7"/>
                <a:gd name="T20" fmla="*/ 0 w 12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lnTo>
                    <a:pt x="5" y="7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Freeform 2892">
              <a:extLst>
                <a:ext uri="{FF2B5EF4-FFF2-40B4-BE49-F238E27FC236}">
                  <a16:creationId xmlns:a16="http://schemas.microsoft.com/office/drawing/2014/main" id="{B975A9CE-9377-F094-B8AC-A7393631D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35"/>
              <a:ext cx="12" cy="7"/>
            </a:xfrm>
            <a:custGeom>
              <a:avLst/>
              <a:gdLst>
                <a:gd name="T0" fmla="*/ 0 w 12"/>
                <a:gd name="T1" fmla="*/ 7 h 7"/>
                <a:gd name="T2" fmla="*/ 5 w 12"/>
                <a:gd name="T3" fmla="*/ 7 h 7"/>
                <a:gd name="T4" fmla="*/ 12 w 12"/>
                <a:gd name="T5" fmla="*/ 7 h 7"/>
                <a:gd name="T6" fmla="*/ 12 w 12"/>
                <a:gd name="T7" fmla="*/ 4 h 7"/>
                <a:gd name="T8" fmla="*/ 12 w 12"/>
                <a:gd name="T9" fmla="*/ 0 h 7"/>
                <a:gd name="T10" fmla="*/ 12 w 12"/>
                <a:gd name="T11" fmla="*/ 0 h 7"/>
                <a:gd name="T12" fmla="*/ 8 w 12"/>
                <a:gd name="T13" fmla="*/ 0 h 7"/>
                <a:gd name="T14" fmla="*/ 8 w 12"/>
                <a:gd name="T15" fmla="*/ 0 h 7"/>
                <a:gd name="T16" fmla="*/ 8 w 12"/>
                <a:gd name="T17" fmla="*/ 3 h 7"/>
                <a:gd name="T18" fmla="*/ 3 w 12"/>
                <a:gd name="T19" fmla="*/ 3 h 7"/>
                <a:gd name="T20" fmla="*/ 0 w 12"/>
                <a:gd name="T21" fmla="*/ 7 h 7"/>
                <a:gd name="T22" fmla="*/ 0 w 12"/>
                <a:gd name="T23" fmla="*/ 7 h 7"/>
                <a:gd name="T24" fmla="*/ 0 w 12"/>
                <a:gd name="T25" fmla="*/ 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lnTo>
                    <a:pt x="5" y="7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3" y="3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Freeform 2893">
              <a:extLst>
                <a:ext uri="{FF2B5EF4-FFF2-40B4-BE49-F238E27FC236}">
                  <a16:creationId xmlns:a16="http://schemas.microsoft.com/office/drawing/2014/main" id="{1E330DB1-7945-F7FD-0E06-6F10E42E4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642"/>
              <a:ext cx="5" cy="3"/>
            </a:xfrm>
            <a:custGeom>
              <a:avLst/>
              <a:gdLst>
                <a:gd name="T0" fmla="*/ 0 w 5"/>
                <a:gd name="T1" fmla="*/ 3 h 3"/>
                <a:gd name="T2" fmla="*/ 5 w 5"/>
                <a:gd name="T3" fmla="*/ 0 h 3"/>
                <a:gd name="T4" fmla="*/ 0 w 5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 2894">
              <a:extLst>
                <a:ext uri="{FF2B5EF4-FFF2-40B4-BE49-F238E27FC236}">
                  <a16:creationId xmlns:a16="http://schemas.microsoft.com/office/drawing/2014/main" id="{0C778584-C3CB-A524-E81A-B032D77E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642"/>
              <a:ext cx="5" cy="3"/>
            </a:xfrm>
            <a:custGeom>
              <a:avLst/>
              <a:gdLst>
                <a:gd name="T0" fmla="*/ 0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0 w 5"/>
                <a:gd name="T7" fmla="*/ 3 h 3"/>
                <a:gd name="T8" fmla="*/ 0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lnTo>
                    <a:pt x="0" y="3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Freeform 2895">
              <a:extLst>
                <a:ext uri="{FF2B5EF4-FFF2-40B4-BE49-F238E27FC236}">
                  <a16:creationId xmlns:a16="http://schemas.microsoft.com/office/drawing/2014/main" id="{6D6BBB7F-4A32-1D19-98B3-B75F46043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642"/>
              <a:ext cx="51" cy="46"/>
            </a:xfrm>
            <a:custGeom>
              <a:avLst/>
              <a:gdLst>
                <a:gd name="T0" fmla="*/ 5 w 50"/>
                <a:gd name="T1" fmla="*/ 0 h 44"/>
                <a:gd name="T2" fmla="*/ 3 w 50"/>
                <a:gd name="T3" fmla="*/ 2 h 44"/>
                <a:gd name="T4" fmla="*/ 0 w 50"/>
                <a:gd name="T5" fmla="*/ 8 h 44"/>
                <a:gd name="T6" fmla="*/ 6 w 50"/>
                <a:gd name="T7" fmla="*/ 53 h 44"/>
                <a:gd name="T8" fmla="*/ 13 w 50"/>
                <a:gd name="T9" fmla="*/ 97 h 44"/>
                <a:gd name="T10" fmla="*/ 47 w 50"/>
                <a:gd name="T11" fmla="*/ 104 h 44"/>
                <a:gd name="T12" fmla="*/ 53 w 50"/>
                <a:gd name="T13" fmla="*/ 116 h 44"/>
                <a:gd name="T14" fmla="*/ 60 w 50"/>
                <a:gd name="T15" fmla="*/ 95 h 44"/>
                <a:gd name="T16" fmla="*/ 67 w 50"/>
                <a:gd name="T17" fmla="*/ 70 h 44"/>
                <a:gd name="T18" fmla="*/ 63 w 50"/>
                <a:gd name="T19" fmla="*/ 70 h 44"/>
                <a:gd name="T20" fmla="*/ 63 w 50"/>
                <a:gd name="T21" fmla="*/ 70 h 44"/>
                <a:gd name="T22" fmla="*/ 62 w 50"/>
                <a:gd name="T23" fmla="*/ 67 h 44"/>
                <a:gd name="T24" fmla="*/ 62 w 50"/>
                <a:gd name="T25" fmla="*/ 61 h 44"/>
                <a:gd name="T26" fmla="*/ 67 w 50"/>
                <a:gd name="T27" fmla="*/ 70 h 44"/>
                <a:gd name="T28" fmla="*/ 68 w 50"/>
                <a:gd name="T29" fmla="*/ 61 h 44"/>
                <a:gd name="T30" fmla="*/ 72 w 50"/>
                <a:gd name="T31" fmla="*/ 51 h 44"/>
                <a:gd name="T32" fmla="*/ 58 w 50"/>
                <a:gd name="T33" fmla="*/ 51 h 44"/>
                <a:gd name="T34" fmla="*/ 23 w 50"/>
                <a:gd name="T35" fmla="*/ 51 h 44"/>
                <a:gd name="T36" fmla="*/ 13 w 50"/>
                <a:gd name="T37" fmla="*/ 8 h 44"/>
                <a:gd name="T38" fmla="*/ 5 w 50"/>
                <a:gd name="T39" fmla="*/ 0 h 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0" h="44">
                  <a:moveTo>
                    <a:pt x="5" y="0"/>
                  </a:moveTo>
                  <a:lnTo>
                    <a:pt x="3" y="2"/>
                  </a:lnTo>
                  <a:lnTo>
                    <a:pt x="0" y="8"/>
                  </a:lnTo>
                  <a:lnTo>
                    <a:pt x="6" y="21"/>
                  </a:lnTo>
                  <a:lnTo>
                    <a:pt x="13" y="36"/>
                  </a:lnTo>
                  <a:lnTo>
                    <a:pt x="25" y="39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41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5" y="27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36" y="20"/>
                  </a:lnTo>
                  <a:lnTo>
                    <a:pt x="23" y="20"/>
                  </a:lnTo>
                  <a:lnTo>
                    <a:pt x="13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Freeform 2896">
              <a:extLst>
                <a:ext uri="{FF2B5EF4-FFF2-40B4-BE49-F238E27FC236}">
                  <a16:creationId xmlns:a16="http://schemas.microsoft.com/office/drawing/2014/main" id="{248A82CC-3FE0-A690-30DF-08244593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642"/>
              <a:ext cx="51" cy="46"/>
            </a:xfrm>
            <a:custGeom>
              <a:avLst/>
              <a:gdLst>
                <a:gd name="T0" fmla="*/ 5 w 50"/>
                <a:gd name="T1" fmla="*/ 0 h 44"/>
                <a:gd name="T2" fmla="*/ 3 w 50"/>
                <a:gd name="T3" fmla="*/ 2 h 44"/>
                <a:gd name="T4" fmla="*/ 0 w 50"/>
                <a:gd name="T5" fmla="*/ 8 h 44"/>
                <a:gd name="T6" fmla="*/ 6 w 50"/>
                <a:gd name="T7" fmla="*/ 53 h 44"/>
                <a:gd name="T8" fmla="*/ 13 w 50"/>
                <a:gd name="T9" fmla="*/ 97 h 44"/>
                <a:gd name="T10" fmla="*/ 47 w 50"/>
                <a:gd name="T11" fmla="*/ 104 h 44"/>
                <a:gd name="T12" fmla="*/ 53 w 50"/>
                <a:gd name="T13" fmla="*/ 116 h 44"/>
                <a:gd name="T14" fmla="*/ 60 w 50"/>
                <a:gd name="T15" fmla="*/ 95 h 44"/>
                <a:gd name="T16" fmla="*/ 67 w 50"/>
                <a:gd name="T17" fmla="*/ 70 h 44"/>
                <a:gd name="T18" fmla="*/ 63 w 50"/>
                <a:gd name="T19" fmla="*/ 70 h 44"/>
                <a:gd name="T20" fmla="*/ 63 w 50"/>
                <a:gd name="T21" fmla="*/ 70 h 44"/>
                <a:gd name="T22" fmla="*/ 62 w 50"/>
                <a:gd name="T23" fmla="*/ 67 h 44"/>
                <a:gd name="T24" fmla="*/ 62 w 50"/>
                <a:gd name="T25" fmla="*/ 61 h 44"/>
                <a:gd name="T26" fmla="*/ 62 w 50"/>
                <a:gd name="T27" fmla="*/ 61 h 44"/>
                <a:gd name="T28" fmla="*/ 67 w 50"/>
                <a:gd name="T29" fmla="*/ 70 h 44"/>
                <a:gd name="T30" fmla="*/ 68 w 50"/>
                <a:gd name="T31" fmla="*/ 61 h 44"/>
                <a:gd name="T32" fmla="*/ 72 w 50"/>
                <a:gd name="T33" fmla="*/ 51 h 44"/>
                <a:gd name="T34" fmla="*/ 58 w 50"/>
                <a:gd name="T35" fmla="*/ 51 h 44"/>
                <a:gd name="T36" fmla="*/ 23 w 50"/>
                <a:gd name="T37" fmla="*/ 51 h 44"/>
                <a:gd name="T38" fmla="*/ 13 w 50"/>
                <a:gd name="T39" fmla="*/ 8 h 44"/>
                <a:gd name="T40" fmla="*/ 5 w 50"/>
                <a:gd name="T41" fmla="*/ 0 h 44"/>
                <a:gd name="T42" fmla="*/ 5 w 50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44">
                  <a:moveTo>
                    <a:pt x="5" y="0"/>
                  </a:moveTo>
                  <a:lnTo>
                    <a:pt x="3" y="2"/>
                  </a:lnTo>
                  <a:lnTo>
                    <a:pt x="0" y="8"/>
                  </a:lnTo>
                  <a:lnTo>
                    <a:pt x="6" y="21"/>
                  </a:lnTo>
                  <a:lnTo>
                    <a:pt x="13" y="36"/>
                  </a:lnTo>
                  <a:lnTo>
                    <a:pt x="25" y="39"/>
                  </a:lnTo>
                  <a:lnTo>
                    <a:pt x="31" y="44"/>
                  </a:lnTo>
                  <a:lnTo>
                    <a:pt x="38" y="35"/>
                  </a:lnTo>
                  <a:lnTo>
                    <a:pt x="45" y="27"/>
                  </a:lnTo>
                  <a:lnTo>
                    <a:pt x="41" y="27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5" y="27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36" y="20"/>
                  </a:lnTo>
                  <a:lnTo>
                    <a:pt x="23" y="20"/>
                  </a:lnTo>
                  <a:lnTo>
                    <a:pt x="13" y="8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Freeform 2897">
              <a:extLst>
                <a:ext uri="{FF2B5EF4-FFF2-40B4-BE49-F238E27FC236}">
                  <a16:creationId xmlns:a16="http://schemas.microsoft.com/office/drawing/2014/main" id="{05BADF4A-7494-A285-BA7D-1BCC3BC0E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71"/>
              <a:ext cx="3" cy="9"/>
            </a:xfrm>
            <a:custGeom>
              <a:avLst/>
              <a:gdLst>
                <a:gd name="T0" fmla="*/ 0 w 3"/>
                <a:gd name="T1" fmla="*/ 0 h 9"/>
                <a:gd name="T2" fmla="*/ 3 w 3"/>
                <a:gd name="T3" fmla="*/ 0 h 9"/>
                <a:gd name="T4" fmla="*/ 3 w 3"/>
                <a:gd name="T5" fmla="*/ 0 h 9"/>
                <a:gd name="T6" fmla="*/ 3 w 3"/>
                <a:gd name="T7" fmla="*/ 3 h 9"/>
                <a:gd name="T8" fmla="*/ 3 w 3"/>
                <a:gd name="T9" fmla="*/ 9 h 9"/>
                <a:gd name="T10" fmla="*/ 3 w 3"/>
                <a:gd name="T11" fmla="*/ 6 h 9"/>
                <a:gd name="T12" fmla="*/ 3 w 3"/>
                <a:gd name="T13" fmla="*/ 5 h 9"/>
                <a:gd name="T14" fmla="*/ 2 w 3"/>
                <a:gd name="T15" fmla="*/ 5 h 9"/>
                <a:gd name="T16" fmla="*/ 0 w 3"/>
                <a:gd name="T17" fmla="*/ 5 h 9"/>
                <a:gd name="T18" fmla="*/ 0 w 3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Freeform 2898">
              <a:extLst>
                <a:ext uri="{FF2B5EF4-FFF2-40B4-BE49-F238E27FC236}">
                  <a16:creationId xmlns:a16="http://schemas.microsoft.com/office/drawing/2014/main" id="{91E160F4-D27B-6965-B37A-4E933AA3A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71"/>
              <a:ext cx="3" cy="9"/>
            </a:xfrm>
            <a:custGeom>
              <a:avLst/>
              <a:gdLst>
                <a:gd name="T0" fmla="*/ 0 w 3"/>
                <a:gd name="T1" fmla="*/ 0 h 9"/>
                <a:gd name="T2" fmla="*/ 3 w 3"/>
                <a:gd name="T3" fmla="*/ 0 h 9"/>
                <a:gd name="T4" fmla="*/ 3 w 3"/>
                <a:gd name="T5" fmla="*/ 0 h 9"/>
                <a:gd name="T6" fmla="*/ 3 w 3"/>
                <a:gd name="T7" fmla="*/ 3 h 9"/>
                <a:gd name="T8" fmla="*/ 3 w 3"/>
                <a:gd name="T9" fmla="*/ 9 h 9"/>
                <a:gd name="T10" fmla="*/ 3 w 3"/>
                <a:gd name="T11" fmla="*/ 6 h 9"/>
                <a:gd name="T12" fmla="*/ 3 w 3"/>
                <a:gd name="T13" fmla="*/ 5 h 9"/>
                <a:gd name="T14" fmla="*/ 2 w 3"/>
                <a:gd name="T15" fmla="*/ 5 h 9"/>
                <a:gd name="T16" fmla="*/ 0 w 3"/>
                <a:gd name="T17" fmla="*/ 5 h 9"/>
                <a:gd name="T18" fmla="*/ 0 w 3"/>
                <a:gd name="T19" fmla="*/ 0 h 9"/>
                <a:gd name="T20" fmla="*/ 0 w 3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3" y="6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 2899">
              <a:extLst>
                <a:ext uri="{FF2B5EF4-FFF2-40B4-BE49-F238E27FC236}">
                  <a16:creationId xmlns:a16="http://schemas.microsoft.com/office/drawing/2014/main" id="{879A14C6-7A56-8DC6-54FB-889F570BB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1597"/>
              <a:ext cx="98" cy="38"/>
            </a:xfrm>
            <a:custGeom>
              <a:avLst/>
              <a:gdLst>
                <a:gd name="T0" fmla="*/ 0 w 97"/>
                <a:gd name="T1" fmla="*/ 60 h 36"/>
                <a:gd name="T2" fmla="*/ 2 w 97"/>
                <a:gd name="T3" fmla="*/ 71 h 36"/>
                <a:gd name="T4" fmla="*/ 3 w 97"/>
                <a:gd name="T5" fmla="*/ 83 h 36"/>
                <a:gd name="T6" fmla="*/ 5 w 97"/>
                <a:gd name="T7" fmla="*/ 94 h 36"/>
                <a:gd name="T8" fmla="*/ 5 w 97"/>
                <a:gd name="T9" fmla="*/ 103 h 36"/>
                <a:gd name="T10" fmla="*/ 20 w 97"/>
                <a:gd name="T11" fmla="*/ 103 h 36"/>
                <a:gd name="T12" fmla="*/ 35 w 97"/>
                <a:gd name="T13" fmla="*/ 109 h 36"/>
                <a:gd name="T14" fmla="*/ 71 w 97"/>
                <a:gd name="T15" fmla="*/ 111 h 36"/>
                <a:gd name="T16" fmla="*/ 84 w 97"/>
                <a:gd name="T17" fmla="*/ 117 h 36"/>
                <a:gd name="T18" fmla="*/ 101 w 97"/>
                <a:gd name="T19" fmla="*/ 79 h 36"/>
                <a:gd name="T20" fmla="*/ 114 w 97"/>
                <a:gd name="T21" fmla="*/ 41 h 36"/>
                <a:gd name="T22" fmla="*/ 116 w 97"/>
                <a:gd name="T23" fmla="*/ 6 h 36"/>
                <a:gd name="T24" fmla="*/ 119 w 97"/>
                <a:gd name="T25" fmla="*/ 0 h 36"/>
                <a:gd name="T26" fmla="*/ 109 w 97"/>
                <a:gd name="T27" fmla="*/ 3 h 36"/>
                <a:gd name="T28" fmla="*/ 97 w 97"/>
                <a:gd name="T29" fmla="*/ 7 h 36"/>
                <a:gd name="T30" fmla="*/ 92 w 97"/>
                <a:gd name="T31" fmla="*/ 41 h 36"/>
                <a:gd name="T32" fmla="*/ 79 w 97"/>
                <a:gd name="T33" fmla="*/ 67 h 36"/>
                <a:gd name="T34" fmla="*/ 45 w 97"/>
                <a:gd name="T35" fmla="*/ 93 h 36"/>
                <a:gd name="T36" fmla="*/ 27 w 97"/>
                <a:gd name="T37" fmla="*/ 79 h 36"/>
                <a:gd name="T38" fmla="*/ 8 w 97"/>
                <a:gd name="T39" fmla="*/ 79 h 36"/>
                <a:gd name="T40" fmla="*/ 5 w 97"/>
                <a:gd name="T41" fmla="*/ 67 h 36"/>
                <a:gd name="T42" fmla="*/ 0 w 97"/>
                <a:gd name="T43" fmla="*/ 60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7" h="36">
                  <a:moveTo>
                    <a:pt x="0" y="19"/>
                  </a:moveTo>
                  <a:lnTo>
                    <a:pt x="2" y="22"/>
                  </a:lnTo>
                  <a:lnTo>
                    <a:pt x="3" y="25"/>
                  </a:lnTo>
                  <a:lnTo>
                    <a:pt x="5" y="28"/>
                  </a:lnTo>
                  <a:lnTo>
                    <a:pt x="5" y="31"/>
                  </a:lnTo>
                  <a:lnTo>
                    <a:pt x="20" y="31"/>
                  </a:lnTo>
                  <a:lnTo>
                    <a:pt x="35" y="33"/>
                  </a:lnTo>
                  <a:lnTo>
                    <a:pt x="49" y="34"/>
                  </a:lnTo>
                  <a:lnTo>
                    <a:pt x="62" y="36"/>
                  </a:lnTo>
                  <a:lnTo>
                    <a:pt x="79" y="24"/>
                  </a:lnTo>
                  <a:lnTo>
                    <a:pt x="92" y="12"/>
                  </a:lnTo>
                  <a:lnTo>
                    <a:pt x="94" y="6"/>
                  </a:lnTo>
                  <a:lnTo>
                    <a:pt x="97" y="0"/>
                  </a:lnTo>
                  <a:lnTo>
                    <a:pt x="87" y="3"/>
                  </a:lnTo>
                  <a:lnTo>
                    <a:pt x="75" y="7"/>
                  </a:lnTo>
                  <a:lnTo>
                    <a:pt x="70" y="12"/>
                  </a:lnTo>
                  <a:lnTo>
                    <a:pt x="57" y="21"/>
                  </a:lnTo>
                  <a:lnTo>
                    <a:pt x="45" y="27"/>
                  </a:lnTo>
                  <a:lnTo>
                    <a:pt x="27" y="24"/>
                  </a:lnTo>
                  <a:lnTo>
                    <a:pt x="8" y="24"/>
                  </a:lnTo>
                  <a:lnTo>
                    <a:pt x="5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Freeform 2900">
              <a:extLst>
                <a:ext uri="{FF2B5EF4-FFF2-40B4-BE49-F238E27FC236}">
                  <a16:creationId xmlns:a16="http://schemas.microsoft.com/office/drawing/2014/main" id="{45ED549C-80DB-32F3-3E8B-AB9683D5D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1597"/>
              <a:ext cx="98" cy="38"/>
            </a:xfrm>
            <a:custGeom>
              <a:avLst/>
              <a:gdLst>
                <a:gd name="T0" fmla="*/ 0 w 97"/>
                <a:gd name="T1" fmla="*/ 60 h 36"/>
                <a:gd name="T2" fmla="*/ 2 w 97"/>
                <a:gd name="T3" fmla="*/ 71 h 36"/>
                <a:gd name="T4" fmla="*/ 3 w 97"/>
                <a:gd name="T5" fmla="*/ 83 h 36"/>
                <a:gd name="T6" fmla="*/ 5 w 97"/>
                <a:gd name="T7" fmla="*/ 94 h 36"/>
                <a:gd name="T8" fmla="*/ 5 w 97"/>
                <a:gd name="T9" fmla="*/ 103 h 36"/>
                <a:gd name="T10" fmla="*/ 20 w 97"/>
                <a:gd name="T11" fmla="*/ 103 h 36"/>
                <a:gd name="T12" fmla="*/ 35 w 97"/>
                <a:gd name="T13" fmla="*/ 109 h 36"/>
                <a:gd name="T14" fmla="*/ 71 w 97"/>
                <a:gd name="T15" fmla="*/ 111 h 36"/>
                <a:gd name="T16" fmla="*/ 84 w 97"/>
                <a:gd name="T17" fmla="*/ 117 h 36"/>
                <a:gd name="T18" fmla="*/ 101 w 97"/>
                <a:gd name="T19" fmla="*/ 79 h 36"/>
                <a:gd name="T20" fmla="*/ 114 w 97"/>
                <a:gd name="T21" fmla="*/ 41 h 36"/>
                <a:gd name="T22" fmla="*/ 116 w 97"/>
                <a:gd name="T23" fmla="*/ 6 h 36"/>
                <a:gd name="T24" fmla="*/ 119 w 97"/>
                <a:gd name="T25" fmla="*/ 0 h 36"/>
                <a:gd name="T26" fmla="*/ 109 w 97"/>
                <a:gd name="T27" fmla="*/ 3 h 36"/>
                <a:gd name="T28" fmla="*/ 97 w 97"/>
                <a:gd name="T29" fmla="*/ 7 h 36"/>
                <a:gd name="T30" fmla="*/ 92 w 97"/>
                <a:gd name="T31" fmla="*/ 41 h 36"/>
                <a:gd name="T32" fmla="*/ 79 w 97"/>
                <a:gd name="T33" fmla="*/ 67 h 36"/>
                <a:gd name="T34" fmla="*/ 45 w 97"/>
                <a:gd name="T35" fmla="*/ 93 h 36"/>
                <a:gd name="T36" fmla="*/ 27 w 97"/>
                <a:gd name="T37" fmla="*/ 79 h 36"/>
                <a:gd name="T38" fmla="*/ 8 w 97"/>
                <a:gd name="T39" fmla="*/ 79 h 36"/>
                <a:gd name="T40" fmla="*/ 5 w 97"/>
                <a:gd name="T41" fmla="*/ 67 h 36"/>
                <a:gd name="T42" fmla="*/ 0 w 97"/>
                <a:gd name="T43" fmla="*/ 60 h 36"/>
                <a:gd name="T44" fmla="*/ 0 w 97"/>
                <a:gd name="T45" fmla="*/ 60 h 36"/>
                <a:gd name="T46" fmla="*/ 0 w 97"/>
                <a:gd name="T47" fmla="*/ 6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7" h="36">
                  <a:moveTo>
                    <a:pt x="0" y="19"/>
                  </a:moveTo>
                  <a:lnTo>
                    <a:pt x="2" y="22"/>
                  </a:lnTo>
                  <a:lnTo>
                    <a:pt x="3" y="25"/>
                  </a:lnTo>
                  <a:lnTo>
                    <a:pt x="5" y="28"/>
                  </a:lnTo>
                  <a:lnTo>
                    <a:pt x="5" y="31"/>
                  </a:lnTo>
                  <a:lnTo>
                    <a:pt x="20" y="31"/>
                  </a:lnTo>
                  <a:lnTo>
                    <a:pt x="35" y="33"/>
                  </a:lnTo>
                  <a:lnTo>
                    <a:pt x="49" y="34"/>
                  </a:lnTo>
                  <a:lnTo>
                    <a:pt x="62" y="36"/>
                  </a:lnTo>
                  <a:lnTo>
                    <a:pt x="79" y="24"/>
                  </a:lnTo>
                  <a:lnTo>
                    <a:pt x="92" y="12"/>
                  </a:lnTo>
                  <a:lnTo>
                    <a:pt x="94" y="6"/>
                  </a:lnTo>
                  <a:lnTo>
                    <a:pt x="97" y="0"/>
                  </a:lnTo>
                  <a:lnTo>
                    <a:pt x="87" y="3"/>
                  </a:lnTo>
                  <a:lnTo>
                    <a:pt x="75" y="7"/>
                  </a:lnTo>
                  <a:lnTo>
                    <a:pt x="70" y="12"/>
                  </a:lnTo>
                  <a:lnTo>
                    <a:pt x="57" y="21"/>
                  </a:lnTo>
                  <a:lnTo>
                    <a:pt x="45" y="27"/>
                  </a:lnTo>
                  <a:lnTo>
                    <a:pt x="27" y="24"/>
                  </a:lnTo>
                  <a:lnTo>
                    <a:pt x="8" y="24"/>
                  </a:lnTo>
                  <a:lnTo>
                    <a:pt x="5" y="21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Freeform 2901">
              <a:extLst>
                <a:ext uri="{FF2B5EF4-FFF2-40B4-BE49-F238E27FC236}">
                  <a16:creationId xmlns:a16="http://schemas.microsoft.com/office/drawing/2014/main" id="{C3CF2238-AE1C-6AAB-F33A-A1601E55D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742"/>
              <a:ext cx="14" cy="9"/>
            </a:xfrm>
            <a:custGeom>
              <a:avLst/>
              <a:gdLst>
                <a:gd name="T0" fmla="*/ 5 w 13"/>
                <a:gd name="T1" fmla="*/ 0 h 9"/>
                <a:gd name="T2" fmla="*/ 3 w 13"/>
                <a:gd name="T3" fmla="*/ 1 h 9"/>
                <a:gd name="T4" fmla="*/ 0 w 13"/>
                <a:gd name="T5" fmla="*/ 4 h 9"/>
                <a:gd name="T6" fmla="*/ 5 w 13"/>
                <a:gd name="T7" fmla="*/ 6 h 9"/>
                <a:gd name="T8" fmla="*/ 43 w 13"/>
                <a:gd name="T9" fmla="*/ 9 h 9"/>
                <a:gd name="T10" fmla="*/ 50 w 13"/>
                <a:gd name="T11" fmla="*/ 6 h 9"/>
                <a:gd name="T12" fmla="*/ 62 w 13"/>
                <a:gd name="T13" fmla="*/ 4 h 9"/>
                <a:gd name="T14" fmla="*/ 50 w 13"/>
                <a:gd name="T15" fmla="*/ 3 h 9"/>
                <a:gd name="T16" fmla="*/ 5 w 1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9">
                  <a:moveTo>
                    <a:pt x="5" y="0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5" y="6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 2902">
              <a:extLst>
                <a:ext uri="{FF2B5EF4-FFF2-40B4-BE49-F238E27FC236}">
                  <a16:creationId xmlns:a16="http://schemas.microsoft.com/office/drawing/2014/main" id="{FE0A7203-6FDB-6A64-9DC2-2E53E1E1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742"/>
              <a:ext cx="14" cy="9"/>
            </a:xfrm>
            <a:custGeom>
              <a:avLst/>
              <a:gdLst>
                <a:gd name="T0" fmla="*/ 5 w 13"/>
                <a:gd name="T1" fmla="*/ 0 h 9"/>
                <a:gd name="T2" fmla="*/ 5 w 13"/>
                <a:gd name="T3" fmla="*/ 0 h 9"/>
                <a:gd name="T4" fmla="*/ 3 w 13"/>
                <a:gd name="T5" fmla="*/ 1 h 9"/>
                <a:gd name="T6" fmla="*/ 0 w 13"/>
                <a:gd name="T7" fmla="*/ 4 h 9"/>
                <a:gd name="T8" fmla="*/ 5 w 13"/>
                <a:gd name="T9" fmla="*/ 6 h 9"/>
                <a:gd name="T10" fmla="*/ 43 w 13"/>
                <a:gd name="T11" fmla="*/ 9 h 9"/>
                <a:gd name="T12" fmla="*/ 50 w 13"/>
                <a:gd name="T13" fmla="*/ 6 h 9"/>
                <a:gd name="T14" fmla="*/ 62 w 13"/>
                <a:gd name="T15" fmla="*/ 4 h 9"/>
                <a:gd name="T16" fmla="*/ 50 w 13"/>
                <a:gd name="T17" fmla="*/ 3 h 9"/>
                <a:gd name="T18" fmla="*/ 5 w 13"/>
                <a:gd name="T19" fmla="*/ 0 h 9"/>
                <a:gd name="T20" fmla="*/ 5 w 13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9">
                  <a:moveTo>
                    <a:pt x="5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5" y="6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Freeform 2903">
              <a:extLst>
                <a:ext uri="{FF2B5EF4-FFF2-40B4-BE49-F238E27FC236}">
                  <a16:creationId xmlns:a16="http://schemas.microsoft.com/office/drawing/2014/main" id="{B811ACD4-4F96-1C44-2E89-D5BA7C027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630"/>
              <a:ext cx="18" cy="21"/>
            </a:xfrm>
            <a:custGeom>
              <a:avLst/>
              <a:gdLst>
                <a:gd name="T0" fmla="*/ 5 w 18"/>
                <a:gd name="T1" fmla="*/ 38 h 20"/>
                <a:gd name="T2" fmla="*/ 3 w 18"/>
                <a:gd name="T3" fmla="*/ 44 h 20"/>
                <a:gd name="T4" fmla="*/ 0 w 18"/>
                <a:gd name="T5" fmla="*/ 56 h 20"/>
                <a:gd name="T6" fmla="*/ 10 w 18"/>
                <a:gd name="T7" fmla="*/ 36 h 20"/>
                <a:gd name="T8" fmla="*/ 18 w 18"/>
                <a:gd name="T9" fmla="*/ 0 h 20"/>
                <a:gd name="T10" fmla="*/ 12 w 18"/>
                <a:gd name="T11" fmla="*/ 6 h 20"/>
                <a:gd name="T12" fmla="*/ 5 w 18"/>
                <a:gd name="T13" fmla="*/ 38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20">
                  <a:moveTo>
                    <a:pt x="5" y="12"/>
                  </a:moveTo>
                  <a:lnTo>
                    <a:pt x="3" y="15"/>
                  </a:lnTo>
                  <a:lnTo>
                    <a:pt x="0" y="20"/>
                  </a:lnTo>
                  <a:lnTo>
                    <a:pt x="10" y="11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Freeform 2904">
              <a:extLst>
                <a:ext uri="{FF2B5EF4-FFF2-40B4-BE49-F238E27FC236}">
                  <a16:creationId xmlns:a16="http://schemas.microsoft.com/office/drawing/2014/main" id="{3A5790B3-D732-0B5E-31D9-4D8A6509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630"/>
              <a:ext cx="18" cy="21"/>
            </a:xfrm>
            <a:custGeom>
              <a:avLst/>
              <a:gdLst>
                <a:gd name="T0" fmla="*/ 5 w 18"/>
                <a:gd name="T1" fmla="*/ 38 h 20"/>
                <a:gd name="T2" fmla="*/ 3 w 18"/>
                <a:gd name="T3" fmla="*/ 44 h 20"/>
                <a:gd name="T4" fmla="*/ 0 w 18"/>
                <a:gd name="T5" fmla="*/ 56 h 20"/>
                <a:gd name="T6" fmla="*/ 10 w 18"/>
                <a:gd name="T7" fmla="*/ 36 h 20"/>
                <a:gd name="T8" fmla="*/ 18 w 18"/>
                <a:gd name="T9" fmla="*/ 0 h 20"/>
                <a:gd name="T10" fmla="*/ 12 w 18"/>
                <a:gd name="T11" fmla="*/ 6 h 20"/>
                <a:gd name="T12" fmla="*/ 5 w 18"/>
                <a:gd name="T13" fmla="*/ 38 h 20"/>
                <a:gd name="T14" fmla="*/ 5 w 18"/>
                <a:gd name="T15" fmla="*/ 38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20">
                  <a:moveTo>
                    <a:pt x="5" y="12"/>
                  </a:moveTo>
                  <a:lnTo>
                    <a:pt x="3" y="15"/>
                  </a:lnTo>
                  <a:lnTo>
                    <a:pt x="0" y="20"/>
                  </a:lnTo>
                  <a:lnTo>
                    <a:pt x="10" y="11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5" y="1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 2905">
              <a:extLst>
                <a:ext uri="{FF2B5EF4-FFF2-40B4-BE49-F238E27FC236}">
                  <a16:creationId xmlns:a16="http://schemas.microsoft.com/office/drawing/2014/main" id="{8E30EBFB-24BA-42A7-38B3-C0C49FE9A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1729"/>
              <a:ext cx="8" cy="10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70 h 9"/>
                <a:gd name="T4" fmla="*/ 0 w 8"/>
                <a:gd name="T5" fmla="*/ 70 h 9"/>
                <a:gd name="T6" fmla="*/ 2 w 8"/>
                <a:gd name="T7" fmla="*/ 87 h 9"/>
                <a:gd name="T8" fmla="*/ 3 w 8"/>
                <a:gd name="T9" fmla="*/ 87 h 9"/>
                <a:gd name="T10" fmla="*/ 8 w 8"/>
                <a:gd name="T11" fmla="*/ 87 h 9"/>
                <a:gd name="T12" fmla="*/ 8 w 8"/>
                <a:gd name="T13" fmla="*/ 63 h 9"/>
                <a:gd name="T14" fmla="*/ 8 w 8"/>
                <a:gd name="T15" fmla="*/ 0 h 9"/>
                <a:gd name="T16" fmla="*/ 3 w 8"/>
                <a:gd name="T17" fmla="*/ 4 h 9"/>
                <a:gd name="T18" fmla="*/ 0 w 8"/>
                <a:gd name="T19" fmla="*/ 4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" h="9">
                  <a:moveTo>
                    <a:pt x="0" y="4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8" y="9"/>
                  </a:lnTo>
                  <a:lnTo>
                    <a:pt x="8" y="6"/>
                  </a:lnTo>
                  <a:lnTo>
                    <a:pt x="8" y="0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 2906">
              <a:extLst>
                <a:ext uri="{FF2B5EF4-FFF2-40B4-BE49-F238E27FC236}">
                  <a16:creationId xmlns:a16="http://schemas.microsoft.com/office/drawing/2014/main" id="{B39FAA9B-7ACB-55E1-3374-687845D71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" y="1729"/>
              <a:ext cx="8" cy="10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70 h 9"/>
                <a:gd name="T4" fmla="*/ 0 w 8"/>
                <a:gd name="T5" fmla="*/ 70 h 9"/>
                <a:gd name="T6" fmla="*/ 2 w 8"/>
                <a:gd name="T7" fmla="*/ 87 h 9"/>
                <a:gd name="T8" fmla="*/ 3 w 8"/>
                <a:gd name="T9" fmla="*/ 87 h 9"/>
                <a:gd name="T10" fmla="*/ 8 w 8"/>
                <a:gd name="T11" fmla="*/ 87 h 9"/>
                <a:gd name="T12" fmla="*/ 8 w 8"/>
                <a:gd name="T13" fmla="*/ 63 h 9"/>
                <a:gd name="T14" fmla="*/ 8 w 8"/>
                <a:gd name="T15" fmla="*/ 0 h 9"/>
                <a:gd name="T16" fmla="*/ 3 w 8"/>
                <a:gd name="T17" fmla="*/ 4 h 9"/>
                <a:gd name="T18" fmla="*/ 0 w 8"/>
                <a:gd name="T19" fmla="*/ 4 h 9"/>
                <a:gd name="T20" fmla="*/ 0 w 8"/>
                <a:gd name="T21" fmla="*/ 4 h 9"/>
                <a:gd name="T22" fmla="*/ 0 w 8"/>
                <a:gd name="T23" fmla="*/ 4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" h="9">
                  <a:moveTo>
                    <a:pt x="0" y="4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8" y="9"/>
                  </a:lnTo>
                  <a:lnTo>
                    <a:pt x="8" y="6"/>
                  </a:lnTo>
                  <a:lnTo>
                    <a:pt x="8" y="0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 2907">
              <a:extLst>
                <a:ext uri="{FF2B5EF4-FFF2-40B4-BE49-F238E27FC236}">
                  <a16:creationId xmlns:a16="http://schemas.microsoft.com/office/drawing/2014/main" id="{2A16873E-0133-8AA1-9219-EBD38BDED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38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6 h 7"/>
                <a:gd name="T4" fmla="*/ 3 w 3"/>
                <a:gd name="T5" fmla="*/ 4 h 7"/>
                <a:gd name="T6" fmla="*/ 3 w 3"/>
                <a:gd name="T7" fmla="*/ 3 h 7"/>
                <a:gd name="T8" fmla="*/ 3 w 3"/>
                <a:gd name="T9" fmla="*/ 0 h 7"/>
                <a:gd name="T10" fmla="*/ 2 w 3"/>
                <a:gd name="T11" fmla="*/ 4 h 7"/>
                <a:gd name="T12" fmla="*/ 0 w 3"/>
                <a:gd name="T13" fmla="*/ 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 2908">
              <a:extLst>
                <a:ext uri="{FF2B5EF4-FFF2-40B4-BE49-F238E27FC236}">
                  <a16:creationId xmlns:a16="http://schemas.microsoft.com/office/drawing/2014/main" id="{9AE1DAE9-FCF3-C454-0899-6BC05343D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1638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6 h 7"/>
                <a:gd name="T4" fmla="*/ 3 w 3"/>
                <a:gd name="T5" fmla="*/ 4 h 7"/>
                <a:gd name="T6" fmla="*/ 3 w 3"/>
                <a:gd name="T7" fmla="*/ 3 h 7"/>
                <a:gd name="T8" fmla="*/ 3 w 3"/>
                <a:gd name="T9" fmla="*/ 0 h 7"/>
                <a:gd name="T10" fmla="*/ 2 w 3"/>
                <a:gd name="T11" fmla="*/ 4 h 7"/>
                <a:gd name="T12" fmla="*/ 0 w 3"/>
                <a:gd name="T13" fmla="*/ 7 h 7"/>
                <a:gd name="T14" fmla="*/ 0 w 3"/>
                <a:gd name="T15" fmla="*/ 7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0"/>
                  </a:lnTo>
                  <a:lnTo>
                    <a:pt x="2" y="4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Freeform 2909">
              <a:extLst>
                <a:ext uri="{FF2B5EF4-FFF2-40B4-BE49-F238E27FC236}">
                  <a16:creationId xmlns:a16="http://schemas.microsoft.com/office/drawing/2014/main" id="{3714C7B5-36B0-70C0-A0EE-ECA2A91B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635"/>
              <a:ext cx="5" cy="7"/>
            </a:xfrm>
            <a:custGeom>
              <a:avLst/>
              <a:gdLst>
                <a:gd name="T0" fmla="*/ 0 w 5"/>
                <a:gd name="T1" fmla="*/ 3 h 7"/>
                <a:gd name="T2" fmla="*/ 0 w 5"/>
                <a:gd name="T3" fmla="*/ 3 h 7"/>
                <a:gd name="T4" fmla="*/ 5 w 5"/>
                <a:gd name="T5" fmla="*/ 7 h 7"/>
                <a:gd name="T6" fmla="*/ 5 w 5"/>
                <a:gd name="T7" fmla="*/ 3 h 7"/>
                <a:gd name="T8" fmla="*/ 5 w 5"/>
                <a:gd name="T9" fmla="*/ 0 h 7"/>
                <a:gd name="T10" fmla="*/ 4 w 5"/>
                <a:gd name="T11" fmla="*/ 1 h 7"/>
                <a:gd name="T12" fmla="*/ 4 w 5"/>
                <a:gd name="T13" fmla="*/ 3 h 7"/>
                <a:gd name="T14" fmla="*/ 2 w 5"/>
                <a:gd name="T15" fmla="*/ 3 h 7"/>
                <a:gd name="T16" fmla="*/ 0 w 5"/>
                <a:gd name="T17" fmla="*/ 3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0" y="3"/>
                  </a:lnTo>
                  <a:lnTo>
                    <a:pt x="5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Freeform 2910">
              <a:extLst>
                <a:ext uri="{FF2B5EF4-FFF2-40B4-BE49-F238E27FC236}">
                  <a16:creationId xmlns:a16="http://schemas.microsoft.com/office/drawing/2014/main" id="{42A76DE1-0426-8D2C-606D-64DDF636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635"/>
              <a:ext cx="5" cy="7"/>
            </a:xfrm>
            <a:custGeom>
              <a:avLst/>
              <a:gdLst>
                <a:gd name="T0" fmla="*/ 0 w 5"/>
                <a:gd name="T1" fmla="*/ 3 h 7"/>
                <a:gd name="T2" fmla="*/ 0 w 5"/>
                <a:gd name="T3" fmla="*/ 3 h 7"/>
                <a:gd name="T4" fmla="*/ 5 w 5"/>
                <a:gd name="T5" fmla="*/ 7 h 7"/>
                <a:gd name="T6" fmla="*/ 5 w 5"/>
                <a:gd name="T7" fmla="*/ 3 h 7"/>
                <a:gd name="T8" fmla="*/ 5 w 5"/>
                <a:gd name="T9" fmla="*/ 0 h 7"/>
                <a:gd name="T10" fmla="*/ 4 w 5"/>
                <a:gd name="T11" fmla="*/ 1 h 7"/>
                <a:gd name="T12" fmla="*/ 4 w 5"/>
                <a:gd name="T13" fmla="*/ 3 h 7"/>
                <a:gd name="T14" fmla="*/ 2 w 5"/>
                <a:gd name="T15" fmla="*/ 3 h 7"/>
                <a:gd name="T16" fmla="*/ 0 w 5"/>
                <a:gd name="T17" fmla="*/ 3 h 7"/>
                <a:gd name="T18" fmla="*/ 0 w 5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0" y="3"/>
                  </a:lnTo>
                  <a:lnTo>
                    <a:pt x="5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Freeform 2911">
              <a:extLst>
                <a:ext uri="{FF2B5EF4-FFF2-40B4-BE49-F238E27FC236}">
                  <a16:creationId xmlns:a16="http://schemas.microsoft.com/office/drawing/2014/main" id="{9D086B5E-005A-5A8C-83EE-7F1CA8F45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701"/>
              <a:ext cx="10" cy="13"/>
            </a:xfrm>
            <a:custGeom>
              <a:avLst/>
              <a:gdLst>
                <a:gd name="T0" fmla="*/ 0 w 10"/>
                <a:gd name="T1" fmla="*/ 4 h 12"/>
                <a:gd name="T2" fmla="*/ 3 w 10"/>
                <a:gd name="T3" fmla="*/ 54 h 12"/>
                <a:gd name="T4" fmla="*/ 5 w 10"/>
                <a:gd name="T5" fmla="*/ 68 h 12"/>
                <a:gd name="T6" fmla="*/ 10 w 10"/>
                <a:gd name="T7" fmla="*/ 68 h 12"/>
                <a:gd name="T8" fmla="*/ 7 w 10"/>
                <a:gd name="T9" fmla="*/ 42 h 12"/>
                <a:gd name="T10" fmla="*/ 0 w 10"/>
                <a:gd name="T11" fmla="*/ 0 h 12"/>
                <a:gd name="T12" fmla="*/ 0 w 10"/>
                <a:gd name="T13" fmla="*/ 4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lnTo>
                    <a:pt x="3" y="9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 2912">
              <a:extLst>
                <a:ext uri="{FF2B5EF4-FFF2-40B4-BE49-F238E27FC236}">
                  <a16:creationId xmlns:a16="http://schemas.microsoft.com/office/drawing/2014/main" id="{6B087337-903B-128D-3018-6C478336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701"/>
              <a:ext cx="10" cy="13"/>
            </a:xfrm>
            <a:custGeom>
              <a:avLst/>
              <a:gdLst>
                <a:gd name="T0" fmla="*/ 0 w 10"/>
                <a:gd name="T1" fmla="*/ 4 h 12"/>
                <a:gd name="T2" fmla="*/ 3 w 10"/>
                <a:gd name="T3" fmla="*/ 54 h 12"/>
                <a:gd name="T4" fmla="*/ 5 w 10"/>
                <a:gd name="T5" fmla="*/ 68 h 12"/>
                <a:gd name="T6" fmla="*/ 10 w 10"/>
                <a:gd name="T7" fmla="*/ 68 h 12"/>
                <a:gd name="T8" fmla="*/ 7 w 10"/>
                <a:gd name="T9" fmla="*/ 42 h 12"/>
                <a:gd name="T10" fmla="*/ 0 w 10"/>
                <a:gd name="T11" fmla="*/ 0 h 12"/>
                <a:gd name="T12" fmla="*/ 0 w 10"/>
                <a:gd name="T13" fmla="*/ 4 h 12"/>
                <a:gd name="T14" fmla="*/ 0 w 10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lnTo>
                    <a:pt x="3" y="9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Freeform 2913">
              <a:extLst>
                <a:ext uri="{FF2B5EF4-FFF2-40B4-BE49-F238E27FC236}">
                  <a16:creationId xmlns:a16="http://schemas.microsoft.com/office/drawing/2014/main" id="{7E6340FB-05D2-3432-1ABD-19BF88F5A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1579"/>
              <a:ext cx="33" cy="43"/>
            </a:xfrm>
            <a:custGeom>
              <a:avLst/>
              <a:gdLst>
                <a:gd name="T0" fmla="*/ 15 w 32"/>
                <a:gd name="T1" fmla="*/ 53 h 41"/>
                <a:gd name="T2" fmla="*/ 7 w 32"/>
                <a:gd name="T3" fmla="*/ 82 h 41"/>
                <a:gd name="T4" fmla="*/ 0 w 32"/>
                <a:gd name="T5" fmla="*/ 114 h 41"/>
                <a:gd name="T6" fmla="*/ 5 w 32"/>
                <a:gd name="T7" fmla="*/ 114 h 41"/>
                <a:gd name="T8" fmla="*/ 5 w 32"/>
                <a:gd name="T9" fmla="*/ 114 h 41"/>
                <a:gd name="T10" fmla="*/ 13 w 32"/>
                <a:gd name="T11" fmla="*/ 94 h 41"/>
                <a:gd name="T12" fmla="*/ 44 w 32"/>
                <a:gd name="T13" fmla="*/ 65 h 41"/>
                <a:gd name="T14" fmla="*/ 44 w 32"/>
                <a:gd name="T15" fmla="*/ 56 h 41"/>
                <a:gd name="T16" fmla="*/ 44 w 32"/>
                <a:gd name="T17" fmla="*/ 56 h 41"/>
                <a:gd name="T18" fmla="*/ 42 w 32"/>
                <a:gd name="T19" fmla="*/ 53 h 41"/>
                <a:gd name="T20" fmla="*/ 41 w 32"/>
                <a:gd name="T21" fmla="*/ 53 h 41"/>
                <a:gd name="T22" fmla="*/ 47 w 32"/>
                <a:gd name="T23" fmla="*/ 41 h 41"/>
                <a:gd name="T24" fmla="*/ 60 w 32"/>
                <a:gd name="T25" fmla="*/ 5 h 41"/>
                <a:gd name="T26" fmla="*/ 56 w 32"/>
                <a:gd name="T27" fmla="*/ 5 h 41"/>
                <a:gd name="T28" fmla="*/ 50 w 32"/>
                <a:gd name="T29" fmla="*/ 0 h 41"/>
                <a:gd name="T30" fmla="*/ 44 w 32"/>
                <a:gd name="T31" fmla="*/ 35 h 41"/>
                <a:gd name="T32" fmla="*/ 15 w 32"/>
                <a:gd name="T33" fmla="*/ 5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41">
                  <a:moveTo>
                    <a:pt x="15" y="20"/>
                  </a:moveTo>
                  <a:lnTo>
                    <a:pt x="7" y="29"/>
                  </a:lnTo>
                  <a:lnTo>
                    <a:pt x="0" y="41"/>
                  </a:lnTo>
                  <a:lnTo>
                    <a:pt x="5" y="41"/>
                  </a:lnTo>
                  <a:lnTo>
                    <a:pt x="13" y="33"/>
                  </a:lnTo>
                  <a:lnTo>
                    <a:pt x="22" y="24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25" y="14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7" y="0"/>
                  </a:lnTo>
                  <a:lnTo>
                    <a:pt x="22" y="11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Freeform 2914">
              <a:extLst>
                <a:ext uri="{FF2B5EF4-FFF2-40B4-BE49-F238E27FC236}">
                  <a16:creationId xmlns:a16="http://schemas.microsoft.com/office/drawing/2014/main" id="{320D175A-12B2-DFC3-7E3A-9472AED61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1579"/>
              <a:ext cx="33" cy="43"/>
            </a:xfrm>
            <a:custGeom>
              <a:avLst/>
              <a:gdLst>
                <a:gd name="T0" fmla="*/ 15 w 32"/>
                <a:gd name="T1" fmla="*/ 53 h 41"/>
                <a:gd name="T2" fmla="*/ 7 w 32"/>
                <a:gd name="T3" fmla="*/ 82 h 41"/>
                <a:gd name="T4" fmla="*/ 0 w 32"/>
                <a:gd name="T5" fmla="*/ 114 h 41"/>
                <a:gd name="T6" fmla="*/ 5 w 32"/>
                <a:gd name="T7" fmla="*/ 114 h 41"/>
                <a:gd name="T8" fmla="*/ 5 w 32"/>
                <a:gd name="T9" fmla="*/ 114 h 41"/>
                <a:gd name="T10" fmla="*/ 13 w 32"/>
                <a:gd name="T11" fmla="*/ 94 h 41"/>
                <a:gd name="T12" fmla="*/ 44 w 32"/>
                <a:gd name="T13" fmla="*/ 65 h 41"/>
                <a:gd name="T14" fmla="*/ 44 w 32"/>
                <a:gd name="T15" fmla="*/ 56 h 41"/>
                <a:gd name="T16" fmla="*/ 44 w 32"/>
                <a:gd name="T17" fmla="*/ 56 h 41"/>
                <a:gd name="T18" fmla="*/ 42 w 32"/>
                <a:gd name="T19" fmla="*/ 53 h 41"/>
                <a:gd name="T20" fmla="*/ 41 w 32"/>
                <a:gd name="T21" fmla="*/ 53 h 41"/>
                <a:gd name="T22" fmla="*/ 47 w 32"/>
                <a:gd name="T23" fmla="*/ 41 h 41"/>
                <a:gd name="T24" fmla="*/ 60 w 32"/>
                <a:gd name="T25" fmla="*/ 5 h 41"/>
                <a:gd name="T26" fmla="*/ 56 w 32"/>
                <a:gd name="T27" fmla="*/ 5 h 41"/>
                <a:gd name="T28" fmla="*/ 50 w 32"/>
                <a:gd name="T29" fmla="*/ 0 h 41"/>
                <a:gd name="T30" fmla="*/ 44 w 32"/>
                <a:gd name="T31" fmla="*/ 35 h 41"/>
                <a:gd name="T32" fmla="*/ 15 w 32"/>
                <a:gd name="T33" fmla="*/ 53 h 41"/>
                <a:gd name="T34" fmla="*/ 15 w 32"/>
                <a:gd name="T35" fmla="*/ 53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41">
                  <a:moveTo>
                    <a:pt x="15" y="20"/>
                  </a:moveTo>
                  <a:lnTo>
                    <a:pt x="7" y="29"/>
                  </a:lnTo>
                  <a:lnTo>
                    <a:pt x="0" y="41"/>
                  </a:lnTo>
                  <a:lnTo>
                    <a:pt x="5" y="41"/>
                  </a:lnTo>
                  <a:lnTo>
                    <a:pt x="13" y="33"/>
                  </a:lnTo>
                  <a:lnTo>
                    <a:pt x="22" y="24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25" y="14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7" y="0"/>
                  </a:lnTo>
                  <a:lnTo>
                    <a:pt x="22" y="11"/>
                  </a:lnTo>
                  <a:lnTo>
                    <a:pt x="15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Freeform 2915">
              <a:extLst>
                <a:ext uri="{FF2B5EF4-FFF2-40B4-BE49-F238E27FC236}">
                  <a16:creationId xmlns:a16="http://schemas.microsoft.com/office/drawing/2014/main" id="{D01653B9-19EF-2630-CAC8-34CA1F913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93"/>
              <a:ext cx="12" cy="8"/>
            </a:xfrm>
            <a:custGeom>
              <a:avLst/>
              <a:gdLst>
                <a:gd name="T0" fmla="*/ 0 w 12"/>
                <a:gd name="T1" fmla="*/ 3 h 8"/>
                <a:gd name="T2" fmla="*/ 3 w 12"/>
                <a:gd name="T3" fmla="*/ 6 h 8"/>
                <a:gd name="T4" fmla="*/ 3 w 12"/>
                <a:gd name="T5" fmla="*/ 8 h 8"/>
                <a:gd name="T6" fmla="*/ 8 w 12"/>
                <a:gd name="T7" fmla="*/ 5 h 8"/>
                <a:gd name="T8" fmla="*/ 12 w 12"/>
                <a:gd name="T9" fmla="*/ 0 h 8"/>
                <a:gd name="T10" fmla="*/ 7 w 12"/>
                <a:gd name="T11" fmla="*/ 0 h 8"/>
                <a:gd name="T12" fmla="*/ 3 w 12"/>
                <a:gd name="T13" fmla="*/ 0 h 8"/>
                <a:gd name="T14" fmla="*/ 0 w 12"/>
                <a:gd name="T15" fmla="*/ 3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lnTo>
                    <a:pt x="3" y="6"/>
                  </a:lnTo>
                  <a:lnTo>
                    <a:pt x="3" y="8"/>
                  </a:lnTo>
                  <a:lnTo>
                    <a:pt x="8" y="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Freeform 2916">
              <a:extLst>
                <a:ext uri="{FF2B5EF4-FFF2-40B4-BE49-F238E27FC236}">
                  <a16:creationId xmlns:a16="http://schemas.microsoft.com/office/drawing/2014/main" id="{3A2E5AF3-53AC-E310-D74C-EBF8E4642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" y="1693"/>
              <a:ext cx="12" cy="8"/>
            </a:xfrm>
            <a:custGeom>
              <a:avLst/>
              <a:gdLst>
                <a:gd name="T0" fmla="*/ 0 w 12"/>
                <a:gd name="T1" fmla="*/ 3 h 8"/>
                <a:gd name="T2" fmla="*/ 3 w 12"/>
                <a:gd name="T3" fmla="*/ 6 h 8"/>
                <a:gd name="T4" fmla="*/ 3 w 12"/>
                <a:gd name="T5" fmla="*/ 8 h 8"/>
                <a:gd name="T6" fmla="*/ 8 w 12"/>
                <a:gd name="T7" fmla="*/ 5 h 8"/>
                <a:gd name="T8" fmla="*/ 12 w 12"/>
                <a:gd name="T9" fmla="*/ 0 h 8"/>
                <a:gd name="T10" fmla="*/ 7 w 12"/>
                <a:gd name="T11" fmla="*/ 0 h 8"/>
                <a:gd name="T12" fmla="*/ 3 w 12"/>
                <a:gd name="T13" fmla="*/ 0 h 8"/>
                <a:gd name="T14" fmla="*/ 0 w 12"/>
                <a:gd name="T15" fmla="*/ 3 h 8"/>
                <a:gd name="T16" fmla="*/ 0 w 12"/>
                <a:gd name="T17" fmla="*/ 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8">
                  <a:moveTo>
                    <a:pt x="0" y="3"/>
                  </a:moveTo>
                  <a:lnTo>
                    <a:pt x="3" y="6"/>
                  </a:lnTo>
                  <a:lnTo>
                    <a:pt x="3" y="8"/>
                  </a:lnTo>
                  <a:lnTo>
                    <a:pt x="8" y="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Freeform 2917">
              <a:extLst>
                <a:ext uri="{FF2B5EF4-FFF2-40B4-BE49-F238E27FC236}">
                  <a16:creationId xmlns:a16="http://schemas.microsoft.com/office/drawing/2014/main" id="{0F9B04EB-71F2-C7B7-642D-5D4A2863B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1635"/>
              <a:ext cx="30" cy="28"/>
            </a:xfrm>
            <a:custGeom>
              <a:avLst/>
              <a:gdLst>
                <a:gd name="T0" fmla="*/ 0 w 30"/>
                <a:gd name="T1" fmla="*/ 47 h 27"/>
                <a:gd name="T2" fmla="*/ 3 w 30"/>
                <a:gd name="T3" fmla="*/ 53 h 27"/>
                <a:gd name="T4" fmla="*/ 5 w 30"/>
                <a:gd name="T5" fmla="*/ 57 h 27"/>
                <a:gd name="T6" fmla="*/ 8 w 30"/>
                <a:gd name="T7" fmla="*/ 53 h 27"/>
                <a:gd name="T8" fmla="*/ 13 w 30"/>
                <a:gd name="T9" fmla="*/ 51 h 27"/>
                <a:gd name="T10" fmla="*/ 17 w 30"/>
                <a:gd name="T11" fmla="*/ 51 h 27"/>
                <a:gd name="T12" fmla="*/ 22 w 30"/>
                <a:gd name="T13" fmla="*/ 47 h 27"/>
                <a:gd name="T14" fmla="*/ 22 w 30"/>
                <a:gd name="T15" fmla="*/ 38 h 27"/>
                <a:gd name="T16" fmla="*/ 22 w 30"/>
                <a:gd name="T17" fmla="*/ 10 h 27"/>
                <a:gd name="T18" fmla="*/ 23 w 30"/>
                <a:gd name="T19" fmla="*/ 13 h 27"/>
                <a:gd name="T20" fmla="*/ 27 w 30"/>
                <a:gd name="T21" fmla="*/ 37 h 27"/>
                <a:gd name="T22" fmla="*/ 28 w 30"/>
                <a:gd name="T23" fmla="*/ 38 h 27"/>
                <a:gd name="T24" fmla="*/ 30 w 30"/>
                <a:gd name="T25" fmla="*/ 41 h 27"/>
                <a:gd name="T26" fmla="*/ 28 w 30"/>
                <a:gd name="T27" fmla="*/ 13 h 27"/>
                <a:gd name="T28" fmla="*/ 27 w 30"/>
                <a:gd name="T29" fmla="*/ 7 h 27"/>
                <a:gd name="T30" fmla="*/ 23 w 30"/>
                <a:gd name="T31" fmla="*/ 3 h 27"/>
                <a:gd name="T32" fmla="*/ 22 w 30"/>
                <a:gd name="T33" fmla="*/ 0 h 27"/>
                <a:gd name="T34" fmla="*/ 17 w 30"/>
                <a:gd name="T35" fmla="*/ 3 h 27"/>
                <a:gd name="T36" fmla="*/ 8 w 30"/>
                <a:gd name="T37" fmla="*/ 12 h 27"/>
                <a:gd name="T38" fmla="*/ 0 w 30"/>
                <a:gd name="T39" fmla="*/ 47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" h="27">
                  <a:moveTo>
                    <a:pt x="0" y="22"/>
                  </a:moveTo>
                  <a:lnTo>
                    <a:pt x="3" y="25"/>
                  </a:lnTo>
                  <a:lnTo>
                    <a:pt x="5" y="27"/>
                  </a:lnTo>
                  <a:lnTo>
                    <a:pt x="8" y="25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2" y="10"/>
                  </a:lnTo>
                  <a:lnTo>
                    <a:pt x="23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30" y="19"/>
                  </a:lnTo>
                  <a:lnTo>
                    <a:pt x="28" y="13"/>
                  </a:lnTo>
                  <a:lnTo>
                    <a:pt x="27" y="7"/>
                  </a:lnTo>
                  <a:lnTo>
                    <a:pt x="23" y="3"/>
                  </a:lnTo>
                  <a:lnTo>
                    <a:pt x="22" y="0"/>
                  </a:lnTo>
                  <a:lnTo>
                    <a:pt x="17" y="3"/>
                  </a:lnTo>
                  <a:lnTo>
                    <a:pt x="8" y="1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Freeform 2918">
              <a:extLst>
                <a:ext uri="{FF2B5EF4-FFF2-40B4-BE49-F238E27FC236}">
                  <a16:creationId xmlns:a16="http://schemas.microsoft.com/office/drawing/2014/main" id="{9F0A7E36-C29F-B99F-B9B4-BB5869F1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1635"/>
              <a:ext cx="30" cy="28"/>
            </a:xfrm>
            <a:custGeom>
              <a:avLst/>
              <a:gdLst>
                <a:gd name="T0" fmla="*/ 0 w 30"/>
                <a:gd name="T1" fmla="*/ 47 h 27"/>
                <a:gd name="T2" fmla="*/ 3 w 30"/>
                <a:gd name="T3" fmla="*/ 53 h 27"/>
                <a:gd name="T4" fmla="*/ 5 w 30"/>
                <a:gd name="T5" fmla="*/ 57 h 27"/>
                <a:gd name="T6" fmla="*/ 8 w 30"/>
                <a:gd name="T7" fmla="*/ 53 h 27"/>
                <a:gd name="T8" fmla="*/ 13 w 30"/>
                <a:gd name="T9" fmla="*/ 51 h 27"/>
                <a:gd name="T10" fmla="*/ 17 w 30"/>
                <a:gd name="T11" fmla="*/ 51 h 27"/>
                <a:gd name="T12" fmla="*/ 22 w 30"/>
                <a:gd name="T13" fmla="*/ 47 h 27"/>
                <a:gd name="T14" fmla="*/ 22 w 30"/>
                <a:gd name="T15" fmla="*/ 38 h 27"/>
                <a:gd name="T16" fmla="*/ 22 w 30"/>
                <a:gd name="T17" fmla="*/ 10 h 27"/>
                <a:gd name="T18" fmla="*/ 23 w 30"/>
                <a:gd name="T19" fmla="*/ 13 h 27"/>
                <a:gd name="T20" fmla="*/ 27 w 30"/>
                <a:gd name="T21" fmla="*/ 37 h 27"/>
                <a:gd name="T22" fmla="*/ 28 w 30"/>
                <a:gd name="T23" fmla="*/ 38 h 27"/>
                <a:gd name="T24" fmla="*/ 30 w 30"/>
                <a:gd name="T25" fmla="*/ 41 h 27"/>
                <a:gd name="T26" fmla="*/ 28 w 30"/>
                <a:gd name="T27" fmla="*/ 13 h 27"/>
                <a:gd name="T28" fmla="*/ 27 w 30"/>
                <a:gd name="T29" fmla="*/ 7 h 27"/>
                <a:gd name="T30" fmla="*/ 23 w 30"/>
                <a:gd name="T31" fmla="*/ 3 h 27"/>
                <a:gd name="T32" fmla="*/ 22 w 30"/>
                <a:gd name="T33" fmla="*/ 0 h 27"/>
                <a:gd name="T34" fmla="*/ 17 w 30"/>
                <a:gd name="T35" fmla="*/ 3 h 27"/>
                <a:gd name="T36" fmla="*/ 8 w 30"/>
                <a:gd name="T37" fmla="*/ 12 h 27"/>
                <a:gd name="T38" fmla="*/ 0 w 30"/>
                <a:gd name="T39" fmla="*/ 47 h 27"/>
                <a:gd name="T40" fmla="*/ 0 w 30"/>
                <a:gd name="T41" fmla="*/ 47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27">
                  <a:moveTo>
                    <a:pt x="0" y="22"/>
                  </a:moveTo>
                  <a:lnTo>
                    <a:pt x="3" y="25"/>
                  </a:lnTo>
                  <a:lnTo>
                    <a:pt x="5" y="27"/>
                  </a:lnTo>
                  <a:lnTo>
                    <a:pt x="8" y="25"/>
                  </a:lnTo>
                  <a:lnTo>
                    <a:pt x="13" y="24"/>
                  </a:lnTo>
                  <a:lnTo>
                    <a:pt x="17" y="24"/>
                  </a:lnTo>
                  <a:lnTo>
                    <a:pt x="22" y="22"/>
                  </a:lnTo>
                  <a:lnTo>
                    <a:pt x="22" y="16"/>
                  </a:lnTo>
                  <a:lnTo>
                    <a:pt x="22" y="10"/>
                  </a:lnTo>
                  <a:lnTo>
                    <a:pt x="23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30" y="19"/>
                  </a:lnTo>
                  <a:lnTo>
                    <a:pt x="28" y="13"/>
                  </a:lnTo>
                  <a:lnTo>
                    <a:pt x="27" y="7"/>
                  </a:lnTo>
                  <a:lnTo>
                    <a:pt x="23" y="3"/>
                  </a:lnTo>
                  <a:lnTo>
                    <a:pt x="22" y="0"/>
                  </a:lnTo>
                  <a:lnTo>
                    <a:pt x="17" y="3"/>
                  </a:lnTo>
                  <a:lnTo>
                    <a:pt x="8" y="12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Freeform 2919">
              <a:extLst>
                <a:ext uri="{FF2B5EF4-FFF2-40B4-BE49-F238E27FC236}">
                  <a16:creationId xmlns:a16="http://schemas.microsoft.com/office/drawing/2014/main" id="{04B9CCC1-9DD2-28CF-EE5C-07822CDB7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" y="1584"/>
              <a:ext cx="17" cy="8"/>
            </a:xfrm>
            <a:custGeom>
              <a:avLst/>
              <a:gdLst>
                <a:gd name="T0" fmla="*/ 0 w 17"/>
                <a:gd name="T1" fmla="*/ 83 h 7"/>
                <a:gd name="T2" fmla="*/ 7 w 17"/>
                <a:gd name="T3" fmla="*/ 109 h 7"/>
                <a:gd name="T4" fmla="*/ 13 w 17"/>
                <a:gd name="T5" fmla="*/ 125 h 7"/>
                <a:gd name="T6" fmla="*/ 13 w 17"/>
                <a:gd name="T7" fmla="*/ 83 h 7"/>
                <a:gd name="T8" fmla="*/ 17 w 17"/>
                <a:gd name="T9" fmla="*/ 83 h 7"/>
                <a:gd name="T10" fmla="*/ 17 w 17"/>
                <a:gd name="T11" fmla="*/ 83 h 7"/>
                <a:gd name="T12" fmla="*/ 17 w 17"/>
                <a:gd name="T13" fmla="*/ 1 h 7"/>
                <a:gd name="T14" fmla="*/ 15 w 17"/>
                <a:gd name="T15" fmla="*/ 0 h 7"/>
                <a:gd name="T16" fmla="*/ 12 w 17"/>
                <a:gd name="T17" fmla="*/ 0 h 7"/>
                <a:gd name="T18" fmla="*/ 8 w 17"/>
                <a:gd name="T19" fmla="*/ 0 h 7"/>
                <a:gd name="T20" fmla="*/ 5 w 17"/>
                <a:gd name="T21" fmla="*/ 0 h 7"/>
                <a:gd name="T22" fmla="*/ 0 w 17"/>
                <a:gd name="T23" fmla="*/ 0 h 7"/>
                <a:gd name="T24" fmla="*/ 0 w 17"/>
                <a:gd name="T25" fmla="*/ 83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7">
                  <a:moveTo>
                    <a:pt x="0" y="4"/>
                  </a:moveTo>
                  <a:lnTo>
                    <a:pt x="7" y="6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Freeform 2920">
              <a:extLst>
                <a:ext uri="{FF2B5EF4-FFF2-40B4-BE49-F238E27FC236}">
                  <a16:creationId xmlns:a16="http://schemas.microsoft.com/office/drawing/2014/main" id="{323C89ED-E204-0C1C-203A-7B484A979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" y="1584"/>
              <a:ext cx="17" cy="8"/>
            </a:xfrm>
            <a:custGeom>
              <a:avLst/>
              <a:gdLst>
                <a:gd name="T0" fmla="*/ 0 w 17"/>
                <a:gd name="T1" fmla="*/ 83 h 7"/>
                <a:gd name="T2" fmla="*/ 7 w 17"/>
                <a:gd name="T3" fmla="*/ 109 h 7"/>
                <a:gd name="T4" fmla="*/ 13 w 17"/>
                <a:gd name="T5" fmla="*/ 125 h 7"/>
                <a:gd name="T6" fmla="*/ 13 w 17"/>
                <a:gd name="T7" fmla="*/ 83 h 7"/>
                <a:gd name="T8" fmla="*/ 13 w 17"/>
                <a:gd name="T9" fmla="*/ 83 h 7"/>
                <a:gd name="T10" fmla="*/ 13 w 17"/>
                <a:gd name="T11" fmla="*/ 83 h 7"/>
                <a:gd name="T12" fmla="*/ 17 w 17"/>
                <a:gd name="T13" fmla="*/ 83 h 7"/>
                <a:gd name="T14" fmla="*/ 17 w 17"/>
                <a:gd name="T15" fmla="*/ 83 h 7"/>
                <a:gd name="T16" fmla="*/ 17 w 17"/>
                <a:gd name="T17" fmla="*/ 1 h 7"/>
                <a:gd name="T18" fmla="*/ 15 w 17"/>
                <a:gd name="T19" fmla="*/ 0 h 7"/>
                <a:gd name="T20" fmla="*/ 12 w 17"/>
                <a:gd name="T21" fmla="*/ 0 h 7"/>
                <a:gd name="T22" fmla="*/ 8 w 17"/>
                <a:gd name="T23" fmla="*/ 0 h 7"/>
                <a:gd name="T24" fmla="*/ 5 w 17"/>
                <a:gd name="T25" fmla="*/ 0 h 7"/>
                <a:gd name="T26" fmla="*/ 0 w 17"/>
                <a:gd name="T27" fmla="*/ 0 h 7"/>
                <a:gd name="T28" fmla="*/ 0 w 17"/>
                <a:gd name="T29" fmla="*/ 83 h 7"/>
                <a:gd name="T30" fmla="*/ 0 w 17"/>
                <a:gd name="T31" fmla="*/ 83 h 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" h="7">
                  <a:moveTo>
                    <a:pt x="0" y="4"/>
                  </a:moveTo>
                  <a:lnTo>
                    <a:pt x="7" y="6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Freeform 2921">
              <a:extLst>
                <a:ext uri="{FF2B5EF4-FFF2-40B4-BE49-F238E27FC236}">
                  <a16:creationId xmlns:a16="http://schemas.microsoft.com/office/drawing/2014/main" id="{C7257485-FB48-C806-3C21-878FFC136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597"/>
              <a:ext cx="13" cy="7"/>
            </a:xfrm>
            <a:custGeom>
              <a:avLst/>
              <a:gdLst>
                <a:gd name="T0" fmla="*/ 5 w 13"/>
                <a:gd name="T1" fmla="*/ 0 h 7"/>
                <a:gd name="T2" fmla="*/ 2 w 13"/>
                <a:gd name="T3" fmla="*/ 1 h 7"/>
                <a:gd name="T4" fmla="*/ 0 w 13"/>
                <a:gd name="T5" fmla="*/ 3 h 7"/>
                <a:gd name="T6" fmla="*/ 0 w 13"/>
                <a:gd name="T7" fmla="*/ 4 h 7"/>
                <a:gd name="T8" fmla="*/ 0 w 13"/>
                <a:gd name="T9" fmla="*/ 7 h 7"/>
                <a:gd name="T10" fmla="*/ 7 w 13"/>
                <a:gd name="T11" fmla="*/ 4 h 7"/>
                <a:gd name="T12" fmla="*/ 13 w 13"/>
                <a:gd name="T13" fmla="*/ 3 h 7"/>
                <a:gd name="T14" fmla="*/ 10 w 13"/>
                <a:gd name="T15" fmla="*/ 3 h 7"/>
                <a:gd name="T16" fmla="*/ 8 w 13"/>
                <a:gd name="T17" fmla="*/ 3 h 7"/>
                <a:gd name="T18" fmla="*/ 5 w 13"/>
                <a:gd name="T19" fmla="*/ 1 h 7"/>
                <a:gd name="T20" fmla="*/ 5 w 13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7">
                  <a:moveTo>
                    <a:pt x="5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Freeform 2922">
              <a:extLst>
                <a:ext uri="{FF2B5EF4-FFF2-40B4-BE49-F238E27FC236}">
                  <a16:creationId xmlns:a16="http://schemas.microsoft.com/office/drawing/2014/main" id="{27AFCBF1-F09B-024B-066D-100F6E9D9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597"/>
              <a:ext cx="13" cy="7"/>
            </a:xfrm>
            <a:custGeom>
              <a:avLst/>
              <a:gdLst>
                <a:gd name="T0" fmla="*/ 5 w 13"/>
                <a:gd name="T1" fmla="*/ 0 h 7"/>
                <a:gd name="T2" fmla="*/ 2 w 13"/>
                <a:gd name="T3" fmla="*/ 1 h 7"/>
                <a:gd name="T4" fmla="*/ 0 w 13"/>
                <a:gd name="T5" fmla="*/ 3 h 7"/>
                <a:gd name="T6" fmla="*/ 0 w 13"/>
                <a:gd name="T7" fmla="*/ 4 h 7"/>
                <a:gd name="T8" fmla="*/ 0 w 13"/>
                <a:gd name="T9" fmla="*/ 7 h 7"/>
                <a:gd name="T10" fmla="*/ 7 w 13"/>
                <a:gd name="T11" fmla="*/ 4 h 7"/>
                <a:gd name="T12" fmla="*/ 13 w 13"/>
                <a:gd name="T13" fmla="*/ 3 h 7"/>
                <a:gd name="T14" fmla="*/ 10 w 13"/>
                <a:gd name="T15" fmla="*/ 3 h 7"/>
                <a:gd name="T16" fmla="*/ 8 w 13"/>
                <a:gd name="T17" fmla="*/ 3 h 7"/>
                <a:gd name="T18" fmla="*/ 5 w 13"/>
                <a:gd name="T19" fmla="*/ 1 h 7"/>
                <a:gd name="T20" fmla="*/ 5 w 13"/>
                <a:gd name="T21" fmla="*/ 0 h 7"/>
                <a:gd name="T22" fmla="*/ 5 w 13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" h="7">
                  <a:moveTo>
                    <a:pt x="5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5" y="1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Freeform 2923">
              <a:extLst>
                <a:ext uri="{FF2B5EF4-FFF2-40B4-BE49-F238E27FC236}">
                  <a16:creationId xmlns:a16="http://schemas.microsoft.com/office/drawing/2014/main" id="{6E3C5B82-6240-6238-4FCD-3C1762E37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" y="1617"/>
              <a:ext cx="15" cy="5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0 w 14"/>
                <a:gd name="T5" fmla="*/ 5 h 5"/>
                <a:gd name="T6" fmla="*/ 5 w 14"/>
                <a:gd name="T7" fmla="*/ 5 h 5"/>
                <a:gd name="T8" fmla="*/ 50 w 14"/>
                <a:gd name="T9" fmla="*/ 5 h 5"/>
                <a:gd name="T10" fmla="*/ 54 w 14"/>
                <a:gd name="T11" fmla="*/ 0 h 5"/>
                <a:gd name="T12" fmla="*/ 62 w 14"/>
                <a:gd name="T13" fmla="*/ 0 h 5"/>
                <a:gd name="T14" fmla="*/ 44 w 14"/>
                <a:gd name="T15" fmla="*/ 0 h 5"/>
                <a:gd name="T16" fmla="*/ 0 w 14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Freeform 2924">
              <a:extLst>
                <a:ext uri="{FF2B5EF4-FFF2-40B4-BE49-F238E27FC236}">
                  <a16:creationId xmlns:a16="http://schemas.microsoft.com/office/drawing/2014/main" id="{A3D1245C-2F6F-9E79-DCE1-401D40070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" y="1617"/>
              <a:ext cx="15" cy="5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0 w 14"/>
                <a:gd name="T5" fmla="*/ 5 h 5"/>
                <a:gd name="T6" fmla="*/ 5 w 14"/>
                <a:gd name="T7" fmla="*/ 5 h 5"/>
                <a:gd name="T8" fmla="*/ 50 w 14"/>
                <a:gd name="T9" fmla="*/ 5 h 5"/>
                <a:gd name="T10" fmla="*/ 54 w 14"/>
                <a:gd name="T11" fmla="*/ 0 h 5"/>
                <a:gd name="T12" fmla="*/ 62 w 14"/>
                <a:gd name="T13" fmla="*/ 0 h 5"/>
                <a:gd name="T14" fmla="*/ 44 w 14"/>
                <a:gd name="T15" fmla="*/ 0 h 5"/>
                <a:gd name="T16" fmla="*/ 0 w 14"/>
                <a:gd name="T17" fmla="*/ 0 h 5"/>
                <a:gd name="T18" fmla="*/ 0 w 14"/>
                <a:gd name="T19" fmla="*/ 0 h 5"/>
                <a:gd name="T20" fmla="*/ 0 w 14"/>
                <a:gd name="T21" fmla="*/ 0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1" y="5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Freeform 2925">
              <a:extLst>
                <a:ext uri="{FF2B5EF4-FFF2-40B4-BE49-F238E27FC236}">
                  <a16:creationId xmlns:a16="http://schemas.microsoft.com/office/drawing/2014/main" id="{0E09F11A-B122-9087-1025-9A30EB6BB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635"/>
              <a:ext cx="26" cy="16"/>
            </a:xfrm>
            <a:custGeom>
              <a:avLst/>
              <a:gdLst>
                <a:gd name="T0" fmla="*/ 0 w 25"/>
                <a:gd name="T1" fmla="*/ 3 h 15"/>
                <a:gd name="T2" fmla="*/ 3 w 25"/>
                <a:gd name="T3" fmla="*/ 39 h 15"/>
                <a:gd name="T4" fmla="*/ 3 w 25"/>
                <a:gd name="T5" fmla="*/ 42 h 15"/>
                <a:gd name="T6" fmla="*/ 10 w 25"/>
                <a:gd name="T7" fmla="*/ 51 h 15"/>
                <a:gd name="T8" fmla="*/ 11 w 25"/>
                <a:gd name="T9" fmla="*/ 58 h 15"/>
                <a:gd name="T10" fmla="*/ 38 w 25"/>
                <a:gd name="T11" fmla="*/ 58 h 15"/>
                <a:gd name="T12" fmla="*/ 42 w 25"/>
                <a:gd name="T13" fmla="*/ 58 h 15"/>
                <a:gd name="T14" fmla="*/ 50 w 25"/>
                <a:gd name="T15" fmla="*/ 39 h 15"/>
                <a:gd name="T16" fmla="*/ 56 w 25"/>
                <a:gd name="T17" fmla="*/ 3 h 15"/>
                <a:gd name="T18" fmla="*/ 38 w 25"/>
                <a:gd name="T19" fmla="*/ 1 h 15"/>
                <a:gd name="T20" fmla="*/ 3 w 25"/>
                <a:gd name="T21" fmla="*/ 0 h 15"/>
                <a:gd name="T22" fmla="*/ 3 w 25"/>
                <a:gd name="T23" fmla="*/ 1 h 15"/>
                <a:gd name="T24" fmla="*/ 0 w 25"/>
                <a:gd name="T25" fmla="*/ 3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15">
                  <a:moveTo>
                    <a:pt x="0" y="3"/>
                  </a:moveTo>
                  <a:lnTo>
                    <a:pt x="3" y="9"/>
                  </a:lnTo>
                  <a:lnTo>
                    <a:pt x="3" y="10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2" y="9"/>
                  </a:lnTo>
                  <a:lnTo>
                    <a:pt x="25" y="3"/>
                  </a:lnTo>
                  <a:lnTo>
                    <a:pt x="16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Freeform 2926">
              <a:extLst>
                <a:ext uri="{FF2B5EF4-FFF2-40B4-BE49-F238E27FC236}">
                  <a16:creationId xmlns:a16="http://schemas.microsoft.com/office/drawing/2014/main" id="{5A7A9919-0AB1-30A9-1B3B-F3693BD2C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" y="1635"/>
              <a:ext cx="26" cy="16"/>
            </a:xfrm>
            <a:custGeom>
              <a:avLst/>
              <a:gdLst>
                <a:gd name="T0" fmla="*/ 0 w 25"/>
                <a:gd name="T1" fmla="*/ 3 h 15"/>
                <a:gd name="T2" fmla="*/ 3 w 25"/>
                <a:gd name="T3" fmla="*/ 39 h 15"/>
                <a:gd name="T4" fmla="*/ 3 w 25"/>
                <a:gd name="T5" fmla="*/ 42 h 15"/>
                <a:gd name="T6" fmla="*/ 10 w 25"/>
                <a:gd name="T7" fmla="*/ 51 h 15"/>
                <a:gd name="T8" fmla="*/ 11 w 25"/>
                <a:gd name="T9" fmla="*/ 58 h 15"/>
                <a:gd name="T10" fmla="*/ 38 w 25"/>
                <a:gd name="T11" fmla="*/ 58 h 15"/>
                <a:gd name="T12" fmla="*/ 42 w 25"/>
                <a:gd name="T13" fmla="*/ 58 h 15"/>
                <a:gd name="T14" fmla="*/ 50 w 25"/>
                <a:gd name="T15" fmla="*/ 39 h 15"/>
                <a:gd name="T16" fmla="*/ 56 w 25"/>
                <a:gd name="T17" fmla="*/ 3 h 15"/>
                <a:gd name="T18" fmla="*/ 38 w 25"/>
                <a:gd name="T19" fmla="*/ 1 h 15"/>
                <a:gd name="T20" fmla="*/ 3 w 25"/>
                <a:gd name="T21" fmla="*/ 0 h 15"/>
                <a:gd name="T22" fmla="*/ 3 w 25"/>
                <a:gd name="T23" fmla="*/ 1 h 15"/>
                <a:gd name="T24" fmla="*/ 0 w 25"/>
                <a:gd name="T25" fmla="*/ 3 h 15"/>
                <a:gd name="T26" fmla="*/ 0 w 25"/>
                <a:gd name="T27" fmla="*/ 3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5" h="15">
                  <a:moveTo>
                    <a:pt x="0" y="3"/>
                  </a:moveTo>
                  <a:lnTo>
                    <a:pt x="3" y="9"/>
                  </a:lnTo>
                  <a:lnTo>
                    <a:pt x="3" y="10"/>
                  </a:lnTo>
                  <a:lnTo>
                    <a:pt x="10" y="13"/>
                  </a:lnTo>
                  <a:lnTo>
                    <a:pt x="11" y="15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2" y="9"/>
                  </a:lnTo>
                  <a:lnTo>
                    <a:pt x="25" y="3"/>
                  </a:lnTo>
                  <a:lnTo>
                    <a:pt x="16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Freeform 2927">
              <a:extLst>
                <a:ext uri="{FF2B5EF4-FFF2-40B4-BE49-F238E27FC236}">
                  <a16:creationId xmlns:a16="http://schemas.microsoft.com/office/drawing/2014/main" id="{70EB941F-D4CE-FE0B-9011-10C26AC0E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" y="1610"/>
              <a:ext cx="14" cy="7"/>
            </a:xfrm>
            <a:custGeom>
              <a:avLst/>
              <a:gdLst>
                <a:gd name="T0" fmla="*/ 0 w 13"/>
                <a:gd name="T1" fmla="*/ 3 h 7"/>
                <a:gd name="T2" fmla="*/ 6 w 13"/>
                <a:gd name="T3" fmla="*/ 4 h 7"/>
                <a:gd name="T4" fmla="*/ 62 w 13"/>
                <a:gd name="T5" fmla="*/ 7 h 7"/>
                <a:gd name="T6" fmla="*/ 62 w 13"/>
                <a:gd name="T7" fmla="*/ 4 h 7"/>
                <a:gd name="T8" fmla="*/ 62 w 13"/>
                <a:gd name="T9" fmla="*/ 3 h 7"/>
                <a:gd name="T10" fmla="*/ 43 w 13"/>
                <a:gd name="T11" fmla="*/ 1 h 7"/>
                <a:gd name="T12" fmla="*/ 3 w 13"/>
                <a:gd name="T13" fmla="*/ 0 h 7"/>
                <a:gd name="T14" fmla="*/ 1 w 13"/>
                <a:gd name="T15" fmla="*/ 0 h 7"/>
                <a:gd name="T16" fmla="*/ 0 w 13"/>
                <a:gd name="T17" fmla="*/ 3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7">
                  <a:moveTo>
                    <a:pt x="0" y="3"/>
                  </a:moveTo>
                  <a:lnTo>
                    <a:pt x="6" y="4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Freeform 2928">
              <a:extLst>
                <a:ext uri="{FF2B5EF4-FFF2-40B4-BE49-F238E27FC236}">
                  <a16:creationId xmlns:a16="http://schemas.microsoft.com/office/drawing/2014/main" id="{5B44B330-A446-7D62-0C6D-7E850AF95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" y="1610"/>
              <a:ext cx="14" cy="7"/>
            </a:xfrm>
            <a:custGeom>
              <a:avLst/>
              <a:gdLst>
                <a:gd name="T0" fmla="*/ 0 w 13"/>
                <a:gd name="T1" fmla="*/ 3 h 7"/>
                <a:gd name="T2" fmla="*/ 6 w 13"/>
                <a:gd name="T3" fmla="*/ 4 h 7"/>
                <a:gd name="T4" fmla="*/ 62 w 13"/>
                <a:gd name="T5" fmla="*/ 7 h 7"/>
                <a:gd name="T6" fmla="*/ 62 w 13"/>
                <a:gd name="T7" fmla="*/ 4 h 7"/>
                <a:gd name="T8" fmla="*/ 62 w 13"/>
                <a:gd name="T9" fmla="*/ 3 h 7"/>
                <a:gd name="T10" fmla="*/ 43 w 13"/>
                <a:gd name="T11" fmla="*/ 1 h 7"/>
                <a:gd name="T12" fmla="*/ 3 w 13"/>
                <a:gd name="T13" fmla="*/ 0 h 7"/>
                <a:gd name="T14" fmla="*/ 1 w 13"/>
                <a:gd name="T15" fmla="*/ 0 h 7"/>
                <a:gd name="T16" fmla="*/ 0 w 13"/>
                <a:gd name="T17" fmla="*/ 3 h 7"/>
                <a:gd name="T18" fmla="*/ 0 w 13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7">
                  <a:moveTo>
                    <a:pt x="0" y="3"/>
                  </a:moveTo>
                  <a:lnTo>
                    <a:pt x="6" y="4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Freeform 2929">
              <a:extLst>
                <a:ext uri="{FF2B5EF4-FFF2-40B4-BE49-F238E27FC236}">
                  <a16:creationId xmlns:a16="http://schemas.microsoft.com/office/drawing/2014/main" id="{DFE1F336-D4BA-73D0-A1FC-96C209C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604"/>
              <a:ext cx="18" cy="6"/>
            </a:xfrm>
            <a:custGeom>
              <a:avLst/>
              <a:gdLst>
                <a:gd name="T0" fmla="*/ 0 w 18"/>
                <a:gd name="T1" fmla="*/ 258 h 5"/>
                <a:gd name="T2" fmla="*/ 8 w 18"/>
                <a:gd name="T3" fmla="*/ 258 h 5"/>
                <a:gd name="T4" fmla="*/ 18 w 18"/>
                <a:gd name="T5" fmla="*/ 258 h 5"/>
                <a:gd name="T6" fmla="*/ 13 w 18"/>
                <a:gd name="T7" fmla="*/ 2 h 5"/>
                <a:gd name="T8" fmla="*/ 10 w 18"/>
                <a:gd name="T9" fmla="*/ 0 h 5"/>
                <a:gd name="T10" fmla="*/ 7 w 18"/>
                <a:gd name="T11" fmla="*/ 0 h 5"/>
                <a:gd name="T12" fmla="*/ 0 w 18"/>
                <a:gd name="T13" fmla="*/ 0 h 5"/>
                <a:gd name="T14" fmla="*/ 0 w 18"/>
                <a:gd name="T15" fmla="*/ 258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" h="5">
                  <a:moveTo>
                    <a:pt x="0" y="5"/>
                  </a:moveTo>
                  <a:lnTo>
                    <a:pt x="8" y="5"/>
                  </a:lnTo>
                  <a:lnTo>
                    <a:pt x="18" y="5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Freeform 2930">
              <a:extLst>
                <a:ext uri="{FF2B5EF4-FFF2-40B4-BE49-F238E27FC236}">
                  <a16:creationId xmlns:a16="http://schemas.microsoft.com/office/drawing/2014/main" id="{C83C1931-A297-A98D-FB5B-926FBB135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604"/>
              <a:ext cx="18" cy="6"/>
            </a:xfrm>
            <a:custGeom>
              <a:avLst/>
              <a:gdLst>
                <a:gd name="T0" fmla="*/ 0 w 18"/>
                <a:gd name="T1" fmla="*/ 258 h 5"/>
                <a:gd name="T2" fmla="*/ 8 w 18"/>
                <a:gd name="T3" fmla="*/ 258 h 5"/>
                <a:gd name="T4" fmla="*/ 18 w 18"/>
                <a:gd name="T5" fmla="*/ 258 h 5"/>
                <a:gd name="T6" fmla="*/ 13 w 18"/>
                <a:gd name="T7" fmla="*/ 2 h 5"/>
                <a:gd name="T8" fmla="*/ 10 w 18"/>
                <a:gd name="T9" fmla="*/ 0 h 5"/>
                <a:gd name="T10" fmla="*/ 7 w 18"/>
                <a:gd name="T11" fmla="*/ 0 h 5"/>
                <a:gd name="T12" fmla="*/ 0 w 18"/>
                <a:gd name="T13" fmla="*/ 0 h 5"/>
                <a:gd name="T14" fmla="*/ 0 w 18"/>
                <a:gd name="T15" fmla="*/ 258 h 5"/>
                <a:gd name="T16" fmla="*/ 0 w 18"/>
                <a:gd name="T17" fmla="*/ 258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">
                  <a:moveTo>
                    <a:pt x="0" y="5"/>
                  </a:moveTo>
                  <a:lnTo>
                    <a:pt x="8" y="5"/>
                  </a:lnTo>
                  <a:lnTo>
                    <a:pt x="18" y="5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Freeform 2931">
              <a:extLst>
                <a:ext uri="{FF2B5EF4-FFF2-40B4-BE49-F238E27FC236}">
                  <a16:creationId xmlns:a16="http://schemas.microsoft.com/office/drawing/2014/main" id="{FCEFE282-D48D-550C-5384-E0F296CE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1645"/>
              <a:ext cx="8" cy="18"/>
            </a:xfrm>
            <a:custGeom>
              <a:avLst/>
              <a:gdLst>
                <a:gd name="T0" fmla="*/ 0 w 8"/>
                <a:gd name="T1" fmla="*/ 5 h 17"/>
                <a:gd name="T2" fmla="*/ 2 w 8"/>
                <a:gd name="T3" fmla="*/ 40 h 17"/>
                <a:gd name="T4" fmla="*/ 0 w 8"/>
                <a:gd name="T5" fmla="*/ 56 h 17"/>
                <a:gd name="T6" fmla="*/ 3 w 8"/>
                <a:gd name="T7" fmla="*/ 42 h 17"/>
                <a:gd name="T8" fmla="*/ 5 w 8"/>
                <a:gd name="T9" fmla="*/ 36 h 17"/>
                <a:gd name="T10" fmla="*/ 8 w 8"/>
                <a:gd name="T11" fmla="*/ 36 h 17"/>
                <a:gd name="T12" fmla="*/ 8 w 8"/>
                <a:gd name="T13" fmla="*/ 36 h 17"/>
                <a:gd name="T14" fmla="*/ 8 w 8"/>
                <a:gd name="T15" fmla="*/ 5 h 17"/>
                <a:gd name="T16" fmla="*/ 7 w 8"/>
                <a:gd name="T17" fmla="*/ 5 h 17"/>
                <a:gd name="T18" fmla="*/ 5 w 8"/>
                <a:gd name="T19" fmla="*/ 5 h 17"/>
                <a:gd name="T20" fmla="*/ 5 w 8"/>
                <a:gd name="T21" fmla="*/ 3 h 17"/>
                <a:gd name="T22" fmla="*/ 5 w 8"/>
                <a:gd name="T23" fmla="*/ 0 h 17"/>
                <a:gd name="T24" fmla="*/ 0 w 8"/>
                <a:gd name="T25" fmla="*/ 5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" h="17">
                  <a:moveTo>
                    <a:pt x="0" y="5"/>
                  </a:moveTo>
                  <a:lnTo>
                    <a:pt x="2" y="11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Freeform 2932">
              <a:extLst>
                <a:ext uri="{FF2B5EF4-FFF2-40B4-BE49-F238E27FC236}">
                  <a16:creationId xmlns:a16="http://schemas.microsoft.com/office/drawing/2014/main" id="{3CCC0AA3-D8F5-E3F2-1B57-BFE94E22C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1645"/>
              <a:ext cx="8" cy="18"/>
            </a:xfrm>
            <a:custGeom>
              <a:avLst/>
              <a:gdLst>
                <a:gd name="T0" fmla="*/ 0 w 8"/>
                <a:gd name="T1" fmla="*/ 5 h 17"/>
                <a:gd name="T2" fmla="*/ 2 w 8"/>
                <a:gd name="T3" fmla="*/ 40 h 17"/>
                <a:gd name="T4" fmla="*/ 0 w 8"/>
                <a:gd name="T5" fmla="*/ 56 h 17"/>
                <a:gd name="T6" fmla="*/ 3 w 8"/>
                <a:gd name="T7" fmla="*/ 42 h 17"/>
                <a:gd name="T8" fmla="*/ 5 w 8"/>
                <a:gd name="T9" fmla="*/ 36 h 17"/>
                <a:gd name="T10" fmla="*/ 8 w 8"/>
                <a:gd name="T11" fmla="*/ 36 h 17"/>
                <a:gd name="T12" fmla="*/ 8 w 8"/>
                <a:gd name="T13" fmla="*/ 36 h 17"/>
                <a:gd name="T14" fmla="*/ 8 w 8"/>
                <a:gd name="T15" fmla="*/ 5 h 17"/>
                <a:gd name="T16" fmla="*/ 7 w 8"/>
                <a:gd name="T17" fmla="*/ 5 h 17"/>
                <a:gd name="T18" fmla="*/ 5 w 8"/>
                <a:gd name="T19" fmla="*/ 5 h 17"/>
                <a:gd name="T20" fmla="*/ 5 w 8"/>
                <a:gd name="T21" fmla="*/ 3 h 17"/>
                <a:gd name="T22" fmla="*/ 5 w 8"/>
                <a:gd name="T23" fmla="*/ 0 h 17"/>
                <a:gd name="T24" fmla="*/ 0 w 8"/>
                <a:gd name="T25" fmla="*/ 5 h 17"/>
                <a:gd name="T26" fmla="*/ 0 w 8"/>
                <a:gd name="T27" fmla="*/ 5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" h="17">
                  <a:moveTo>
                    <a:pt x="0" y="5"/>
                  </a:moveTo>
                  <a:lnTo>
                    <a:pt x="2" y="11"/>
                  </a:lnTo>
                  <a:lnTo>
                    <a:pt x="0" y="17"/>
                  </a:lnTo>
                  <a:lnTo>
                    <a:pt x="3" y="12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Freeform 2933">
              <a:extLst>
                <a:ext uri="{FF2B5EF4-FFF2-40B4-BE49-F238E27FC236}">
                  <a16:creationId xmlns:a16="http://schemas.microsoft.com/office/drawing/2014/main" id="{3663BCA1-8C02-25E0-E5D1-DDE896038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1671"/>
              <a:ext cx="17" cy="9"/>
            </a:xfrm>
            <a:custGeom>
              <a:avLst/>
              <a:gdLst>
                <a:gd name="T0" fmla="*/ 4 w 17"/>
                <a:gd name="T1" fmla="*/ 9 h 9"/>
                <a:gd name="T2" fmla="*/ 9 w 17"/>
                <a:gd name="T3" fmla="*/ 6 h 9"/>
                <a:gd name="T4" fmla="*/ 17 w 17"/>
                <a:gd name="T5" fmla="*/ 0 h 9"/>
                <a:gd name="T6" fmla="*/ 9 w 17"/>
                <a:gd name="T7" fmla="*/ 3 h 9"/>
                <a:gd name="T8" fmla="*/ 0 w 17"/>
                <a:gd name="T9" fmla="*/ 9 h 9"/>
                <a:gd name="T10" fmla="*/ 4 w 17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4" y="9"/>
                  </a:moveTo>
                  <a:lnTo>
                    <a:pt x="9" y="6"/>
                  </a:lnTo>
                  <a:lnTo>
                    <a:pt x="17" y="0"/>
                  </a:lnTo>
                  <a:lnTo>
                    <a:pt x="9" y="3"/>
                  </a:lnTo>
                  <a:lnTo>
                    <a:pt x="0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Freeform 2934">
              <a:extLst>
                <a:ext uri="{FF2B5EF4-FFF2-40B4-BE49-F238E27FC236}">
                  <a16:creationId xmlns:a16="http://schemas.microsoft.com/office/drawing/2014/main" id="{60E03ED3-3606-8D87-B033-233AC1A6E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1671"/>
              <a:ext cx="17" cy="9"/>
            </a:xfrm>
            <a:custGeom>
              <a:avLst/>
              <a:gdLst>
                <a:gd name="T0" fmla="*/ 4 w 17"/>
                <a:gd name="T1" fmla="*/ 9 h 9"/>
                <a:gd name="T2" fmla="*/ 4 w 17"/>
                <a:gd name="T3" fmla="*/ 9 h 9"/>
                <a:gd name="T4" fmla="*/ 9 w 17"/>
                <a:gd name="T5" fmla="*/ 6 h 9"/>
                <a:gd name="T6" fmla="*/ 17 w 17"/>
                <a:gd name="T7" fmla="*/ 0 h 9"/>
                <a:gd name="T8" fmla="*/ 9 w 17"/>
                <a:gd name="T9" fmla="*/ 3 h 9"/>
                <a:gd name="T10" fmla="*/ 0 w 17"/>
                <a:gd name="T11" fmla="*/ 9 h 9"/>
                <a:gd name="T12" fmla="*/ 4 w 17"/>
                <a:gd name="T13" fmla="*/ 9 h 9"/>
                <a:gd name="T14" fmla="*/ 4 w 17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" h="9">
                  <a:moveTo>
                    <a:pt x="4" y="9"/>
                  </a:moveTo>
                  <a:lnTo>
                    <a:pt x="4" y="9"/>
                  </a:lnTo>
                  <a:lnTo>
                    <a:pt x="9" y="6"/>
                  </a:lnTo>
                  <a:lnTo>
                    <a:pt x="17" y="0"/>
                  </a:lnTo>
                  <a:lnTo>
                    <a:pt x="9" y="3"/>
                  </a:lnTo>
                  <a:lnTo>
                    <a:pt x="0" y="9"/>
                  </a:lnTo>
                  <a:lnTo>
                    <a:pt x="4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Freeform 2935">
              <a:extLst>
                <a:ext uri="{FF2B5EF4-FFF2-40B4-BE49-F238E27FC236}">
                  <a16:creationId xmlns:a16="http://schemas.microsoft.com/office/drawing/2014/main" id="{EB0258AE-1D04-120A-EBCB-497F37E39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" y="1576"/>
              <a:ext cx="4" cy="3"/>
            </a:xfrm>
            <a:custGeom>
              <a:avLst/>
              <a:gdLst>
                <a:gd name="T0" fmla="*/ 0 w 3"/>
                <a:gd name="T1" fmla="*/ 0 h 3"/>
                <a:gd name="T2" fmla="*/ 1552 w 3"/>
                <a:gd name="T3" fmla="*/ 0 h 3"/>
                <a:gd name="T4" fmla="*/ 1552 w 3"/>
                <a:gd name="T5" fmla="*/ 3 h 3"/>
                <a:gd name="T6" fmla="*/ 1 w 3"/>
                <a:gd name="T7" fmla="*/ 3 h 3"/>
                <a:gd name="T8" fmla="*/ 0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 2936">
              <a:extLst>
                <a:ext uri="{FF2B5EF4-FFF2-40B4-BE49-F238E27FC236}">
                  <a16:creationId xmlns:a16="http://schemas.microsoft.com/office/drawing/2014/main" id="{4F04B4C7-6B23-A3E6-C79F-7B45859FF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" y="1576"/>
              <a:ext cx="4" cy="3"/>
            </a:xfrm>
            <a:custGeom>
              <a:avLst/>
              <a:gdLst>
                <a:gd name="T0" fmla="*/ 0 w 3"/>
                <a:gd name="T1" fmla="*/ 0 h 3"/>
                <a:gd name="T2" fmla="*/ 1552 w 3"/>
                <a:gd name="T3" fmla="*/ 0 h 3"/>
                <a:gd name="T4" fmla="*/ 1552 w 3"/>
                <a:gd name="T5" fmla="*/ 3 h 3"/>
                <a:gd name="T6" fmla="*/ 1 w 3"/>
                <a:gd name="T7" fmla="*/ 3 h 3"/>
                <a:gd name="T8" fmla="*/ 0 w 3"/>
                <a:gd name="T9" fmla="*/ 0 h 3"/>
                <a:gd name="T10" fmla="*/ 0 w 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 2937">
              <a:extLst>
                <a:ext uri="{FF2B5EF4-FFF2-40B4-BE49-F238E27FC236}">
                  <a16:creationId xmlns:a16="http://schemas.microsoft.com/office/drawing/2014/main" id="{7279CACF-C3B5-85AA-9129-FCD1831F9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" y="2551"/>
              <a:ext cx="1499" cy="595"/>
            </a:xfrm>
            <a:custGeom>
              <a:avLst/>
              <a:gdLst>
                <a:gd name="T0" fmla="*/ 1354 w 1477"/>
                <a:gd name="T1" fmla="*/ 1696 h 566"/>
                <a:gd name="T2" fmla="*/ 1310 w 1477"/>
                <a:gd name="T3" fmla="*/ 1158 h 566"/>
                <a:gd name="T4" fmla="*/ 1334 w 1477"/>
                <a:gd name="T5" fmla="*/ 943 h 566"/>
                <a:gd name="T6" fmla="*/ 1333 w 1477"/>
                <a:gd name="T7" fmla="*/ 899 h 566"/>
                <a:gd name="T8" fmla="*/ 1315 w 1477"/>
                <a:gd name="T9" fmla="*/ 858 h 566"/>
                <a:gd name="T10" fmla="*/ 1300 w 1477"/>
                <a:gd name="T11" fmla="*/ 826 h 566"/>
                <a:gd name="T12" fmla="*/ 1272 w 1477"/>
                <a:gd name="T13" fmla="*/ 816 h 566"/>
                <a:gd name="T14" fmla="*/ 1161 w 1477"/>
                <a:gd name="T15" fmla="*/ 899 h 566"/>
                <a:gd name="T16" fmla="*/ 467 w 1477"/>
                <a:gd name="T17" fmla="*/ 793 h 566"/>
                <a:gd name="T18" fmla="*/ 354 w 1477"/>
                <a:gd name="T19" fmla="*/ 866 h 566"/>
                <a:gd name="T20" fmla="*/ 187 w 1477"/>
                <a:gd name="T21" fmla="*/ 825 h 566"/>
                <a:gd name="T22" fmla="*/ 141 w 1477"/>
                <a:gd name="T23" fmla="*/ 823 h 566"/>
                <a:gd name="T24" fmla="*/ 84 w 1477"/>
                <a:gd name="T25" fmla="*/ 783 h 566"/>
                <a:gd name="T26" fmla="*/ 57 w 1477"/>
                <a:gd name="T27" fmla="*/ 718 h 566"/>
                <a:gd name="T28" fmla="*/ 19 w 1477"/>
                <a:gd name="T29" fmla="*/ 642 h 566"/>
                <a:gd name="T30" fmla="*/ 12 w 1477"/>
                <a:gd name="T31" fmla="*/ 576 h 566"/>
                <a:gd name="T32" fmla="*/ 10 w 1477"/>
                <a:gd name="T33" fmla="*/ 218 h 566"/>
                <a:gd name="T34" fmla="*/ 0 w 1477"/>
                <a:gd name="T35" fmla="*/ 0 h 566"/>
                <a:gd name="T36" fmla="*/ 72 w 1477"/>
                <a:gd name="T37" fmla="*/ 0 h 566"/>
                <a:gd name="T38" fmla="*/ 251 w 1477"/>
                <a:gd name="T39" fmla="*/ 0 h 566"/>
                <a:gd name="T40" fmla="*/ 315 w 1477"/>
                <a:gd name="T41" fmla="*/ 213 h 566"/>
                <a:gd name="T42" fmla="*/ 293 w 1477"/>
                <a:gd name="T43" fmla="*/ 266 h 566"/>
                <a:gd name="T44" fmla="*/ 320 w 1477"/>
                <a:gd name="T45" fmla="*/ 317 h 566"/>
                <a:gd name="T46" fmla="*/ 351 w 1477"/>
                <a:gd name="T47" fmla="*/ 333 h 566"/>
                <a:gd name="T48" fmla="*/ 460 w 1477"/>
                <a:gd name="T49" fmla="*/ 260 h 566"/>
                <a:gd name="T50" fmla="*/ 1157 w 1477"/>
                <a:gd name="T51" fmla="*/ 333 h 566"/>
                <a:gd name="T52" fmla="*/ 1273 w 1477"/>
                <a:gd name="T53" fmla="*/ 235 h 566"/>
                <a:gd name="T54" fmla="*/ 1324 w 1477"/>
                <a:gd name="T55" fmla="*/ 271 h 566"/>
                <a:gd name="T56" fmla="*/ 1416 w 1477"/>
                <a:gd name="T57" fmla="*/ 253 h 566"/>
                <a:gd name="T58" fmla="*/ 1657 w 1477"/>
                <a:gd name="T59" fmla="*/ 284 h 566"/>
                <a:gd name="T60" fmla="*/ 1772 w 1477"/>
                <a:gd name="T61" fmla="*/ 244 h 566"/>
                <a:gd name="T62" fmla="*/ 2045 w 1477"/>
                <a:gd name="T63" fmla="*/ 333 h 566"/>
                <a:gd name="T64" fmla="*/ 1774 w 1477"/>
                <a:gd name="T65" fmla="*/ 783 h 566"/>
                <a:gd name="T66" fmla="*/ 1663 w 1477"/>
                <a:gd name="T67" fmla="*/ 899 h 566"/>
                <a:gd name="T68" fmla="*/ 1630 w 1477"/>
                <a:gd name="T69" fmla="*/ 826 h 566"/>
                <a:gd name="T70" fmla="*/ 1607 w 1477"/>
                <a:gd name="T71" fmla="*/ 928 h 566"/>
                <a:gd name="T72" fmla="*/ 1634 w 1477"/>
                <a:gd name="T73" fmla="*/ 1155 h 566"/>
                <a:gd name="T74" fmla="*/ 1585 w 1477"/>
                <a:gd name="T75" fmla="*/ 1696 h 5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77" h="566">
                  <a:moveTo>
                    <a:pt x="1145" y="566"/>
                  </a:moveTo>
                  <a:lnTo>
                    <a:pt x="978" y="566"/>
                  </a:lnTo>
                  <a:lnTo>
                    <a:pt x="978" y="385"/>
                  </a:lnTo>
                  <a:lnTo>
                    <a:pt x="946" y="385"/>
                  </a:lnTo>
                  <a:lnTo>
                    <a:pt x="944" y="312"/>
                  </a:lnTo>
                  <a:lnTo>
                    <a:pt x="964" y="312"/>
                  </a:lnTo>
                  <a:lnTo>
                    <a:pt x="964" y="306"/>
                  </a:lnTo>
                  <a:lnTo>
                    <a:pt x="963" y="298"/>
                  </a:lnTo>
                  <a:lnTo>
                    <a:pt x="958" y="291"/>
                  </a:lnTo>
                  <a:lnTo>
                    <a:pt x="951" y="285"/>
                  </a:lnTo>
                  <a:lnTo>
                    <a:pt x="946" y="280"/>
                  </a:lnTo>
                  <a:lnTo>
                    <a:pt x="939" y="277"/>
                  </a:lnTo>
                  <a:lnTo>
                    <a:pt x="929" y="273"/>
                  </a:lnTo>
                  <a:lnTo>
                    <a:pt x="918" y="271"/>
                  </a:lnTo>
                  <a:lnTo>
                    <a:pt x="918" y="297"/>
                  </a:lnTo>
                  <a:lnTo>
                    <a:pt x="839" y="298"/>
                  </a:lnTo>
                  <a:lnTo>
                    <a:pt x="837" y="264"/>
                  </a:lnTo>
                  <a:lnTo>
                    <a:pt x="338" y="264"/>
                  </a:lnTo>
                  <a:lnTo>
                    <a:pt x="338" y="289"/>
                  </a:lnTo>
                  <a:lnTo>
                    <a:pt x="256" y="289"/>
                  </a:lnTo>
                  <a:lnTo>
                    <a:pt x="256" y="276"/>
                  </a:lnTo>
                  <a:lnTo>
                    <a:pt x="137" y="276"/>
                  </a:lnTo>
                  <a:lnTo>
                    <a:pt x="119" y="276"/>
                  </a:lnTo>
                  <a:lnTo>
                    <a:pt x="99" y="274"/>
                  </a:lnTo>
                  <a:lnTo>
                    <a:pt x="79" y="268"/>
                  </a:lnTo>
                  <a:lnTo>
                    <a:pt x="62" y="261"/>
                  </a:lnTo>
                  <a:lnTo>
                    <a:pt x="45" y="250"/>
                  </a:lnTo>
                  <a:lnTo>
                    <a:pt x="35" y="240"/>
                  </a:lnTo>
                  <a:lnTo>
                    <a:pt x="25" y="226"/>
                  </a:lnTo>
                  <a:lnTo>
                    <a:pt x="19" y="214"/>
                  </a:lnTo>
                  <a:lnTo>
                    <a:pt x="14" y="202"/>
                  </a:lnTo>
                  <a:lnTo>
                    <a:pt x="12" y="192"/>
                  </a:lnTo>
                  <a:lnTo>
                    <a:pt x="10" y="177"/>
                  </a:lnTo>
                  <a:lnTo>
                    <a:pt x="10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16" y="0"/>
                  </a:lnTo>
                  <a:lnTo>
                    <a:pt x="181" y="0"/>
                  </a:lnTo>
                  <a:lnTo>
                    <a:pt x="228" y="0"/>
                  </a:lnTo>
                  <a:lnTo>
                    <a:pt x="228" y="71"/>
                  </a:lnTo>
                  <a:lnTo>
                    <a:pt x="209" y="76"/>
                  </a:lnTo>
                  <a:lnTo>
                    <a:pt x="213" y="88"/>
                  </a:lnTo>
                  <a:lnTo>
                    <a:pt x="221" y="100"/>
                  </a:lnTo>
                  <a:lnTo>
                    <a:pt x="231" y="106"/>
                  </a:lnTo>
                  <a:lnTo>
                    <a:pt x="243" y="111"/>
                  </a:lnTo>
                  <a:lnTo>
                    <a:pt x="254" y="111"/>
                  </a:lnTo>
                  <a:lnTo>
                    <a:pt x="254" y="87"/>
                  </a:lnTo>
                  <a:lnTo>
                    <a:pt x="333" y="87"/>
                  </a:lnTo>
                  <a:lnTo>
                    <a:pt x="334" y="111"/>
                  </a:lnTo>
                  <a:lnTo>
                    <a:pt x="836" y="111"/>
                  </a:lnTo>
                  <a:lnTo>
                    <a:pt x="841" y="79"/>
                  </a:lnTo>
                  <a:lnTo>
                    <a:pt x="919" y="79"/>
                  </a:lnTo>
                  <a:lnTo>
                    <a:pt x="919" y="93"/>
                  </a:lnTo>
                  <a:lnTo>
                    <a:pt x="956" y="90"/>
                  </a:lnTo>
                  <a:lnTo>
                    <a:pt x="991" y="87"/>
                  </a:lnTo>
                  <a:lnTo>
                    <a:pt x="1024" y="84"/>
                  </a:lnTo>
                  <a:lnTo>
                    <a:pt x="1061" y="81"/>
                  </a:lnTo>
                  <a:lnTo>
                    <a:pt x="1197" y="94"/>
                  </a:lnTo>
                  <a:lnTo>
                    <a:pt x="1203" y="79"/>
                  </a:lnTo>
                  <a:lnTo>
                    <a:pt x="1280" y="81"/>
                  </a:lnTo>
                  <a:lnTo>
                    <a:pt x="1280" y="111"/>
                  </a:lnTo>
                  <a:lnTo>
                    <a:pt x="1477" y="111"/>
                  </a:lnTo>
                  <a:lnTo>
                    <a:pt x="1477" y="261"/>
                  </a:lnTo>
                  <a:lnTo>
                    <a:pt x="1282" y="261"/>
                  </a:lnTo>
                  <a:lnTo>
                    <a:pt x="1282" y="298"/>
                  </a:lnTo>
                  <a:lnTo>
                    <a:pt x="1202" y="298"/>
                  </a:lnTo>
                  <a:lnTo>
                    <a:pt x="1197" y="270"/>
                  </a:lnTo>
                  <a:lnTo>
                    <a:pt x="1176" y="277"/>
                  </a:lnTo>
                  <a:lnTo>
                    <a:pt x="1161" y="294"/>
                  </a:lnTo>
                  <a:lnTo>
                    <a:pt x="1160" y="310"/>
                  </a:lnTo>
                  <a:lnTo>
                    <a:pt x="1180" y="312"/>
                  </a:lnTo>
                  <a:lnTo>
                    <a:pt x="1180" y="384"/>
                  </a:lnTo>
                  <a:lnTo>
                    <a:pt x="1145" y="385"/>
                  </a:lnTo>
                  <a:lnTo>
                    <a:pt x="1145" y="566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Freeform 2938">
              <a:extLst>
                <a:ext uri="{FF2B5EF4-FFF2-40B4-BE49-F238E27FC236}">
                  <a16:creationId xmlns:a16="http://schemas.microsoft.com/office/drawing/2014/main" id="{820CB980-1BFC-13EB-B543-144DC90BC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1802"/>
              <a:ext cx="2413" cy="748"/>
            </a:xfrm>
            <a:custGeom>
              <a:avLst/>
              <a:gdLst>
                <a:gd name="T0" fmla="*/ 277 w 2377"/>
                <a:gd name="T1" fmla="*/ 2045 h 713"/>
                <a:gd name="T2" fmla="*/ 277 w 2377"/>
                <a:gd name="T3" fmla="*/ 830 h 713"/>
                <a:gd name="T4" fmla="*/ 320 w 2377"/>
                <a:gd name="T5" fmla="*/ 830 h 713"/>
                <a:gd name="T6" fmla="*/ 320 w 2377"/>
                <a:gd name="T7" fmla="*/ 624 h 713"/>
                <a:gd name="T8" fmla="*/ 290 w 2377"/>
                <a:gd name="T9" fmla="*/ 620 h 713"/>
                <a:gd name="T10" fmla="*/ 293 w 2377"/>
                <a:gd name="T11" fmla="*/ 592 h 713"/>
                <a:gd name="T12" fmla="*/ 303 w 2377"/>
                <a:gd name="T13" fmla="*/ 552 h 713"/>
                <a:gd name="T14" fmla="*/ 328 w 2377"/>
                <a:gd name="T15" fmla="*/ 518 h 713"/>
                <a:gd name="T16" fmla="*/ 353 w 2377"/>
                <a:gd name="T17" fmla="*/ 510 h 713"/>
                <a:gd name="T18" fmla="*/ 354 w 2377"/>
                <a:gd name="T19" fmla="*/ 579 h 713"/>
                <a:gd name="T20" fmla="*/ 466 w 2377"/>
                <a:gd name="T21" fmla="*/ 579 h 713"/>
                <a:gd name="T22" fmla="*/ 466 w 2377"/>
                <a:gd name="T23" fmla="*/ 494 h 713"/>
                <a:gd name="T24" fmla="*/ 3308 w 2377"/>
                <a:gd name="T25" fmla="*/ 494 h 713"/>
                <a:gd name="T26" fmla="*/ 3308 w 2377"/>
                <a:gd name="T27" fmla="*/ 69 h 713"/>
                <a:gd name="T28" fmla="*/ 466 w 2377"/>
                <a:gd name="T29" fmla="*/ 69 h 713"/>
                <a:gd name="T30" fmla="*/ 466 w 2377"/>
                <a:gd name="T31" fmla="*/ 0 h 713"/>
                <a:gd name="T32" fmla="*/ 354 w 2377"/>
                <a:gd name="T33" fmla="*/ 0 h 713"/>
                <a:gd name="T34" fmla="*/ 353 w 2377"/>
                <a:gd name="T35" fmla="*/ 39 h 713"/>
                <a:gd name="T36" fmla="*/ 156 w 2377"/>
                <a:gd name="T37" fmla="*/ 37 h 713"/>
                <a:gd name="T38" fmla="*/ 99 w 2377"/>
                <a:gd name="T39" fmla="*/ 51 h 713"/>
                <a:gd name="T40" fmla="*/ 65 w 2377"/>
                <a:gd name="T41" fmla="*/ 112 h 713"/>
                <a:gd name="T42" fmla="*/ 21 w 2377"/>
                <a:gd name="T43" fmla="*/ 189 h 713"/>
                <a:gd name="T44" fmla="*/ 10 w 2377"/>
                <a:gd name="T45" fmla="*/ 277 h 713"/>
                <a:gd name="T46" fmla="*/ 10 w 2377"/>
                <a:gd name="T47" fmla="*/ 620 h 713"/>
                <a:gd name="T48" fmla="*/ 0 w 2377"/>
                <a:gd name="T49" fmla="*/ 624 h 713"/>
                <a:gd name="T50" fmla="*/ 0 w 2377"/>
                <a:gd name="T51" fmla="*/ 832 h 713"/>
                <a:gd name="T52" fmla="*/ 26 w 2377"/>
                <a:gd name="T53" fmla="*/ 832 h 713"/>
                <a:gd name="T54" fmla="*/ 26 w 2377"/>
                <a:gd name="T55" fmla="*/ 1004 h 713"/>
                <a:gd name="T56" fmla="*/ 26 w 2377"/>
                <a:gd name="T57" fmla="*/ 1166 h 713"/>
                <a:gd name="T58" fmla="*/ 26 w 2377"/>
                <a:gd name="T59" fmla="*/ 1315 h 713"/>
                <a:gd name="T60" fmla="*/ 26 w 2377"/>
                <a:gd name="T61" fmla="*/ 1457 h 713"/>
                <a:gd name="T62" fmla="*/ 25 w 2377"/>
                <a:gd name="T63" fmla="*/ 1604 h 713"/>
                <a:gd name="T64" fmla="*/ 25 w 2377"/>
                <a:gd name="T65" fmla="*/ 1749 h 713"/>
                <a:gd name="T66" fmla="*/ 25 w 2377"/>
                <a:gd name="T67" fmla="*/ 1889 h 713"/>
                <a:gd name="T68" fmla="*/ 25 w 2377"/>
                <a:gd name="T69" fmla="*/ 2045 h 713"/>
                <a:gd name="T70" fmla="*/ 277 w 2377"/>
                <a:gd name="T71" fmla="*/ 2045 h 71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77" h="713">
                  <a:moveTo>
                    <a:pt x="200" y="713"/>
                  </a:moveTo>
                  <a:lnTo>
                    <a:pt x="200" y="289"/>
                  </a:lnTo>
                  <a:lnTo>
                    <a:pt x="229" y="289"/>
                  </a:lnTo>
                  <a:lnTo>
                    <a:pt x="229" y="217"/>
                  </a:lnTo>
                  <a:lnTo>
                    <a:pt x="210" y="215"/>
                  </a:lnTo>
                  <a:lnTo>
                    <a:pt x="212" y="206"/>
                  </a:lnTo>
                  <a:lnTo>
                    <a:pt x="219" y="193"/>
                  </a:lnTo>
                  <a:lnTo>
                    <a:pt x="234" y="181"/>
                  </a:lnTo>
                  <a:lnTo>
                    <a:pt x="254" y="176"/>
                  </a:lnTo>
                  <a:lnTo>
                    <a:pt x="255" y="202"/>
                  </a:lnTo>
                  <a:lnTo>
                    <a:pt x="335" y="202"/>
                  </a:lnTo>
                  <a:lnTo>
                    <a:pt x="335" y="173"/>
                  </a:lnTo>
                  <a:lnTo>
                    <a:pt x="2377" y="173"/>
                  </a:lnTo>
                  <a:lnTo>
                    <a:pt x="2377" y="25"/>
                  </a:lnTo>
                  <a:lnTo>
                    <a:pt x="335" y="25"/>
                  </a:lnTo>
                  <a:lnTo>
                    <a:pt x="335" y="0"/>
                  </a:lnTo>
                  <a:lnTo>
                    <a:pt x="255" y="0"/>
                  </a:lnTo>
                  <a:lnTo>
                    <a:pt x="254" y="13"/>
                  </a:lnTo>
                  <a:lnTo>
                    <a:pt x="112" y="12"/>
                  </a:lnTo>
                  <a:lnTo>
                    <a:pt x="77" y="19"/>
                  </a:lnTo>
                  <a:lnTo>
                    <a:pt x="43" y="39"/>
                  </a:lnTo>
                  <a:lnTo>
                    <a:pt x="21" y="66"/>
                  </a:lnTo>
                  <a:lnTo>
                    <a:pt x="10" y="97"/>
                  </a:lnTo>
                  <a:lnTo>
                    <a:pt x="10" y="215"/>
                  </a:lnTo>
                  <a:lnTo>
                    <a:pt x="0" y="217"/>
                  </a:lnTo>
                  <a:lnTo>
                    <a:pt x="0" y="290"/>
                  </a:lnTo>
                  <a:lnTo>
                    <a:pt x="26" y="290"/>
                  </a:lnTo>
                  <a:lnTo>
                    <a:pt x="26" y="349"/>
                  </a:lnTo>
                  <a:lnTo>
                    <a:pt x="26" y="406"/>
                  </a:lnTo>
                  <a:lnTo>
                    <a:pt x="26" y="458"/>
                  </a:lnTo>
                  <a:lnTo>
                    <a:pt x="26" y="509"/>
                  </a:lnTo>
                  <a:lnTo>
                    <a:pt x="25" y="560"/>
                  </a:lnTo>
                  <a:lnTo>
                    <a:pt x="25" y="609"/>
                  </a:lnTo>
                  <a:lnTo>
                    <a:pt x="25" y="660"/>
                  </a:lnTo>
                  <a:lnTo>
                    <a:pt x="25" y="713"/>
                  </a:lnTo>
                  <a:lnTo>
                    <a:pt x="200" y="713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Freeform 2939">
              <a:extLst>
                <a:ext uri="{FF2B5EF4-FFF2-40B4-BE49-F238E27FC236}">
                  <a16:creationId xmlns:a16="http://schemas.microsoft.com/office/drawing/2014/main" id="{8FB1BA71-497B-E829-F959-F53BEA358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" y="3458"/>
              <a:ext cx="1876" cy="493"/>
            </a:xfrm>
            <a:custGeom>
              <a:avLst/>
              <a:gdLst>
                <a:gd name="T0" fmla="*/ 471 w 1848"/>
                <a:gd name="T1" fmla="*/ 1345 h 470"/>
                <a:gd name="T2" fmla="*/ 471 w 1848"/>
                <a:gd name="T3" fmla="*/ 1276 h 470"/>
                <a:gd name="T4" fmla="*/ 2574 w 1848"/>
                <a:gd name="T5" fmla="*/ 1276 h 470"/>
                <a:gd name="T6" fmla="*/ 2574 w 1848"/>
                <a:gd name="T7" fmla="*/ 1165 h 470"/>
                <a:gd name="T8" fmla="*/ 2574 w 1848"/>
                <a:gd name="T9" fmla="*/ 1064 h 470"/>
                <a:gd name="T10" fmla="*/ 2574 w 1848"/>
                <a:gd name="T11" fmla="*/ 965 h 470"/>
                <a:gd name="T12" fmla="*/ 2574 w 1848"/>
                <a:gd name="T13" fmla="*/ 851 h 470"/>
                <a:gd name="T14" fmla="*/ 471 w 1848"/>
                <a:gd name="T15" fmla="*/ 845 h 470"/>
                <a:gd name="T16" fmla="*/ 471 w 1848"/>
                <a:gd name="T17" fmla="*/ 762 h 470"/>
                <a:gd name="T18" fmla="*/ 358 w 1848"/>
                <a:gd name="T19" fmla="*/ 762 h 470"/>
                <a:gd name="T20" fmla="*/ 358 w 1848"/>
                <a:gd name="T21" fmla="*/ 834 h 470"/>
                <a:gd name="T22" fmla="*/ 345 w 1848"/>
                <a:gd name="T23" fmla="*/ 834 h 470"/>
                <a:gd name="T24" fmla="*/ 333 w 1848"/>
                <a:gd name="T25" fmla="*/ 828 h 470"/>
                <a:gd name="T26" fmla="*/ 320 w 1848"/>
                <a:gd name="T27" fmla="*/ 821 h 470"/>
                <a:gd name="T28" fmla="*/ 307 w 1848"/>
                <a:gd name="T29" fmla="*/ 793 h 470"/>
                <a:gd name="T30" fmla="*/ 296 w 1848"/>
                <a:gd name="T31" fmla="*/ 763 h 470"/>
                <a:gd name="T32" fmla="*/ 293 w 1848"/>
                <a:gd name="T33" fmla="*/ 723 h 470"/>
                <a:gd name="T34" fmla="*/ 324 w 1848"/>
                <a:gd name="T35" fmla="*/ 723 h 470"/>
                <a:gd name="T36" fmla="*/ 324 w 1848"/>
                <a:gd name="T37" fmla="*/ 517 h 470"/>
                <a:gd name="T38" fmla="*/ 279 w 1848"/>
                <a:gd name="T39" fmla="*/ 517 h 470"/>
                <a:gd name="T40" fmla="*/ 279 w 1848"/>
                <a:gd name="T41" fmla="*/ 0 h 470"/>
                <a:gd name="T42" fmla="*/ 56 w 1848"/>
                <a:gd name="T43" fmla="*/ 0 h 470"/>
                <a:gd name="T44" fmla="*/ 56 w 1848"/>
                <a:gd name="T45" fmla="*/ 517 h 470"/>
                <a:gd name="T46" fmla="*/ 0 w 1848"/>
                <a:gd name="T47" fmla="*/ 517 h 470"/>
                <a:gd name="T48" fmla="*/ 0 w 1848"/>
                <a:gd name="T49" fmla="*/ 723 h 470"/>
                <a:gd name="T50" fmla="*/ 12 w 1848"/>
                <a:gd name="T51" fmla="*/ 723 h 470"/>
                <a:gd name="T52" fmla="*/ 12 w 1848"/>
                <a:gd name="T53" fmla="*/ 1022 h 470"/>
                <a:gd name="T54" fmla="*/ 12 w 1848"/>
                <a:gd name="T55" fmla="*/ 1064 h 470"/>
                <a:gd name="T56" fmla="*/ 15 w 1848"/>
                <a:gd name="T57" fmla="*/ 1099 h 470"/>
                <a:gd name="T58" fmla="*/ 17 w 1848"/>
                <a:gd name="T59" fmla="*/ 1117 h 470"/>
                <a:gd name="T60" fmla="*/ 22 w 1848"/>
                <a:gd name="T61" fmla="*/ 1148 h 470"/>
                <a:gd name="T62" fmla="*/ 27 w 1848"/>
                <a:gd name="T63" fmla="*/ 1169 h 470"/>
                <a:gd name="T64" fmla="*/ 59 w 1848"/>
                <a:gd name="T65" fmla="*/ 1209 h 470"/>
                <a:gd name="T66" fmla="*/ 67 w 1848"/>
                <a:gd name="T67" fmla="*/ 1229 h 470"/>
                <a:gd name="T68" fmla="*/ 76 w 1848"/>
                <a:gd name="T69" fmla="*/ 1246 h 470"/>
                <a:gd name="T70" fmla="*/ 84 w 1848"/>
                <a:gd name="T71" fmla="*/ 1265 h 470"/>
                <a:gd name="T72" fmla="*/ 99 w 1848"/>
                <a:gd name="T73" fmla="*/ 1283 h 470"/>
                <a:gd name="T74" fmla="*/ 113 w 1848"/>
                <a:gd name="T75" fmla="*/ 1289 h 470"/>
                <a:gd name="T76" fmla="*/ 133 w 1848"/>
                <a:gd name="T77" fmla="*/ 1298 h 470"/>
                <a:gd name="T78" fmla="*/ 151 w 1848"/>
                <a:gd name="T79" fmla="*/ 1307 h 470"/>
                <a:gd name="T80" fmla="*/ 163 w 1848"/>
                <a:gd name="T81" fmla="*/ 1307 h 470"/>
                <a:gd name="T82" fmla="*/ 189 w 1848"/>
                <a:gd name="T83" fmla="*/ 1307 h 470"/>
                <a:gd name="T84" fmla="*/ 358 w 1848"/>
                <a:gd name="T85" fmla="*/ 1307 h 470"/>
                <a:gd name="T86" fmla="*/ 358 w 1848"/>
                <a:gd name="T87" fmla="*/ 1345 h 470"/>
                <a:gd name="T88" fmla="*/ 471 w 1848"/>
                <a:gd name="T89" fmla="*/ 1345 h 4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848" h="470">
                  <a:moveTo>
                    <a:pt x="338" y="470"/>
                  </a:moveTo>
                  <a:lnTo>
                    <a:pt x="338" y="445"/>
                  </a:lnTo>
                  <a:lnTo>
                    <a:pt x="1848" y="445"/>
                  </a:lnTo>
                  <a:lnTo>
                    <a:pt x="1848" y="407"/>
                  </a:lnTo>
                  <a:lnTo>
                    <a:pt x="1848" y="373"/>
                  </a:lnTo>
                  <a:lnTo>
                    <a:pt x="1848" y="338"/>
                  </a:lnTo>
                  <a:lnTo>
                    <a:pt x="1848" y="298"/>
                  </a:lnTo>
                  <a:lnTo>
                    <a:pt x="338" y="296"/>
                  </a:lnTo>
                  <a:lnTo>
                    <a:pt x="338" y="267"/>
                  </a:lnTo>
                  <a:lnTo>
                    <a:pt x="258" y="267"/>
                  </a:lnTo>
                  <a:lnTo>
                    <a:pt x="258" y="292"/>
                  </a:lnTo>
                  <a:lnTo>
                    <a:pt x="248" y="292"/>
                  </a:lnTo>
                  <a:lnTo>
                    <a:pt x="238" y="289"/>
                  </a:lnTo>
                  <a:lnTo>
                    <a:pt x="229" y="285"/>
                  </a:lnTo>
                  <a:lnTo>
                    <a:pt x="221" y="277"/>
                  </a:lnTo>
                  <a:lnTo>
                    <a:pt x="214" y="268"/>
                  </a:lnTo>
                  <a:lnTo>
                    <a:pt x="212" y="253"/>
                  </a:lnTo>
                  <a:lnTo>
                    <a:pt x="231" y="253"/>
                  </a:lnTo>
                  <a:lnTo>
                    <a:pt x="231" y="181"/>
                  </a:lnTo>
                  <a:lnTo>
                    <a:pt x="201" y="181"/>
                  </a:lnTo>
                  <a:lnTo>
                    <a:pt x="201" y="0"/>
                  </a:lnTo>
                  <a:lnTo>
                    <a:pt x="34" y="0"/>
                  </a:lnTo>
                  <a:lnTo>
                    <a:pt x="34" y="181"/>
                  </a:lnTo>
                  <a:lnTo>
                    <a:pt x="0" y="181"/>
                  </a:lnTo>
                  <a:lnTo>
                    <a:pt x="0" y="253"/>
                  </a:lnTo>
                  <a:lnTo>
                    <a:pt x="12" y="253"/>
                  </a:lnTo>
                  <a:lnTo>
                    <a:pt x="12" y="358"/>
                  </a:lnTo>
                  <a:lnTo>
                    <a:pt x="12" y="373"/>
                  </a:lnTo>
                  <a:lnTo>
                    <a:pt x="15" y="383"/>
                  </a:lnTo>
                  <a:lnTo>
                    <a:pt x="17" y="392"/>
                  </a:lnTo>
                  <a:lnTo>
                    <a:pt x="22" y="400"/>
                  </a:lnTo>
                  <a:lnTo>
                    <a:pt x="27" y="409"/>
                  </a:lnTo>
                  <a:lnTo>
                    <a:pt x="37" y="422"/>
                  </a:lnTo>
                  <a:lnTo>
                    <a:pt x="45" y="431"/>
                  </a:lnTo>
                  <a:lnTo>
                    <a:pt x="54" y="436"/>
                  </a:lnTo>
                  <a:lnTo>
                    <a:pt x="62" y="442"/>
                  </a:lnTo>
                  <a:lnTo>
                    <a:pt x="77" y="449"/>
                  </a:lnTo>
                  <a:lnTo>
                    <a:pt x="84" y="452"/>
                  </a:lnTo>
                  <a:lnTo>
                    <a:pt x="94" y="454"/>
                  </a:lnTo>
                  <a:lnTo>
                    <a:pt x="107" y="457"/>
                  </a:lnTo>
                  <a:lnTo>
                    <a:pt x="119" y="457"/>
                  </a:lnTo>
                  <a:lnTo>
                    <a:pt x="137" y="457"/>
                  </a:lnTo>
                  <a:lnTo>
                    <a:pt x="258" y="457"/>
                  </a:lnTo>
                  <a:lnTo>
                    <a:pt x="258" y="470"/>
                  </a:lnTo>
                  <a:lnTo>
                    <a:pt x="338" y="47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 2940">
              <a:extLst>
                <a:ext uri="{FF2B5EF4-FFF2-40B4-BE49-F238E27FC236}">
                  <a16:creationId xmlns:a16="http://schemas.microsoft.com/office/drawing/2014/main" id="{B21FFBA9-58D5-7160-036B-C4C7CB966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3146"/>
              <a:ext cx="269" cy="312"/>
            </a:xfrm>
            <a:custGeom>
              <a:avLst/>
              <a:gdLst>
                <a:gd name="T0" fmla="*/ 326 w 265"/>
                <a:gd name="T1" fmla="*/ 861 h 297"/>
                <a:gd name="T2" fmla="*/ 307 w 265"/>
                <a:gd name="T3" fmla="*/ 871 h 297"/>
                <a:gd name="T4" fmla="*/ 290 w 265"/>
                <a:gd name="T5" fmla="*/ 875 h 297"/>
                <a:gd name="T6" fmla="*/ 70 w 265"/>
                <a:gd name="T7" fmla="*/ 871 h 297"/>
                <a:gd name="T8" fmla="*/ 58 w 265"/>
                <a:gd name="T9" fmla="*/ 870 h 297"/>
                <a:gd name="T10" fmla="*/ 31 w 265"/>
                <a:gd name="T11" fmla="*/ 627 h 297"/>
                <a:gd name="T12" fmla="*/ 58 w 265"/>
                <a:gd name="T13" fmla="*/ 620 h 297"/>
                <a:gd name="T14" fmla="*/ 70 w 265"/>
                <a:gd name="T15" fmla="*/ 612 h 297"/>
                <a:gd name="T16" fmla="*/ 31 w 265"/>
                <a:gd name="T17" fmla="*/ 619 h 297"/>
                <a:gd name="T18" fmla="*/ 26 w 265"/>
                <a:gd name="T19" fmla="*/ 612 h 297"/>
                <a:gd name="T20" fmla="*/ 13 w 265"/>
                <a:gd name="T21" fmla="*/ 609 h 297"/>
                <a:gd name="T22" fmla="*/ 0 w 265"/>
                <a:gd name="T23" fmla="*/ 592 h 297"/>
                <a:gd name="T24" fmla="*/ 0 w 265"/>
                <a:gd name="T25" fmla="*/ 285 h 297"/>
                <a:gd name="T26" fmla="*/ 5 w 265"/>
                <a:gd name="T27" fmla="*/ 274 h 297"/>
                <a:gd name="T28" fmla="*/ 16 w 265"/>
                <a:gd name="T29" fmla="*/ 268 h 297"/>
                <a:gd name="T30" fmla="*/ 28 w 265"/>
                <a:gd name="T31" fmla="*/ 261 h 297"/>
                <a:gd name="T32" fmla="*/ 70 w 265"/>
                <a:gd name="T33" fmla="*/ 261 h 297"/>
                <a:gd name="T34" fmla="*/ 63 w 265"/>
                <a:gd name="T35" fmla="*/ 258 h 297"/>
                <a:gd name="T36" fmla="*/ 31 w 265"/>
                <a:gd name="T37" fmla="*/ 247 h 297"/>
                <a:gd name="T38" fmla="*/ 31 w 265"/>
                <a:gd name="T39" fmla="*/ 5 h 297"/>
                <a:gd name="T40" fmla="*/ 63 w 265"/>
                <a:gd name="T41" fmla="*/ 2 h 297"/>
                <a:gd name="T42" fmla="*/ 73 w 265"/>
                <a:gd name="T43" fmla="*/ 0 h 297"/>
                <a:gd name="T44" fmla="*/ 290 w 265"/>
                <a:gd name="T45" fmla="*/ 0 h 297"/>
                <a:gd name="T46" fmla="*/ 307 w 265"/>
                <a:gd name="T47" fmla="*/ 2 h 297"/>
                <a:gd name="T48" fmla="*/ 326 w 265"/>
                <a:gd name="T49" fmla="*/ 6 h 297"/>
                <a:gd name="T50" fmla="*/ 326 w 265"/>
                <a:gd name="T51" fmla="*/ 246 h 297"/>
                <a:gd name="T52" fmla="*/ 310 w 265"/>
                <a:gd name="T53" fmla="*/ 258 h 297"/>
                <a:gd name="T54" fmla="*/ 294 w 265"/>
                <a:gd name="T55" fmla="*/ 261 h 297"/>
                <a:gd name="T56" fmla="*/ 331 w 265"/>
                <a:gd name="T57" fmla="*/ 261 h 297"/>
                <a:gd name="T58" fmla="*/ 337 w 265"/>
                <a:gd name="T59" fmla="*/ 261 h 297"/>
                <a:gd name="T60" fmla="*/ 352 w 265"/>
                <a:gd name="T61" fmla="*/ 272 h 297"/>
                <a:gd name="T62" fmla="*/ 366 w 265"/>
                <a:gd name="T63" fmla="*/ 285 h 297"/>
                <a:gd name="T64" fmla="*/ 366 w 265"/>
                <a:gd name="T65" fmla="*/ 592 h 297"/>
                <a:gd name="T66" fmla="*/ 359 w 265"/>
                <a:gd name="T67" fmla="*/ 597 h 297"/>
                <a:gd name="T68" fmla="*/ 341 w 265"/>
                <a:gd name="T69" fmla="*/ 612 h 297"/>
                <a:gd name="T70" fmla="*/ 325 w 265"/>
                <a:gd name="T71" fmla="*/ 612 h 297"/>
                <a:gd name="T72" fmla="*/ 294 w 265"/>
                <a:gd name="T73" fmla="*/ 619 h 297"/>
                <a:gd name="T74" fmla="*/ 301 w 265"/>
                <a:gd name="T75" fmla="*/ 619 h 297"/>
                <a:gd name="T76" fmla="*/ 317 w 265"/>
                <a:gd name="T77" fmla="*/ 625 h 297"/>
                <a:gd name="T78" fmla="*/ 326 w 265"/>
                <a:gd name="T79" fmla="*/ 627 h 29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65" h="297">
                  <a:moveTo>
                    <a:pt x="233" y="213"/>
                  </a:moveTo>
                  <a:lnTo>
                    <a:pt x="233" y="291"/>
                  </a:lnTo>
                  <a:lnTo>
                    <a:pt x="228" y="292"/>
                  </a:lnTo>
                  <a:lnTo>
                    <a:pt x="222" y="295"/>
                  </a:lnTo>
                  <a:lnTo>
                    <a:pt x="217" y="295"/>
                  </a:lnTo>
                  <a:lnTo>
                    <a:pt x="210" y="297"/>
                  </a:lnTo>
                  <a:lnTo>
                    <a:pt x="55" y="297"/>
                  </a:lnTo>
                  <a:lnTo>
                    <a:pt x="48" y="295"/>
                  </a:lnTo>
                  <a:lnTo>
                    <a:pt x="43" y="295"/>
                  </a:lnTo>
                  <a:lnTo>
                    <a:pt x="36" y="294"/>
                  </a:lnTo>
                  <a:lnTo>
                    <a:pt x="31" y="291"/>
                  </a:lnTo>
                  <a:lnTo>
                    <a:pt x="31" y="213"/>
                  </a:lnTo>
                  <a:lnTo>
                    <a:pt x="36" y="210"/>
                  </a:lnTo>
                  <a:lnTo>
                    <a:pt x="41" y="209"/>
                  </a:lnTo>
                  <a:lnTo>
                    <a:pt x="48" y="207"/>
                  </a:lnTo>
                  <a:lnTo>
                    <a:pt x="48" y="209"/>
                  </a:lnTo>
                  <a:lnTo>
                    <a:pt x="31" y="209"/>
                  </a:lnTo>
                  <a:lnTo>
                    <a:pt x="31" y="207"/>
                  </a:lnTo>
                  <a:lnTo>
                    <a:pt x="26" y="207"/>
                  </a:lnTo>
                  <a:lnTo>
                    <a:pt x="18" y="207"/>
                  </a:lnTo>
                  <a:lnTo>
                    <a:pt x="13" y="206"/>
                  </a:lnTo>
                  <a:lnTo>
                    <a:pt x="6" y="204"/>
                  </a:lnTo>
                  <a:lnTo>
                    <a:pt x="0" y="201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5" y="93"/>
                  </a:lnTo>
                  <a:lnTo>
                    <a:pt x="10" y="92"/>
                  </a:lnTo>
                  <a:lnTo>
                    <a:pt x="16" y="90"/>
                  </a:lnTo>
                  <a:lnTo>
                    <a:pt x="21" y="89"/>
                  </a:lnTo>
                  <a:lnTo>
                    <a:pt x="28" y="89"/>
                  </a:lnTo>
                  <a:lnTo>
                    <a:pt x="48" y="89"/>
                  </a:lnTo>
                  <a:lnTo>
                    <a:pt x="41" y="87"/>
                  </a:lnTo>
                  <a:lnTo>
                    <a:pt x="36" y="86"/>
                  </a:lnTo>
                  <a:lnTo>
                    <a:pt x="31" y="84"/>
                  </a:lnTo>
                  <a:lnTo>
                    <a:pt x="31" y="5"/>
                  </a:lnTo>
                  <a:lnTo>
                    <a:pt x="36" y="3"/>
                  </a:lnTo>
                  <a:lnTo>
                    <a:pt x="41" y="2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210" y="0"/>
                  </a:lnTo>
                  <a:lnTo>
                    <a:pt x="217" y="0"/>
                  </a:lnTo>
                  <a:lnTo>
                    <a:pt x="222" y="2"/>
                  </a:lnTo>
                  <a:lnTo>
                    <a:pt x="228" y="3"/>
                  </a:lnTo>
                  <a:lnTo>
                    <a:pt x="233" y="6"/>
                  </a:lnTo>
                  <a:lnTo>
                    <a:pt x="233" y="84"/>
                  </a:lnTo>
                  <a:lnTo>
                    <a:pt x="233" y="83"/>
                  </a:lnTo>
                  <a:lnTo>
                    <a:pt x="228" y="86"/>
                  </a:lnTo>
                  <a:lnTo>
                    <a:pt x="223" y="87"/>
                  </a:lnTo>
                  <a:lnTo>
                    <a:pt x="218" y="89"/>
                  </a:lnTo>
                  <a:lnTo>
                    <a:pt x="213" y="89"/>
                  </a:lnTo>
                  <a:lnTo>
                    <a:pt x="237" y="89"/>
                  </a:lnTo>
                  <a:lnTo>
                    <a:pt x="242" y="89"/>
                  </a:lnTo>
                  <a:lnTo>
                    <a:pt x="248" y="90"/>
                  </a:lnTo>
                  <a:lnTo>
                    <a:pt x="254" y="92"/>
                  </a:lnTo>
                  <a:lnTo>
                    <a:pt x="260" y="93"/>
                  </a:lnTo>
                  <a:lnTo>
                    <a:pt x="265" y="96"/>
                  </a:lnTo>
                  <a:lnTo>
                    <a:pt x="265" y="201"/>
                  </a:lnTo>
                  <a:lnTo>
                    <a:pt x="265" y="200"/>
                  </a:lnTo>
                  <a:lnTo>
                    <a:pt x="259" y="203"/>
                  </a:lnTo>
                  <a:lnTo>
                    <a:pt x="252" y="206"/>
                  </a:lnTo>
                  <a:lnTo>
                    <a:pt x="245" y="207"/>
                  </a:lnTo>
                  <a:lnTo>
                    <a:pt x="238" y="207"/>
                  </a:lnTo>
                  <a:lnTo>
                    <a:pt x="232" y="207"/>
                  </a:lnTo>
                  <a:lnTo>
                    <a:pt x="232" y="209"/>
                  </a:lnTo>
                  <a:lnTo>
                    <a:pt x="213" y="209"/>
                  </a:lnTo>
                  <a:lnTo>
                    <a:pt x="213" y="207"/>
                  </a:lnTo>
                  <a:lnTo>
                    <a:pt x="218" y="209"/>
                  </a:lnTo>
                  <a:lnTo>
                    <a:pt x="223" y="210"/>
                  </a:lnTo>
                  <a:lnTo>
                    <a:pt x="228" y="212"/>
                  </a:lnTo>
                  <a:lnTo>
                    <a:pt x="233" y="213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Rectangle 2941">
              <a:extLst>
                <a:ext uri="{FF2B5EF4-FFF2-40B4-BE49-F238E27FC236}">
                  <a16:creationId xmlns:a16="http://schemas.microsoft.com/office/drawing/2014/main" id="{D082AC4A-3511-5C2C-D056-5E6E405C5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632"/>
              <a:ext cx="5" cy="431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Rectangle 2942">
              <a:extLst>
                <a:ext uri="{FF2B5EF4-FFF2-40B4-BE49-F238E27FC236}">
                  <a16:creationId xmlns:a16="http://schemas.microsoft.com/office/drawing/2014/main" id="{16320D56-330C-9BF7-D392-1ED49F551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629"/>
              <a:ext cx="5" cy="431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2943">
              <a:extLst>
                <a:ext uri="{FF2B5EF4-FFF2-40B4-BE49-F238E27FC236}">
                  <a16:creationId xmlns:a16="http://schemas.microsoft.com/office/drawing/2014/main" id="{FB89DDF4-8CF4-4F26-3AF5-B0492FF35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3146"/>
              <a:ext cx="25" cy="5"/>
            </a:xfrm>
            <a:custGeom>
              <a:avLst/>
              <a:gdLst>
                <a:gd name="T0" fmla="*/ 0 w 25"/>
                <a:gd name="T1" fmla="*/ 5 h 5"/>
                <a:gd name="T2" fmla="*/ 5 w 25"/>
                <a:gd name="T3" fmla="*/ 3 h 5"/>
                <a:gd name="T4" fmla="*/ 10 w 25"/>
                <a:gd name="T5" fmla="*/ 2 h 5"/>
                <a:gd name="T6" fmla="*/ 15 w 25"/>
                <a:gd name="T7" fmla="*/ 0 h 5"/>
                <a:gd name="T8" fmla="*/ 20 w 25"/>
                <a:gd name="T9" fmla="*/ 0 h 5"/>
                <a:gd name="T10" fmla="*/ 25 w 25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">
                  <a:moveTo>
                    <a:pt x="0" y="5"/>
                  </a:moveTo>
                  <a:lnTo>
                    <a:pt x="5" y="3"/>
                  </a:lnTo>
                  <a:lnTo>
                    <a:pt x="10" y="2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Rectangle 2944">
              <a:extLst>
                <a:ext uri="{FF2B5EF4-FFF2-40B4-BE49-F238E27FC236}">
                  <a16:creationId xmlns:a16="http://schemas.microsoft.com/office/drawing/2014/main" id="{EA1DB7A9-ECFF-0F96-2C0F-1B07674F0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3923"/>
              <a:ext cx="1535" cy="5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6" name="Line 2945">
              <a:extLst>
                <a:ext uri="{FF2B5EF4-FFF2-40B4-BE49-F238E27FC236}">
                  <a16:creationId xmlns:a16="http://schemas.microsoft.com/office/drawing/2014/main" id="{7D1A1DD1-0DF5-5FAB-29EF-090B01BC8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2981"/>
              <a:ext cx="16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Line 2946">
              <a:extLst>
                <a:ext uri="{FF2B5EF4-FFF2-40B4-BE49-F238E27FC236}">
                  <a16:creationId xmlns:a16="http://schemas.microsoft.com/office/drawing/2014/main" id="{919BEB08-1375-C93E-A60F-CA380C917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9" y="3095"/>
              <a:ext cx="172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Line 2947">
              <a:extLst>
                <a:ext uri="{FF2B5EF4-FFF2-40B4-BE49-F238E27FC236}">
                  <a16:creationId xmlns:a16="http://schemas.microsoft.com/office/drawing/2014/main" id="{D4563A86-8A7C-E738-070F-27AB82CA4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3007"/>
              <a:ext cx="16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Line 2948">
              <a:extLst>
                <a:ext uri="{FF2B5EF4-FFF2-40B4-BE49-F238E27FC236}">
                  <a16:creationId xmlns:a16="http://schemas.microsoft.com/office/drawing/2014/main" id="{7320BAE2-CE44-82F7-B773-54A47AF6B6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9" y="3124"/>
              <a:ext cx="172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Line 2949">
              <a:extLst>
                <a:ext uri="{FF2B5EF4-FFF2-40B4-BE49-F238E27FC236}">
                  <a16:creationId xmlns:a16="http://schemas.microsoft.com/office/drawing/2014/main" id="{686BDF9D-AAFD-6110-EA17-0F5D0025E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5" y="2669"/>
              <a:ext cx="1" cy="160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Line 2950">
              <a:extLst>
                <a:ext uri="{FF2B5EF4-FFF2-40B4-BE49-F238E27FC236}">
                  <a16:creationId xmlns:a16="http://schemas.microsoft.com/office/drawing/2014/main" id="{1507D080-1DC9-2335-C9CF-7B6EE136C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6" y="2672"/>
              <a:ext cx="1" cy="157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Line 2951">
              <a:extLst>
                <a:ext uri="{FF2B5EF4-FFF2-40B4-BE49-F238E27FC236}">
                  <a16:creationId xmlns:a16="http://schemas.microsoft.com/office/drawing/2014/main" id="{33205009-3B1B-A503-57E2-310CBD5C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3" y="3768"/>
              <a:ext cx="1" cy="157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Line 2952">
              <a:extLst>
                <a:ext uri="{FF2B5EF4-FFF2-40B4-BE49-F238E27FC236}">
                  <a16:creationId xmlns:a16="http://schemas.microsoft.com/office/drawing/2014/main" id="{EDF5C8EF-BA79-E0B4-441A-DCFB178BA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3772"/>
              <a:ext cx="1" cy="156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Line 2953">
              <a:extLst>
                <a:ext uri="{FF2B5EF4-FFF2-40B4-BE49-F238E27FC236}">
                  <a16:creationId xmlns:a16="http://schemas.microsoft.com/office/drawing/2014/main" id="{CD42A94F-1CB6-27A0-D5EB-B2FC0E2C0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4" y="3768"/>
              <a:ext cx="1" cy="157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Line 2954">
              <a:extLst>
                <a:ext uri="{FF2B5EF4-FFF2-40B4-BE49-F238E27FC236}">
                  <a16:creationId xmlns:a16="http://schemas.microsoft.com/office/drawing/2014/main" id="{D43E2F97-0035-BD15-14FC-F828CF601C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9" y="3772"/>
              <a:ext cx="1" cy="156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Rectangle 2955">
              <a:extLst>
                <a:ext uri="{FF2B5EF4-FFF2-40B4-BE49-F238E27FC236}">
                  <a16:creationId xmlns:a16="http://schemas.microsoft.com/office/drawing/2014/main" id="{F5E925CC-1C42-223A-C711-184CF5758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2956"/>
              <a:ext cx="5" cy="190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7" name="Rectangle 2956">
              <a:extLst>
                <a:ext uri="{FF2B5EF4-FFF2-40B4-BE49-F238E27FC236}">
                  <a16:creationId xmlns:a16="http://schemas.microsoft.com/office/drawing/2014/main" id="{60527A2C-09AF-BD76-1C22-93780E00E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956"/>
              <a:ext cx="5" cy="190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8" name="Rectangle 2957">
              <a:extLst>
                <a:ext uri="{FF2B5EF4-FFF2-40B4-BE49-F238E27FC236}">
                  <a16:creationId xmlns:a16="http://schemas.microsoft.com/office/drawing/2014/main" id="{3186D251-74F1-11C4-25A1-0E05F4E83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2956"/>
              <a:ext cx="6" cy="190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Rectangle 2958">
              <a:extLst>
                <a:ext uri="{FF2B5EF4-FFF2-40B4-BE49-F238E27FC236}">
                  <a16:creationId xmlns:a16="http://schemas.microsoft.com/office/drawing/2014/main" id="{1EEB2C6F-2E03-B8B2-3860-B93234A8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2956"/>
              <a:ext cx="6" cy="190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Line 2959">
              <a:extLst>
                <a:ext uri="{FF2B5EF4-FFF2-40B4-BE49-F238E27FC236}">
                  <a16:creationId xmlns:a16="http://schemas.microsoft.com/office/drawing/2014/main" id="{BE1A9AD2-A103-E6CF-C412-D9FCFA5B4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3619"/>
              <a:ext cx="16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Line 2960">
              <a:extLst>
                <a:ext uri="{FF2B5EF4-FFF2-40B4-BE49-F238E27FC236}">
                  <a16:creationId xmlns:a16="http://schemas.microsoft.com/office/drawing/2014/main" id="{AA5916AF-AECA-6667-8CAC-9443EF29B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9" y="3506"/>
              <a:ext cx="172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Line 2961">
              <a:extLst>
                <a:ext uri="{FF2B5EF4-FFF2-40B4-BE49-F238E27FC236}">
                  <a16:creationId xmlns:a16="http://schemas.microsoft.com/office/drawing/2014/main" id="{59CDAAF2-B085-6896-376F-BC6BF9A8B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3593"/>
              <a:ext cx="169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Line 2962">
              <a:extLst>
                <a:ext uri="{FF2B5EF4-FFF2-40B4-BE49-F238E27FC236}">
                  <a16:creationId xmlns:a16="http://schemas.microsoft.com/office/drawing/2014/main" id="{D84F294F-46AD-A7A2-DA65-459F6A066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9" y="3478"/>
              <a:ext cx="172" cy="1"/>
            </a:xfrm>
            <a:prstGeom prst="line">
              <a:avLst/>
            </a:prstGeom>
            <a:noFill/>
            <a:ln w="3175">
              <a:solidFill>
                <a:srgbClr val="1315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Rectangle 2963">
              <a:extLst>
                <a:ext uri="{FF2B5EF4-FFF2-40B4-BE49-F238E27FC236}">
                  <a16:creationId xmlns:a16="http://schemas.microsoft.com/office/drawing/2014/main" id="{84986F05-32DD-5C36-209A-185C6D879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3738"/>
              <a:ext cx="6" cy="213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Rectangle 2964">
              <a:extLst>
                <a:ext uri="{FF2B5EF4-FFF2-40B4-BE49-F238E27FC236}">
                  <a16:creationId xmlns:a16="http://schemas.microsoft.com/office/drawing/2014/main" id="{E04822C3-3221-FFB2-C61E-992CDD809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3738"/>
              <a:ext cx="6" cy="213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Rectangle 2966">
              <a:extLst>
                <a:ext uri="{FF2B5EF4-FFF2-40B4-BE49-F238E27FC236}">
                  <a16:creationId xmlns:a16="http://schemas.microsoft.com/office/drawing/2014/main" id="{C8769E6C-BD74-E4F8-229D-F455035CF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3735"/>
              <a:ext cx="81" cy="4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Rectangle 2967">
              <a:extLst>
                <a:ext uri="{FF2B5EF4-FFF2-40B4-BE49-F238E27FC236}">
                  <a16:creationId xmlns:a16="http://schemas.microsoft.com/office/drawing/2014/main" id="{BDC9DDA2-505A-1E5B-A7B0-80FEE64F1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3738"/>
              <a:ext cx="5" cy="213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Rectangle 2968">
              <a:extLst>
                <a:ext uri="{FF2B5EF4-FFF2-40B4-BE49-F238E27FC236}">
                  <a16:creationId xmlns:a16="http://schemas.microsoft.com/office/drawing/2014/main" id="{910D0206-56EB-C455-2199-AEDCE5E8F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3738"/>
              <a:ext cx="5" cy="213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9" name="Rectangle 2969">
              <a:extLst>
                <a:ext uri="{FF2B5EF4-FFF2-40B4-BE49-F238E27FC236}">
                  <a16:creationId xmlns:a16="http://schemas.microsoft.com/office/drawing/2014/main" id="{340B6E7C-6F80-A057-07F1-90AF26382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3950"/>
              <a:ext cx="81" cy="4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0" name="Rectangle 2970">
              <a:extLst>
                <a:ext uri="{FF2B5EF4-FFF2-40B4-BE49-F238E27FC236}">
                  <a16:creationId xmlns:a16="http://schemas.microsoft.com/office/drawing/2014/main" id="{34374DF4-FF15-F24A-3D56-4690F1228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935"/>
              <a:ext cx="136" cy="6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Rectangle 2971">
              <a:extLst>
                <a:ext uri="{FF2B5EF4-FFF2-40B4-BE49-F238E27FC236}">
                  <a16:creationId xmlns:a16="http://schemas.microsoft.com/office/drawing/2014/main" id="{B1ADF220-521C-FCDD-62E4-A7FC50A81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935"/>
              <a:ext cx="136" cy="6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2972">
              <a:extLst>
                <a:ext uri="{FF2B5EF4-FFF2-40B4-BE49-F238E27FC236}">
                  <a16:creationId xmlns:a16="http://schemas.microsoft.com/office/drawing/2014/main" id="{CDF9ED25-1FD4-016E-3D62-07A9159C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" y="3834"/>
              <a:ext cx="6" cy="10"/>
            </a:xfrm>
            <a:custGeom>
              <a:avLst/>
              <a:gdLst>
                <a:gd name="T0" fmla="*/ 0 w 6"/>
                <a:gd name="T1" fmla="*/ 0 h 10"/>
                <a:gd name="T2" fmla="*/ 5 w 6"/>
                <a:gd name="T3" fmla="*/ 0 h 10"/>
                <a:gd name="T4" fmla="*/ 6 w 6"/>
                <a:gd name="T5" fmla="*/ 9 h 10"/>
                <a:gd name="T6" fmla="*/ 6 w 6"/>
                <a:gd name="T7" fmla="*/ 9 h 10"/>
                <a:gd name="T8" fmla="*/ 6 w 6"/>
                <a:gd name="T9" fmla="*/ 9 h 10"/>
                <a:gd name="T10" fmla="*/ 5 w 6"/>
                <a:gd name="T11" fmla="*/ 9 h 10"/>
                <a:gd name="T12" fmla="*/ 5 w 6"/>
                <a:gd name="T13" fmla="*/ 10 h 10"/>
                <a:gd name="T14" fmla="*/ 5 w 6"/>
                <a:gd name="T15" fmla="*/ 10 h 10"/>
                <a:gd name="T16" fmla="*/ 5 w 6"/>
                <a:gd name="T17" fmla="*/ 10 h 10"/>
                <a:gd name="T18" fmla="*/ 3 w 6"/>
                <a:gd name="T19" fmla="*/ 10 h 10"/>
                <a:gd name="T20" fmla="*/ 3 w 6"/>
                <a:gd name="T21" fmla="*/ 10 h 10"/>
                <a:gd name="T22" fmla="*/ 3 w 6"/>
                <a:gd name="T23" fmla="*/ 10 h 10"/>
                <a:gd name="T24" fmla="*/ 3 w 6"/>
                <a:gd name="T25" fmla="*/ 10 h 10"/>
                <a:gd name="T26" fmla="*/ 3 w 6"/>
                <a:gd name="T27" fmla="*/ 10 h 10"/>
                <a:gd name="T28" fmla="*/ 1 w 6"/>
                <a:gd name="T29" fmla="*/ 10 h 10"/>
                <a:gd name="T30" fmla="*/ 1 w 6"/>
                <a:gd name="T31" fmla="*/ 10 h 10"/>
                <a:gd name="T32" fmla="*/ 1 w 6"/>
                <a:gd name="T33" fmla="*/ 10 h 10"/>
                <a:gd name="T34" fmla="*/ 1 w 6"/>
                <a:gd name="T35" fmla="*/ 10 h 10"/>
                <a:gd name="T36" fmla="*/ 1 w 6"/>
                <a:gd name="T37" fmla="*/ 9 h 10"/>
                <a:gd name="T38" fmla="*/ 1 w 6"/>
                <a:gd name="T39" fmla="*/ 9 h 10"/>
                <a:gd name="T40" fmla="*/ 1 w 6"/>
                <a:gd name="T41" fmla="*/ 9 h 10"/>
                <a:gd name="T42" fmla="*/ 0 w 6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5" y="0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Freeform 2973">
              <a:extLst>
                <a:ext uri="{FF2B5EF4-FFF2-40B4-BE49-F238E27FC236}">
                  <a16:creationId xmlns:a16="http://schemas.microsoft.com/office/drawing/2014/main" id="{40990AF7-03D9-5692-5297-38420155D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" y="3834"/>
              <a:ext cx="6" cy="10"/>
            </a:xfrm>
            <a:custGeom>
              <a:avLst/>
              <a:gdLst>
                <a:gd name="T0" fmla="*/ 0 w 6"/>
                <a:gd name="T1" fmla="*/ 0 h 10"/>
                <a:gd name="T2" fmla="*/ 5 w 6"/>
                <a:gd name="T3" fmla="*/ 0 h 10"/>
                <a:gd name="T4" fmla="*/ 6 w 6"/>
                <a:gd name="T5" fmla="*/ 9 h 10"/>
                <a:gd name="T6" fmla="*/ 6 w 6"/>
                <a:gd name="T7" fmla="*/ 9 h 10"/>
                <a:gd name="T8" fmla="*/ 6 w 6"/>
                <a:gd name="T9" fmla="*/ 9 h 10"/>
                <a:gd name="T10" fmla="*/ 5 w 6"/>
                <a:gd name="T11" fmla="*/ 9 h 10"/>
                <a:gd name="T12" fmla="*/ 5 w 6"/>
                <a:gd name="T13" fmla="*/ 10 h 10"/>
                <a:gd name="T14" fmla="*/ 5 w 6"/>
                <a:gd name="T15" fmla="*/ 10 h 10"/>
                <a:gd name="T16" fmla="*/ 5 w 6"/>
                <a:gd name="T17" fmla="*/ 10 h 10"/>
                <a:gd name="T18" fmla="*/ 3 w 6"/>
                <a:gd name="T19" fmla="*/ 10 h 10"/>
                <a:gd name="T20" fmla="*/ 3 w 6"/>
                <a:gd name="T21" fmla="*/ 10 h 10"/>
                <a:gd name="T22" fmla="*/ 3 w 6"/>
                <a:gd name="T23" fmla="*/ 10 h 10"/>
                <a:gd name="T24" fmla="*/ 3 w 6"/>
                <a:gd name="T25" fmla="*/ 10 h 10"/>
                <a:gd name="T26" fmla="*/ 3 w 6"/>
                <a:gd name="T27" fmla="*/ 10 h 10"/>
                <a:gd name="T28" fmla="*/ 1 w 6"/>
                <a:gd name="T29" fmla="*/ 10 h 10"/>
                <a:gd name="T30" fmla="*/ 1 w 6"/>
                <a:gd name="T31" fmla="*/ 10 h 10"/>
                <a:gd name="T32" fmla="*/ 1 w 6"/>
                <a:gd name="T33" fmla="*/ 10 h 10"/>
                <a:gd name="T34" fmla="*/ 1 w 6"/>
                <a:gd name="T35" fmla="*/ 10 h 10"/>
                <a:gd name="T36" fmla="*/ 1 w 6"/>
                <a:gd name="T37" fmla="*/ 9 h 10"/>
                <a:gd name="T38" fmla="*/ 1 w 6"/>
                <a:gd name="T39" fmla="*/ 9 h 10"/>
                <a:gd name="T40" fmla="*/ 1 w 6"/>
                <a:gd name="T41" fmla="*/ 9 h 10"/>
                <a:gd name="T42" fmla="*/ 0 w 6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5" y="0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Freeform 2974">
              <a:extLst>
                <a:ext uri="{FF2B5EF4-FFF2-40B4-BE49-F238E27FC236}">
                  <a16:creationId xmlns:a16="http://schemas.microsoft.com/office/drawing/2014/main" id="{C4DAF8B9-33F2-18F0-F8D5-2D93EFC2D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840"/>
              <a:ext cx="5" cy="13"/>
            </a:xfrm>
            <a:custGeom>
              <a:avLst/>
              <a:gdLst>
                <a:gd name="T0" fmla="*/ 0 w 5"/>
                <a:gd name="T1" fmla="*/ 3 h 13"/>
                <a:gd name="T2" fmla="*/ 0 w 5"/>
                <a:gd name="T3" fmla="*/ 3 h 13"/>
                <a:gd name="T4" fmla="*/ 0 w 5"/>
                <a:gd name="T5" fmla="*/ 1 h 13"/>
                <a:gd name="T6" fmla="*/ 0 w 5"/>
                <a:gd name="T7" fmla="*/ 1 h 13"/>
                <a:gd name="T8" fmla="*/ 0 w 5"/>
                <a:gd name="T9" fmla="*/ 1 h 13"/>
                <a:gd name="T10" fmla="*/ 0 w 5"/>
                <a:gd name="T11" fmla="*/ 0 h 13"/>
                <a:gd name="T12" fmla="*/ 0 w 5"/>
                <a:gd name="T13" fmla="*/ 0 h 13"/>
                <a:gd name="T14" fmla="*/ 2 w 5"/>
                <a:gd name="T15" fmla="*/ 0 h 13"/>
                <a:gd name="T16" fmla="*/ 2 w 5"/>
                <a:gd name="T17" fmla="*/ 0 h 13"/>
                <a:gd name="T18" fmla="*/ 2 w 5"/>
                <a:gd name="T19" fmla="*/ 0 h 13"/>
                <a:gd name="T20" fmla="*/ 2 w 5"/>
                <a:gd name="T21" fmla="*/ 0 h 13"/>
                <a:gd name="T22" fmla="*/ 4 w 5"/>
                <a:gd name="T23" fmla="*/ 0 h 13"/>
                <a:gd name="T24" fmla="*/ 4 w 5"/>
                <a:gd name="T25" fmla="*/ 1 h 13"/>
                <a:gd name="T26" fmla="*/ 4 w 5"/>
                <a:gd name="T27" fmla="*/ 1 h 13"/>
                <a:gd name="T28" fmla="*/ 4 w 5"/>
                <a:gd name="T29" fmla="*/ 1 h 13"/>
                <a:gd name="T30" fmla="*/ 5 w 5"/>
                <a:gd name="T31" fmla="*/ 1 h 13"/>
                <a:gd name="T32" fmla="*/ 5 w 5"/>
                <a:gd name="T33" fmla="*/ 3 h 13"/>
                <a:gd name="T34" fmla="*/ 5 w 5"/>
                <a:gd name="T35" fmla="*/ 10 h 13"/>
                <a:gd name="T36" fmla="*/ 5 w 5"/>
                <a:gd name="T37" fmla="*/ 10 h 13"/>
                <a:gd name="T38" fmla="*/ 5 w 5"/>
                <a:gd name="T39" fmla="*/ 12 h 13"/>
                <a:gd name="T40" fmla="*/ 5 w 5"/>
                <a:gd name="T41" fmla="*/ 12 h 13"/>
                <a:gd name="T42" fmla="*/ 5 w 5"/>
                <a:gd name="T43" fmla="*/ 12 h 13"/>
                <a:gd name="T44" fmla="*/ 5 w 5"/>
                <a:gd name="T45" fmla="*/ 12 h 13"/>
                <a:gd name="T46" fmla="*/ 4 w 5"/>
                <a:gd name="T47" fmla="*/ 12 h 13"/>
                <a:gd name="T48" fmla="*/ 4 w 5"/>
                <a:gd name="T49" fmla="*/ 13 h 13"/>
                <a:gd name="T50" fmla="*/ 4 w 5"/>
                <a:gd name="T51" fmla="*/ 13 h 13"/>
                <a:gd name="T52" fmla="*/ 2 w 5"/>
                <a:gd name="T53" fmla="*/ 13 h 13"/>
                <a:gd name="T54" fmla="*/ 2 w 5"/>
                <a:gd name="T55" fmla="*/ 12 h 13"/>
                <a:gd name="T56" fmla="*/ 2 w 5"/>
                <a:gd name="T57" fmla="*/ 12 h 13"/>
                <a:gd name="T58" fmla="*/ 2 w 5"/>
                <a:gd name="T59" fmla="*/ 12 h 13"/>
                <a:gd name="T60" fmla="*/ 0 w 5"/>
                <a:gd name="T61" fmla="*/ 12 h 13"/>
                <a:gd name="T62" fmla="*/ 0 w 5"/>
                <a:gd name="T63" fmla="*/ 12 h 13"/>
                <a:gd name="T64" fmla="*/ 0 w 5"/>
                <a:gd name="T65" fmla="*/ 12 h 13"/>
                <a:gd name="T66" fmla="*/ 0 w 5"/>
                <a:gd name="T67" fmla="*/ 10 h 13"/>
                <a:gd name="T68" fmla="*/ 0 w 5"/>
                <a:gd name="T69" fmla="*/ 3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" h="13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Freeform 2975">
              <a:extLst>
                <a:ext uri="{FF2B5EF4-FFF2-40B4-BE49-F238E27FC236}">
                  <a16:creationId xmlns:a16="http://schemas.microsoft.com/office/drawing/2014/main" id="{0F5287E6-B42C-6513-F611-88588407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840"/>
              <a:ext cx="5" cy="13"/>
            </a:xfrm>
            <a:custGeom>
              <a:avLst/>
              <a:gdLst>
                <a:gd name="T0" fmla="*/ 0 w 5"/>
                <a:gd name="T1" fmla="*/ 3 h 13"/>
                <a:gd name="T2" fmla="*/ 0 w 5"/>
                <a:gd name="T3" fmla="*/ 3 h 13"/>
                <a:gd name="T4" fmla="*/ 0 w 5"/>
                <a:gd name="T5" fmla="*/ 3 h 13"/>
                <a:gd name="T6" fmla="*/ 0 w 5"/>
                <a:gd name="T7" fmla="*/ 1 h 13"/>
                <a:gd name="T8" fmla="*/ 0 w 5"/>
                <a:gd name="T9" fmla="*/ 1 h 13"/>
                <a:gd name="T10" fmla="*/ 0 w 5"/>
                <a:gd name="T11" fmla="*/ 1 h 13"/>
                <a:gd name="T12" fmla="*/ 0 w 5"/>
                <a:gd name="T13" fmla="*/ 0 h 13"/>
                <a:gd name="T14" fmla="*/ 0 w 5"/>
                <a:gd name="T15" fmla="*/ 0 h 13"/>
                <a:gd name="T16" fmla="*/ 2 w 5"/>
                <a:gd name="T17" fmla="*/ 0 h 13"/>
                <a:gd name="T18" fmla="*/ 2 w 5"/>
                <a:gd name="T19" fmla="*/ 0 h 13"/>
                <a:gd name="T20" fmla="*/ 2 w 5"/>
                <a:gd name="T21" fmla="*/ 0 h 13"/>
                <a:gd name="T22" fmla="*/ 2 w 5"/>
                <a:gd name="T23" fmla="*/ 0 h 13"/>
                <a:gd name="T24" fmla="*/ 2 w 5"/>
                <a:gd name="T25" fmla="*/ 0 h 13"/>
                <a:gd name="T26" fmla="*/ 4 w 5"/>
                <a:gd name="T27" fmla="*/ 0 h 13"/>
                <a:gd name="T28" fmla="*/ 4 w 5"/>
                <a:gd name="T29" fmla="*/ 1 h 13"/>
                <a:gd name="T30" fmla="*/ 4 w 5"/>
                <a:gd name="T31" fmla="*/ 1 h 13"/>
                <a:gd name="T32" fmla="*/ 4 w 5"/>
                <a:gd name="T33" fmla="*/ 1 h 13"/>
                <a:gd name="T34" fmla="*/ 5 w 5"/>
                <a:gd name="T35" fmla="*/ 1 h 13"/>
                <a:gd name="T36" fmla="*/ 5 w 5"/>
                <a:gd name="T37" fmla="*/ 3 h 13"/>
                <a:gd name="T38" fmla="*/ 5 w 5"/>
                <a:gd name="T39" fmla="*/ 10 h 13"/>
                <a:gd name="T40" fmla="*/ 5 w 5"/>
                <a:gd name="T41" fmla="*/ 10 h 13"/>
                <a:gd name="T42" fmla="*/ 5 w 5"/>
                <a:gd name="T43" fmla="*/ 10 h 13"/>
                <a:gd name="T44" fmla="*/ 5 w 5"/>
                <a:gd name="T45" fmla="*/ 12 h 13"/>
                <a:gd name="T46" fmla="*/ 5 w 5"/>
                <a:gd name="T47" fmla="*/ 12 h 13"/>
                <a:gd name="T48" fmla="*/ 5 w 5"/>
                <a:gd name="T49" fmla="*/ 12 h 13"/>
                <a:gd name="T50" fmla="*/ 5 w 5"/>
                <a:gd name="T51" fmla="*/ 12 h 13"/>
                <a:gd name="T52" fmla="*/ 4 w 5"/>
                <a:gd name="T53" fmla="*/ 12 h 13"/>
                <a:gd name="T54" fmla="*/ 4 w 5"/>
                <a:gd name="T55" fmla="*/ 13 h 13"/>
                <a:gd name="T56" fmla="*/ 4 w 5"/>
                <a:gd name="T57" fmla="*/ 13 h 13"/>
                <a:gd name="T58" fmla="*/ 4 w 5"/>
                <a:gd name="T59" fmla="*/ 13 h 13"/>
                <a:gd name="T60" fmla="*/ 2 w 5"/>
                <a:gd name="T61" fmla="*/ 13 h 13"/>
                <a:gd name="T62" fmla="*/ 2 w 5"/>
                <a:gd name="T63" fmla="*/ 12 h 13"/>
                <a:gd name="T64" fmla="*/ 2 w 5"/>
                <a:gd name="T65" fmla="*/ 12 h 13"/>
                <a:gd name="T66" fmla="*/ 2 w 5"/>
                <a:gd name="T67" fmla="*/ 12 h 13"/>
                <a:gd name="T68" fmla="*/ 0 w 5"/>
                <a:gd name="T69" fmla="*/ 12 h 13"/>
                <a:gd name="T70" fmla="*/ 0 w 5"/>
                <a:gd name="T71" fmla="*/ 12 h 13"/>
                <a:gd name="T72" fmla="*/ 0 w 5"/>
                <a:gd name="T73" fmla="*/ 12 h 13"/>
                <a:gd name="T74" fmla="*/ 0 w 5"/>
                <a:gd name="T75" fmla="*/ 10 h 13"/>
                <a:gd name="T76" fmla="*/ 0 w 5"/>
                <a:gd name="T77" fmla="*/ 3 h 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" h="13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Freeform 2976">
              <a:extLst>
                <a:ext uri="{FF2B5EF4-FFF2-40B4-BE49-F238E27FC236}">
                  <a16:creationId xmlns:a16="http://schemas.microsoft.com/office/drawing/2014/main" id="{0BFEA7CF-086E-FD59-E67B-9CFA77946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849"/>
              <a:ext cx="7" cy="13"/>
            </a:xfrm>
            <a:custGeom>
              <a:avLst/>
              <a:gdLst>
                <a:gd name="T0" fmla="*/ 0 w 7"/>
                <a:gd name="T1" fmla="*/ 1 h 12"/>
                <a:gd name="T2" fmla="*/ 0 w 7"/>
                <a:gd name="T3" fmla="*/ 1 h 12"/>
                <a:gd name="T4" fmla="*/ 0 w 7"/>
                <a:gd name="T5" fmla="*/ 1 h 12"/>
                <a:gd name="T6" fmla="*/ 0 w 7"/>
                <a:gd name="T7" fmla="*/ 1 h 12"/>
                <a:gd name="T8" fmla="*/ 0 w 7"/>
                <a:gd name="T9" fmla="*/ 0 h 12"/>
                <a:gd name="T10" fmla="*/ 2 w 7"/>
                <a:gd name="T11" fmla="*/ 0 h 12"/>
                <a:gd name="T12" fmla="*/ 2 w 7"/>
                <a:gd name="T13" fmla="*/ 0 h 12"/>
                <a:gd name="T14" fmla="*/ 2 w 7"/>
                <a:gd name="T15" fmla="*/ 0 h 12"/>
                <a:gd name="T16" fmla="*/ 2 w 7"/>
                <a:gd name="T17" fmla="*/ 0 h 12"/>
                <a:gd name="T18" fmla="*/ 2 w 7"/>
                <a:gd name="T19" fmla="*/ 0 h 12"/>
                <a:gd name="T20" fmla="*/ 4 w 7"/>
                <a:gd name="T21" fmla="*/ 0 h 12"/>
                <a:gd name="T22" fmla="*/ 4 w 7"/>
                <a:gd name="T23" fmla="*/ 0 h 12"/>
                <a:gd name="T24" fmla="*/ 4 w 7"/>
                <a:gd name="T25" fmla="*/ 0 h 12"/>
                <a:gd name="T26" fmla="*/ 4 w 7"/>
                <a:gd name="T27" fmla="*/ 0 h 12"/>
                <a:gd name="T28" fmla="*/ 5 w 7"/>
                <a:gd name="T29" fmla="*/ 0 h 12"/>
                <a:gd name="T30" fmla="*/ 5 w 7"/>
                <a:gd name="T31" fmla="*/ 0 h 12"/>
                <a:gd name="T32" fmla="*/ 5 w 7"/>
                <a:gd name="T33" fmla="*/ 0 h 12"/>
                <a:gd name="T34" fmla="*/ 5 w 7"/>
                <a:gd name="T35" fmla="*/ 1 h 12"/>
                <a:gd name="T36" fmla="*/ 5 w 7"/>
                <a:gd name="T37" fmla="*/ 1 h 12"/>
                <a:gd name="T38" fmla="*/ 7 w 7"/>
                <a:gd name="T39" fmla="*/ 54 h 12"/>
                <a:gd name="T40" fmla="*/ 7 w 7"/>
                <a:gd name="T41" fmla="*/ 54 h 12"/>
                <a:gd name="T42" fmla="*/ 7 w 7"/>
                <a:gd name="T43" fmla="*/ 54 h 12"/>
                <a:gd name="T44" fmla="*/ 7 w 7"/>
                <a:gd name="T45" fmla="*/ 58 h 12"/>
                <a:gd name="T46" fmla="*/ 7 w 7"/>
                <a:gd name="T47" fmla="*/ 58 h 12"/>
                <a:gd name="T48" fmla="*/ 7 w 7"/>
                <a:gd name="T49" fmla="*/ 58 h 12"/>
                <a:gd name="T50" fmla="*/ 7 w 7"/>
                <a:gd name="T51" fmla="*/ 58 h 12"/>
                <a:gd name="T52" fmla="*/ 5 w 7"/>
                <a:gd name="T53" fmla="*/ 68 h 12"/>
                <a:gd name="T54" fmla="*/ 5 w 7"/>
                <a:gd name="T55" fmla="*/ 68 h 12"/>
                <a:gd name="T56" fmla="*/ 5 w 7"/>
                <a:gd name="T57" fmla="*/ 68 h 12"/>
                <a:gd name="T58" fmla="*/ 5 w 7"/>
                <a:gd name="T59" fmla="*/ 68 h 12"/>
                <a:gd name="T60" fmla="*/ 5 w 7"/>
                <a:gd name="T61" fmla="*/ 68 h 12"/>
                <a:gd name="T62" fmla="*/ 4 w 7"/>
                <a:gd name="T63" fmla="*/ 68 h 12"/>
                <a:gd name="T64" fmla="*/ 4 w 7"/>
                <a:gd name="T65" fmla="*/ 68 h 12"/>
                <a:gd name="T66" fmla="*/ 4 w 7"/>
                <a:gd name="T67" fmla="*/ 58 h 12"/>
                <a:gd name="T68" fmla="*/ 4 w 7"/>
                <a:gd name="T69" fmla="*/ 58 h 12"/>
                <a:gd name="T70" fmla="*/ 2 w 7"/>
                <a:gd name="T71" fmla="*/ 58 h 12"/>
                <a:gd name="T72" fmla="*/ 2 w 7"/>
                <a:gd name="T73" fmla="*/ 58 h 12"/>
                <a:gd name="T74" fmla="*/ 2 w 7"/>
                <a:gd name="T75" fmla="*/ 54 h 12"/>
                <a:gd name="T76" fmla="*/ 0 w 7"/>
                <a:gd name="T77" fmla="*/ 1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1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9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Freeform 2977">
              <a:extLst>
                <a:ext uri="{FF2B5EF4-FFF2-40B4-BE49-F238E27FC236}">
                  <a16:creationId xmlns:a16="http://schemas.microsoft.com/office/drawing/2014/main" id="{F7D32C2D-B34F-6499-FADA-2E70C117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849"/>
              <a:ext cx="7" cy="13"/>
            </a:xfrm>
            <a:custGeom>
              <a:avLst/>
              <a:gdLst>
                <a:gd name="T0" fmla="*/ 0 w 7"/>
                <a:gd name="T1" fmla="*/ 1 h 12"/>
                <a:gd name="T2" fmla="*/ 0 w 7"/>
                <a:gd name="T3" fmla="*/ 1 h 12"/>
                <a:gd name="T4" fmla="*/ 0 w 7"/>
                <a:gd name="T5" fmla="*/ 1 h 12"/>
                <a:gd name="T6" fmla="*/ 0 w 7"/>
                <a:gd name="T7" fmla="*/ 1 h 12"/>
                <a:gd name="T8" fmla="*/ 0 w 7"/>
                <a:gd name="T9" fmla="*/ 0 h 12"/>
                <a:gd name="T10" fmla="*/ 2 w 7"/>
                <a:gd name="T11" fmla="*/ 0 h 12"/>
                <a:gd name="T12" fmla="*/ 2 w 7"/>
                <a:gd name="T13" fmla="*/ 0 h 12"/>
                <a:gd name="T14" fmla="*/ 2 w 7"/>
                <a:gd name="T15" fmla="*/ 0 h 12"/>
                <a:gd name="T16" fmla="*/ 2 w 7"/>
                <a:gd name="T17" fmla="*/ 0 h 12"/>
                <a:gd name="T18" fmla="*/ 2 w 7"/>
                <a:gd name="T19" fmla="*/ 0 h 12"/>
                <a:gd name="T20" fmla="*/ 4 w 7"/>
                <a:gd name="T21" fmla="*/ 0 h 12"/>
                <a:gd name="T22" fmla="*/ 4 w 7"/>
                <a:gd name="T23" fmla="*/ 0 h 12"/>
                <a:gd name="T24" fmla="*/ 4 w 7"/>
                <a:gd name="T25" fmla="*/ 0 h 12"/>
                <a:gd name="T26" fmla="*/ 4 w 7"/>
                <a:gd name="T27" fmla="*/ 0 h 12"/>
                <a:gd name="T28" fmla="*/ 5 w 7"/>
                <a:gd name="T29" fmla="*/ 0 h 12"/>
                <a:gd name="T30" fmla="*/ 5 w 7"/>
                <a:gd name="T31" fmla="*/ 0 h 12"/>
                <a:gd name="T32" fmla="*/ 5 w 7"/>
                <a:gd name="T33" fmla="*/ 0 h 12"/>
                <a:gd name="T34" fmla="*/ 5 w 7"/>
                <a:gd name="T35" fmla="*/ 1 h 12"/>
                <a:gd name="T36" fmla="*/ 5 w 7"/>
                <a:gd name="T37" fmla="*/ 1 h 12"/>
                <a:gd name="T38" fmla="*/ 7 w 7"/>
                <a:gd name="T39" fmla="*/ 54 h 12"/>
                <a:gd name="T40" fmla="*/ 7 w 7"/>
                <a:gd name="T41" fmla="*/ 54 h 12"/>
                <a:gd name="T42" fmla="*/ 7 w 7"/>
                <a:gd name="T43" fmla="*/ 54 h 12"/>
                <a:gd name="T44" fmla="*/ 7 w 7"/>
                <a:gd name="T45" fmla="*/ 58 h 12"/>
                <a:gd name="T46" fmla="*/ 7 w 7"/>
                <a:gd name="T47" fmla="*/ 58 h 12"/>
                <a:gd name="T48" fmla="*/ 7 w 7"/>
                <a:gd name="T49" fmla="*/ 58 h 12"/>
                <a:gd name="T50" fmla="*/ 7 w 7"/>
                <a:gd name="T51" fmla="*/ 58 h 12"/>
                <a:gd name="T52" fmla="*/ 5 w 7"/>
                <a:gd name="T53" fmla="*/ 68 h 12"/>
                <a:gd name="T54" fmla="*/ 5 w 7"/>
                <a:gd name="T55" fmla="*/ 68 h 12"/>
                <a:gd name="T56" fmla="*/ 5 w 7"/>
                <a:gd name="T57" fmla="*/ 68 h 12"/>
                <a:gd name="T58" fmla="*/ 5 w 7"/>
                <a:gd name="T59" fmla="*/ 68 h 12"/>
                <a:gd name="T60" fmla="*/ 5 w 7"/>
                <a:gd name="T61" fmla="*/ 68 h 12"/>
                <a:gd name="T62" fmla="*/ 4 w 7"/>
                <a:gd name="T63" fmla="*/ 68 h 12"/>
                <a:gd name="T64" fmla="*/ 4 w 7"/>
                <a:gd name="T65" fmla="*/ 68 h 12"/>
                <a:gd name="T66" fmla="*/ 4 w 7"/>
                <a:gd name="T67" fmla="*/ 58 h 12"/>
                <a:gd name="T68" fmla="*/ 4 w 7"/>
                <a:gd name="T69" fmla="*/ 58 h 12"/>
                <a:gd name="T70" fmla="*/ 2 w 7"/>
                <a:gd name="T71" fmla="*/ 58 h 12"/>
                <a:gd name="T72" fmla="*/ 2 w 7"/>
                <a:gd name="T73" fmla="*/ 58 h 12"/>
                <a:gd name="T74" fmla="*/ 2 w 7"/>
                <a:gd name="T75" fmla="*/ 54 h 12"/>
                <a:gd name="T76" fmla="*/ 0 w 7"/>
                <a:gd name="T77" fmla="*/ 1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1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7" y="9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Freeform 2978">
              <a:extLst>
                <a:ext uri="{FF2B5EF4-FFF2-40B4-BE49-F238E27FC236}">
                  <a16:creationId xmlns:a16="http://schemas.microsoft.com/office/drawing/2014/main" id="{3148BE4B-24F1-BEE6-20AC-3E1B725A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3857"/>
              <a:ext cx="8" cy="12"/>
            </a:xfrm>
            <a:custGeom>
              <a:avLst/>
              <a:gdLst>
                <a:gd name="T0" fmla="*/ 0 w 8"/>
                <a:gd name="T1" fmla="*/ 3 h 12"/>
                <a:gd name="T2" fmla="*/ 0 w 8"/>
                <a:gd name="T3" fmla="*/ 2 h 12"/>
                <a:gd name="T4" fmla="*/ 0 w 8"/>
                <a:gd name="T5" fmla="*/ 2 h 12"/>
                <a:gd name="T6" fmla="*/ 0 w 8"/>
                <a:gd name="T7" fmla="*/ 2 h 12"/>
                <a:gd name="T8" fmla="*/ 0 w 8"/>
                <a:gd name="T9" fmla="*/ 0 h 12"/>
                <a:gd name="T10" fmla="*/ 2 w 8"/>
                <a:gd name="T11" fmla="*/ 0 h 12"/>
                <a:gd name="T12" fmla="*/ 2 w 8"/>
                <a:gd name="T13" fmla="*/ 0 h 12"/>
                <a:gd name="T14" fmla="*/ 2 w 8"/>
                <a:gd name="T15" fmla="*/ 0 h 12"/>
                <a:gd name="T16" fmla="*/ 2 w 8"/>
                <a:gd name="T17" fmla="*/ 0 h 12"/>
                <a:gd name="T18" fmla="*/ 3 w 8"/>
                <a:gd name="T19" fmla="*/ 0 h 12"/>
                <a:gd name="T20" fmla="*/ 3 w 8"/>
                <a:gd name="T21" fmla="*/ 0 h 12"/>
                <a:gd name="T22" fmla="*/ 3 w 8"/>
                <a:gd name="T23" fmla="*/ 0 h 12"/>
                <a:gd name="T24" fmla="*/ 5 w 8"/>
                <a:gd name="T25" fmla="*/ 0 h 12"/>
                <a:gd name="T26" fmla="*/ 5 w 8"/>
                <a:gd name="T27" fmla="*/ 0 h 12"/>
                <a:gd name="T28" fmla="*/ 5 w 8"/>
                <a:gd name="T29" fmla="*/ 0 h 12"/>
                <a:gd name="T30" fmla="*/ 5 w 8"/>
                <a:gd name="T31" fmla="*/ 2 h 12"/>
                <a:gd name="T32" fmla="*/ 5 w 8"/>
                <a:gd name="T33" fmla="*/ 2 h 12"/>
                <a:gd name="T34" fmla="*/ 8 w 8"/>
                <a:gd name="T35" fmla="*/ 9 h 12"/>
                <a:gd name="T36" fmla="*/ 8 w 8"/>
                <a:gd name="T37" fmla="*/ 9 h 12"/>
                <a:gd name="T38" fmla="*/ 8 w 8"/>
                <a:gd name="T39" fmla="*/ 11 h 12"/>
                <a:gd name="T40" fmla="*/ 8 w 8"/>
                <a:gd name="T41" fmla="*/ 11 h 12"/>
                <a:gd name="T42" fmla="*/ 8 w 8"/>
                <a:gd name="T43" fmla="*/ 11 h 12"/>
                <a:gd name="T44" fmla="*/ 7 w 8"/>
                <a:gd name="T45" fmla="*/ 12 h 12"/>
                <a:gd name="T46" fmla="*/ 7 w 8"/>
                <a:gd name="T47" fmla="*/ 12 h 12"/>
                <a:gd name="T48" fmla="*/ 7 w 8"/>
                <a:gd name="T49" fmla="*/ 12 h 12"/>
                <a:gd name="T50" fmla="*/ 7 w 8"/>
                <a:gd name="T51" fmla="*/ 12 h 12"/>
                <a:gd name="T52" fmla="*/ 5 w 8"/>
                <a:gd name="T53" fmla="*/ 12 h 12"/>
                <a:gd name="T54" fmla="*/ 5 w 8"/>
                <a:gd name="T55" fmla="*/ 12 h 12"/>
                <a:gd name="T56" fmla="*/ 5 w 8"/>
                <a:gd name="T57" fmla="*/ 12 h 12"/>
                <a:gd name="T58" fmla="*/ 3 w 8"/>
                <a:gd name="T59" fmla="*/ 12 h 12"/>
                <a:gd name="T60" fmla="*/ 3 w 8"/>
                <a:gd name="T61" fmla="*/ 12 h 12"/>
                <a:gd name="T62" fmla="*/ 3 w 8"/>
                <a:gd name="T63" fmla="*/ 11 h 12"/>
                <a:gd name="T64" fmla="*/ 3 w 8"/>
                <a:gd name="T65" fmla="*/ 11 h 12"/>
                <a:gd name="T66" fmla="*/ 3 w 8"/>
                <a:gd name="T67" fmla="*/ 11 h 12"/>
                <a:gd name="T68" fmla="*/ 0 w 8"/>
                <a:gd name="T69" fmla="*/ 3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" h="12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8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Freeform 2979">
              <a:extLst>
                <a:ext uri="{FF2B5EF4-FFF2-40B4-BE49-F238E27FC236}">
                  <a16:creationId xmlns:a16="http://schemas.microsoft.com/office/drawing/2014/main" id="{D06549B4-785C-8BED-1A34-9257E0DD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3857"/>
              <a:ext cx="8" cy="12"/>
            </a:xfrm>
            <a:custGeom>
              <a:avLst/>
              <a:gdLst>
                <a:gd name="T0" fmla="*/ 0 w 8"/>
                <a:gd name="T1" fmla="*/ 3 h 12"/>
                <a:gd name="T2" fmla="*/ 0 w 8"/>
                <a:gd name="T3" fmla="*/ 2 h 12"/>
                <a:gd name="T4" fmla="*/ 0 w 8"/>
                <a:gd name="T5" fmla="*/ 2 h 12"/>
                <a:gd name="T6" fmla="*/ 0 w 8"/>
                <a:gd name="T7" fmla="*/ 2 h 12"/>
                <a:gd name="T8" fmla="*/ 0 w 8"/>
                <a:gd name="T9" fmla="*/ 2 h 12"/>
                <a:gd name="T10" fmla="*/ 0 w 8"/>
                <a:gd name="T11" fmla="*/ 0 h 12"/>
                <a:gd name="T12" fmla="*/ 2 w 8"/>
                <a:gd name="T13" fmla="*/ 0 h 12"/>
                <a:gd name="T14" fmla="*/ 2 w 8"/>
                <a:gd name="T15" fmla="*/ 0 h 12"/>
                <a:gd name="T16" fmla="*/ 2 w 8"/>
                <a:gd name="T17" fmla="*/ 0 h 12"/>
                <a:gd name="T18" fmla="*/ 2 w 8"/>
                <a:gd name="T19" fmla="*/ 0 h 12"/>
                <a:gd name="T20" fmla="*/ 3 w 8"/>
                <a:gd name="T21" fmla="*/ 0 h 12"/>
                <a:gd name="T22" fmla="*/ 3 w 8"/>
                <a:gd name="T23" fmla="*/ 0 h 12"/>
                <a:gd name="T24" fmla="*/ 3 w 8"/>
                <a:gd name="T25" fmla="*/ 0 h 12"/>
                <a:gd name="T26" fmla="*/ 3 w 8"/>
                <a:gd name="T27" fmla="*/ 0 h 12"/>
                <a:gd name="T28" fmla="*/ 5 w 8"/>
                <a:gd name="T29" fmla="*/ 0 h 12"/>
                <a:gd name="T30" fmla="*/ 5 w 8"/>
                <a:gd name="T31" fmla="*/ 0 h 12"/>
                <a:gd name="T32" fmla="*/ 5 w 8"/>
                <a:gd name="T33" fmla="*/ 0 h 12"/>
                <a:gd name="T34" fmla="*/ 5 w 8"/>
                <a:gd name="T35" fmla="*/ 2 h 12"/>
                <a:gd name="T36" fmla="*/ 5 w 8"/>
                <a:gd name="T37" fmla="*/ 2 h 12"/>
                <a:gd name="T38" fmla="*/ 8 w 8"/>
                <a:gd name="T39" fmla="*/ 9 h 12"/>
                <a:gd name="T40" fmla="*/ 8 w 8"/>
                <a:gd name="T41" fmla="*/ 9 h 12"/>
                <a:gd name="T42" fmla="*/ 8 w 8"/>
                <a:gd name="T43" fmla="*/ 9 h 12"/>
                <a:gd name="T44" fmla="*/ 8 w 8"/>
                <a:gd name="T45" fmla="*/ 11 h 12"/>
                <a:gd name="T46" fmla="*/ 8 w 8"/>
                <a:gd name="T47" fmla="*/ 11 h 12"/>
                <a:gd name="T48" fmla="*/ 8 w 8"/>
                <a:gd name="T49" fmla="*/ 11 h 12"/>
                <a:gd name="T50" fmla="*/ 7 w 8"/>
                <a:gd name="T51" fmla="*/ 12 h 12"/>
                <a:gd name="T52" fmla="*/ 7 w 8"/>
                <a:gd name="T53" fmla="*/ 12 h 12"/>
                <a:gd name="T54" fmla="*/ 7 w 8"/>
                <a:gd name="T55" fmla="*/ 12 h 12"/>
                <a:gd name="T56" fmla="*/ 7 w 8"/>
                <a:gd name="T57" fmla="*/ 12 h 12"/>
                <a:gd name="T58" fmla="*/ 5 w 8"/>
                <a:gd name="T59" fmla="*/ 12 h 12"/>
                <a:gd name="T60" fmla="*/ 5 w 8"/>
                <a:gd name="T61" fmla="*/ 12 h 12"/>
                <a:gd name="T62" fmla="*/ 5 w 8"/>
                <a:gd name="T63" fmla="*/ 12 h 12"/>
                <a:gd name="T64" fmla="*/ 5 w 8"/>
                <a:gd name="T65" fmla="*/ 12 h 12"/>
                <a:gd name="T66" fmla="*/ 3 w 8"/>
                <a:gd name="T67" fmla="*/ 12 h 12"/>
                <a:gd name="T68" fmla="*/ 3 w 8"/>
                <a:gd name="T69" fmla="*/ 12 h 12"/>
                <a:gd name="T70" fmla="*/ 3 w 8"/>
                <a:gd name="T71" fmla="*/ 11 h 12"/>
                <a:gd name="T72" fmla="*/ 3 w 8"/>
                <a:gd name="T73" fmla="*/ 11 h 12"/>
                <a:gd name="T74" fmla="*/ 3 w 8"/>
                <a:gd name="T75" fmla="*/ 11 h 12"/>
                <a:gd name="T76" fmla="*/ 0 w 8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" h="12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8" y="9"/>
                  </a:lnTo>
                  <a:lnTo>
                    <a:pt x="8" y="11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Freeform 2980">
              <a:extLst>
                <a:ext uri="{FF2B5EF4-FFF2-40B4-BE49-F238E27FC236}">
                  <a16:creationId xmlns:a16="http://schemas.microsoft.com/office/drawing/2014/main" id="{9417DF56-8B08-7C8E-F919-8D3B0D97C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3865"/>
              <a:ext cx="7" cy="13"/>
            </a:xfrm>
            <a:custGeom>
              <a:avLst/>
              <a:gdLst>
                <a:gd name="T0" fmla="*/ 0 w 7"/>
                <a:gd name="T1" fmla="*/ 3 h 12"/>
                <a:gd name="T2" fmla="*/ 0 w 7"/>
                <a:gd name="T3" fmla="*/ 3 h 12"/>
                <a:gd name="T4" fmla="*/ 0 w 7"/>
                <a:gd name="T5" fmla="*/ 1 h 12"/>
                <a:gd name="T6" fmla="*/ 0 w 7"/>
                <a:gd name="T7" fmla="*/ 1 h 12"/>
                <a:gd name="T8" fmla="*/ 0 w 7"/>
                <a:gd name="T9" fmla="*/ 1 h 12"/>
                <a:gd name="T10" fmla="*/ 0 w 7"/>
                <a:gd name="T11" fmla="*/ 1 h 12"/>
                <a:gd name="T12" fmla="*/ 0 w 7"/>
                <a:gd name="T13" fmla="*/ 1 h 12"/>
                <a:gd name="T14" fmla="*/ 0 w 7"/>
                <a:gd name="T15" fmla="*/ 0 h 12"/>
                <a:gd name="T16" fmla="*/ 2 w 7"/>
                <a:gd name="T17" fmla="*/ 0 h 12"/>
                <a:gd name="T18" fmla="*/ 2 w 7"/>
                <a:gd name="T19" fmla="*/ 0 h 12"/>
                <a:gd name="T20" fmla="*/ 2 w 7"/>
                <a:gd name="T21" fmla="*/ 0 h 12"/>
                <a:gd name="T22" fmla="*/ 2 w 7"/>
                <a:gd name="T23" fmla="*/ 0 h 12"/>
                <a:gd name="T24" fmla="*/ 2 w 7"/>
                <a:gd name="T25" fmla="*/ 0 h 12"/>
                <a:gd name="T26" fmla="*/ 4 w 7"/>
                <a:gd name="T27" fmla="*/ 0 h 12"/>
                <a:gd name="T28" fmla="*/ 4 w 7"/>
                <a:gd name="T29" fmla="*/ 0 h 12"/>
                <a:gd name="T30" fmla="*/ 4 w 7"/>
                <a:gd name="T31" fmla="*/ 0 h 12"/>
                <a:gd name="T32" fmla="*/ 4 w 7"/>
                <a:gd name="T33" fmla="*/ 1 h 12"/>
                <a:gd name="T34" fmla="*/ 5 w 7"/>
                <a:gd name="T35" fmla="*/ 1 h 12"/>
                <a:gd name="T36" fmla="*/ 5 w 7"/>
                <a:gd name="T37" fmla="*/ 1 h 12"/>
                <a:gd name="T38" fmla="*/ 7 w 7"/>
                <a:gd name="T39" fmla="*/ 54 h 12"/>
                <a:gd name="T40" fmla="*/ 7 w 7"/>
                <a:gd name="T41" fmla="*/ 54 h 12"/>
                <a:gd name="T42" fmla="*/ 7 w 7"/>
                <a:gd name="T43" fmla="*/ 58 h 12"/>
                <a:gd name="T44" fmla="*/ 7 w 7"/>
                <a:gd name="T45" fmla="*/ 58 h 12"/>
                <a:gd name="T46" fmla="*/ 7 w 7"/>
                <a:gd name="T47" fmla="*/ 58 h 12"/>
                <a:gd name="T48" fmla="*/ 7 w 7"/>
                <a:gd name="T49" fmla="*/ 58 h 12"/>
                <a:gd name="T50" fmla="*/ 7 w 7"/>
                <a:gd name="T51" fmla="*/ 58 h 12"/>
                <a:gd name="T52" fmla="*/ 7 w 7"/>
                <a:gd name="T53" fmla="*/ 68 h 12"/>
                <a:gd name="T54" fmla="*/ 7 w 7"/>
                <a:gd name="T55" fmla="*/ 68 h 12"/>
                <a:gd name="T56" fmla="*/ 5 w 7"/>
                <a:gd name="T57" fmla="*/ 68 h 12"/>
                <a:gd name="T58" fmla="*/ 5 w 7"/>
                <a:gd name="T59" fmla="*/ 68 h 12"/>
                <a:gd name="T60" fmla="*/ 5 w 7"/>
                <a:gd name="T61" fmla="*/ 68 h 12"/>
                <a:gd name="T62" fmla="*/ 5 w 7"/>
                <a:gd name="T63" fmla="*/ 68 h 12"/>
                <a:gd name="T64" fmla="*/ 5 w 7"/>
                <a:gd name="T65" fmla="*/ 68 h 12"/>
                <a:gd name="T66" fmla="*/ 4 w 7"/>
                <a:gd name="T67" fmla="*/ 68 h 12"/>
                <a:gd name="T68" fmla="*/ 4 w 7"/>
                <a:gd name="T69" fmla="*/ 68 h 12"/>
                <a:gd name="T70" fmla="*/ 4 w 7"/>
                <a:gd name="T71" fmla="*/ 58 h 12"/>
                <a:gd name="T72" fmla="*/ 4 w 7"/>
                <a:gd name="T73" fmla="*/ 58 h 12"/>
                <a:gd name="T74" fmla="*/ 2 w 7"/>
                <a:gd name="T75" fmla="*/ 58 h 12"/>
                <a:gd name="T76" fmla="*/ 0 w 7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12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Freeform 2981">
              <a:extLst>
                <a:ext uri="{FF2B5EF4-FFF2-40B4-BE49-F238E27FC236}">
                  <a16:creationId xmlns:a16="http://schemas.microsoft.com/office/drawing/2014/main" id="{4A35FA26-F61A-3888-74F2-DD152825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3865"/>
              <a:ext cx="7" cy="13"/>
            </a:xfrm>
            <a:custGeom>
              <a:avLst/>
              <a:gdLst>
                <a:gd name="T0" fmla="*/ 0 w 7"/>
                <a:gd name="T1" fmla="*/ 3 h 12"/>
                <a:gd name="T2" fmla="*/ 0 w 7"/>
                <a:gd name="T3" fmla="*/ 3 h 12"/>
                <a:gd name="T4" fmla="*/ 0 w 7"/>
                <a:gd name="T5" fmla="*/ 1 h 12"/>
                <a:gd name="T6" fmla="*/ 0 w 7"/>
                <a:gd name="T7" fmla="*/ 1 h 12"/>
                <a:gd name="T8" fmla="*/ 0 w 7"/>
                <a:gd name="T9" fmla="*/ 1 h 12"/>
                <a:gd name="T10" fmla="*/ 0 w 7"/>
                <a:gd name="T11" fmla="*/ 1 h 12"/>
                <a:gd name="T12" fmla="*/ 0 w 7"/>
                <a:gd name="T13" fmla="*/ 1 h 12"/>
                <a:gd name="T14" fmla="*/ 0 w 7"/>
                <a:gd name="T15" fmla="*/ 0 h 12"/>
                <a:gd name="T16" fmla="*/ 2 w 7"/>
                <a:gd name="T17" fmla="*/ 0 h 12"/>
                <a:gd name="T18" fmla="*/ 2 w 7"/>
                <a:gd name="T19" fmla="*/ 0 h 12"/>
                <a:gd name="T20" fmla="*/ 2 w 7"/>
                <a:gd name="T21" fmla="*/ 0 h 12"/>
                <a:gd name="T22" fmla="*/ 2 w 7"/>
                <a:gd name="T23" fmla="*/ 0 h 12"/>
                <a:gd name="T24" fmla="*/ 2 w 7"/>
                <a:gd name="T25" fmla="*/ 0 h 12"/>
                <a:gd name="T26" fmla="*/ 4 w 7"/>
                <a:gd name="T27" fmla="*/ 0 h 12"/>
                <a:gd name="T28" fmla="*/ 4 w 7"/>
                <a:gd name="T29" fmla="*/ 0 h 12"/>
                <a:gd name="T30" fmla="*/ 4 w 7"/>
                <a:gd name="T31" fmla="*/ 0 h 12"/>
                <a:gd name="T32" fmla="*/ 4 w 7"/>
                <a:gd name="T33" fmla="*/ 1 h 12"/>
                <a:gd name="T34" fmla="*/ 5 w 7"/>
                <a:gd name="T35" fmla="*/ 1 h 12"/>
                <a:gd name="T36" fmla="*/ 5 w 7"/>
                <a:gd name="T37" fmla="*/ 1 h 12"/>
                <a:gd name="T38" fmla="*/ 7 w 7"/>
                <a:gd name="T39" fmla="*/ 54 h 12"/>
                <a:gd name="T40" fmla="*/ 7 w 7"/>
                <a:gd name="T41" fmla="*/ 54 h 12"/>
                <a:gd name="T42" fmla="*/ 7 w 7"/>
                <a:gd name="T43" fmla="*/ 58 h 12"/>
                <a:gd name="T44" fmla="*/ 7 w 7"/>
                <a:gd name="T45" fmla="*/ 58 h 12"/>
                <a:gd name="T46" fmla="*/ 7 w 7"/>
                <a:gd name="T47" fmla="*/ 58 h 12"/>
                <a:gd name="T48" fmla="*/ 7 w 7"/>
                <a:gd name="T49" fmla="*/ 58 h 12"/>
                <a:gd name="T50" fmla="*/ 7 w 7"/>
                <a:gd name="T51" fmla="*/ 58 h 12"/>
                <a:gd name="T52" fmla="*/ 7 w 7"/>
                <a:gd name="T53" fmla="*/ 68 h 12"/>
                <a:gd name="T54" fmla="*/ 7 w 7"/>
                <a:gd name="T55" fmla="*/ 68 h 12"/>
                <a:gd name="T56" fmla="*/ 5 w 7"/>
                <a:gd name="T57" fmla="*/ 68 h 12"/>
                <a:gd name="T58" fmla="*/ 5 w 7"/>
                <a:gd name="T59" fmla="*/ 68 h 12"/>
                <a:gd name="T60" fmla="*/ 5 w 7"/>
                <a:gd name="T61" fmla="*/ 68 h 12"/>
                <a:gd name="T62" fmla="*/ 5 w 7"/>
                <a:gd name="T63" fmla="*/ 68 h 12"/>
                <a:gd name="T64" fmla="*/ 5 w 7"/>
                <a:gd name="T65" fmla="*/ 68 h 12"/>
                <a:gd name="T66" fmla="*/ 4 w 7"/>
                <a:gd name="T67" fmla="*/ 68 h 12"/>
                <a:gd name="T68" fmla="*/ 4 w 7"/>
                <a:gd name="T69" fmla="*/ 68 h 12"/>
                <a:gd name="T70" fmla="*/ 4 w 7"/>
                <a:gd name="T71" fmla="*/ 58 h 12"/>
                <a:gd name="T72" fmla="*/ 4 w 7"/>
                <a:gd name="T73" fmla="*/ 58 h 12"/>
                <a:gd name="T74" fmla="*/ 2 w 7"/>
                <a:gd name="T75" fmla="*/ 58 h 12"/>
                <a:gd name="T76" fmla="*/ 0 w 7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12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Freeform 2982">
              <a:extLst>
                <a:ext uri="{FF2B5EF4-FFF2-40B4-BE49-F238E27FC236}">
                  <a16:creationId xmlns:a16="http://schemas.microsoft.com/office/drawing/2014/main" id="{DAB04EA9-859F-4055-C42A-41164B493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3872"/>
              <a:ext cx="10" cy="13"/>
            </a:xfrm>
            <a:custGeom>
              <a:avLst/>
              <a:gdLst>
                <a:gd name="T0" fmla="*/ 2 w 10"/>
                <a:gd name="T1" fmla="*/ 3 h 12"/>
                <a:gd name="T2" fmla="*/ 0 w 10"/>
                <a:gd name="T3" fmla="*/ 3 h 12"/>
                <a:gd name="T4" fmla="*/ 0 w 10"/>
                <a:gd name="T5" fmla="*/ 3 h 12"/>
                <a:gd name="T6" fmla="*/ 0 w 10"/>
                <a:gd name="T7" fmla="*/ 2 h 12"/>
                <a:gd name="T8" fmla="*/ 2 w 10"/>
                <a:gd name="T9" fmla="*/ 2 h 12"/>
                <a:gd name="T10" fmla="*/ 2 w 10"/>
                <a:gd name="T11" fmla="*/ 2 h 12"/>
                <a:gd name="T12" fmla="*/ 2 w 10"/>
                <a:gd name="T13" fmla="*/ 2 h 12"/>
                <a:gd name="T14" fmla="*/ 2 w 10"/>
                <a:gd name="T15" fmla="*/ 0 h 12"/>
                <a:gd name="T16" fmla="*/ 2 w 10"/>
                <a:gd name="T17" fmla="*/ 0 h 12"/>
                <a:gd name="T18" fmla="*/ 3 w 10"/>
                <a:gd name="T19" fmla="*/ 0 h 12"/>
                <a:gd name="T20" fmla="*/ 3 w 10"/>
                <a:gd name="T21" fmla="*/ 0 h 12"/>
                <a:gd name="T22" fmla="*/ 3 w 10"/>
                <a:gd name="T23" fmla="*/ 0 h 12"/>
                <a:gd name="T24" fmla="*/ 3 w 10"/>
                <a:gd name="T25" fmla="*/ 0 h 12"/>
                <a:gd name="T26" fmla="*/ 5 w 10"/>
                <a:gd name="T27" fmla="*/ 0 h 12"/>
                <a:gd name="T28" fmla="*/ 5 w 10"/>
                <a:gd name="T29" fmla="*/ 2 h 12"/>
                <a:gd name="T30" fmla="*/ 5 w 10"/>
                <a:gd name="T31" fmla="*/ 2 h 12"/>
                <a:gd name="T32" fmla="*/ 5 w 10"/>
                <a:gd name="T33" fmla="*/ 2 h 12"/>
                <a:gd name="T34" fmla="*/ 10 w 10"/>
                <a:gd name="T35" fmla="*/ 54 h 12"/>
                <a:gd name="T36" fmla="*/ 10 w 10"/>
                <a:gd name="T37" fmla="*/ 54 h 12"/>
                <a:gd name="T38" fmla="*/ 10 w 10"/>
                <a:gd name="T39" fmla="*/ 54 h 12"/>
                <a:gd name="T40" fmla="*/ 10 w 10"/>
                <a:gd name="T41" fmla="*/ 63 h 12"/>
                <a:gd name="T42" fmla="*/ 10 w 10"/>
                <a:gd name="T43" fmla="*/ 63 h 12"/>
                <a:gd name="T44" fmla="*/ 10 w 10"/>
                <a:gd name="T45" fmla="*/ 63 h 12"/>
                <a:gd name="T46" fmla="*/ 8 w 10"/>
                <a:gd name="T47" fmla="*/ 63 h 12"/>
                <a:gd name="T48" fmla="*/ 8 w 10"/>
                <a:gd name="T49" fmla="*/ 68 h 12"/>
                <a:gd name="T50" fmla="*/ 8 w 10"/>
                <a:gd name="T51" fmla="*/ 68 h 12"/>
                <a:gd name="T52" fmla="*/ 8 w 10"/>
                <a:gd name="T53" fmla="*/ 68 h 12"/>
                <a:gd name="T54" fmla="*/ 7 w 10"/>
                <a:gd name="T55" fmla="*/ 68 h 12"/>
                <a:gd name="T56" fmla="*/ 7 w 10"/>
                <a:gd name="T57" fmla="*/ 68 h 12"/>
                <a:gd name="T58" fmla="*/ 7 w 10"/>
                <a:gd name="T59" fmla="*/ 68 h 12"/>
                <a:gd name="T60" fmla="*/ 5 w 10"/>
                <a:gd name="T61" fmla="*/ 68 h 12"/>
                <a:gd name="T62" fmla="*/ 5 w 10"/>
                <a:gd name="T63" fmla="*/ 63 h 12"/>
                <a:gd name="T64" fmla="*/ 5 w 10"/>
                <a:gd name="T65" fmla="*/ 63 h 12"/>
                <a:gd name="T66" fmla="*/ 5 w 10"/>
                <a:gd name="T67" fmla="*/ 63 h 12"/>
                <a:gd name="T68" fmla="*/ 2 w 10"/>
                <a:gd name="T69" fmla="*/ 3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" h="12">
                  <a:moveTo>
                    <a:pt x="2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Freeform 2983">
              <a:extLst>
                <a:ext uri="{FF2B5EF4-FFF2-40B4-BE49-F238E27FC236}">
                  <a16:creationId xmlns:a16="http://schemas.microsoft.com/office/drawing/2014/main" id="{4A5A73FD-136C-E854-73C6-6B7A34D8E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3872"/>
              <a:ext cx="10" cy="13"/>
            </a:xfrm>
            <a:custGeom>
              <a:avLst/>
              <a:gdLst>
                <a:gd name="T0" fmla="*/ 2 w 10"/>
                <a:gd name="T1" fmla="*/ 3 h 12"/>
                <a:gd name="T2" fmla="*/ 0 w 10"/>
                <a:gd name="T3" fmla="*/ 3 h 12"/>
                <a:gd name="T4" fmla="*/ 0 w 10"/>
                <a:gd name="T5" fmla="*/ 3 h 12"/>
                <a:gd name="T6" fmla="*/ 0 w 10"/>
                <a:gd name="T7" fmla="*/ 3 h 12"/>
                <a:gd name="T8" fmla="*/ 0 w 10"/>
                <a:gd name="T9" fmla="*/ 2 h 12"/>
                <a:gd name="T10" fmla="*/ 2 w 10"/>
                <a:gd name="T11" fmla="*/ 2 h 12"/>
                <a:gd name="T12" fmla="*/ 2 w 10"/>
                <a:gd name="T13" fmla="*/ 2 h 12"/>
                <a:gd name="T14" fmla="*/ 2 w 10"/>
                <a:gd name="T15" fmla="*/ 2 h 12"/>
                <a:gd name="T16" fmla="*/ 2 w 10"/>
                <a:gd name="T17" fmla="*/ 0 h 12"/>
                <a:gd name="T18" fmla="*/ 2 w 10"/>
                <a:gd name="T19" fmla="*/ 0 h 12"/>
                <a:gd name="T20" fmla="*/ 3 w 10"/>
                <a:gd name="T21" fmla="*/ 0 h 12"/>
                <a:gd name="T22" fmla="*/ 3 w 10"/>
                <a:gd name="T23" fmla="*/ 0 h 12"/>
                <a:gd name="T24" fmla="*/ 3 w 10"/>
                <a:gd name="T25" fmla="*/ 0 h 12"/>
                <a:gd name="T26" fmla="*/ 3 w 10"/>
                <a:gd name="T27" fmla="*/ 0 h 12"/>
                <a:gd name="T28" fmla="*/ 3 w 10"/>
                <a:gd name="T29" fmla="*/ 0 h 12"/>
                <a:gd name="T30" fmla="*/ 5 w 10"/>
                <a:gd name="T31" fmla="*/ 0 h 12"/>
                <a:gd name="T32" fmla="*/ 5 w 10"/>
                <a:gd name="T33" fmla="*/ 2 h 12"/>
                <a:gd name="T34" fmla="*/ 5 w 10"/>
                <a:gd name="T35" fmla="*/ 2 h 12"/>
                <a:gd name="T36" fmla="*/ 5 w 10"/>
                <a:gd name="T37" fmla="*/ 2 h 12"/>
                <a:gd name="T38" fmla="*/ 10 w 10"/>
                <a:gd name="T39" fmla="*/ 54 h 12"/>
                <a:gd name="T40" fmla="*/ 10 w 10"/>
                <a:gd name="T41" fmla="*/ 54 h 12"/>
                <a:gd name="T42" fmla="*/ 10 w 10"/>
                <a:gd name="T43" fmla="*/ 54 h 12"/>
                <a:gd name="T44" fmla="*/ 10 w 10"/>
                <a:gd name="T45" fmla="*/ 54 h 12"/>
                <a:gd name="T46" fmla="*/ 10 w 10"/>
                <a:gd name="T47" fmla="*/ 63 h 12"/>
                <a:gd name="T48" fmla="*/ 10 w 10"/>
                <a:gd name="T49" fmla="*/ 63 h 12"/>
                <a:gd name="T50" fmla="*/ 10 w 10"/>
                <a:gd name="T51" fmla="*/ 63 h 12"/>
                <a:gd name="T52" fmla="*/ 8 w 10"/>
                <a:gd name="T53" fmla="*/ 63 h 12"/>
                <a:gd name="T54" fmla="*/ 8 w 10"/>
                <a:gd name="T55" fmla="*/ 68 h 12"/>
                <a:gd name="T56" fmla="*/ 8 w 10"/>
                <a:gd name="T57" fmla="*/ 68 h 12"/>
                <a:gd name="T58" fmla="*/ 8 w 10"/>
                <a:gd name="T59" fmla="*/ 68 h 12"/>
                <a:gd name="T60" fmla="*/ 7 w 10"/>
                <a:gd name="T61" fmla="*/ 68 h 12"/>
                <a:gd name="T62" fmla="*/ 7 w 10"/>
                <a:gd name="T63" fmla="*/ 68 h 12"/>
                <a:gd name="T64" fmla="*/ 7 w 10"/>
                <a:gd name="T65" fmla="*/ 68 h 12"/>
                <a:gd name="T66" fmla="*/ 7 w 10"/>
                <a:gd name="T67" fmla="*/ 68 h 12"/>
                <a:gd name="T68" fmla="*/ 5 w 10"/>
                <a:gd name="T69" fmla="*/ 68 h 12"/>
                <a:gd name="T70" fmla="*/ 5 w 10"/>
                <a:gd name="T71" fmla="*/ 63 h 12"/>
                <a:gd name="T72" fmla="*/ 5 w 10"/>
                <a:gd name="T73" fmla="*/ 63 h 12"/>
                <a:gd name="T74" fmla="*/ 5 w 10"/>
                <a:gd name="T75" fmla="*/ 63 h 12"/>
                <a:gd name="T76" fmla="*/ 2 w 10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2">
                  <a:moveTo>
                    <a:pt x="2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2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Freeform 2984">
              <a:extLst>
                <a:ext uri="{FF2B5EF4-FFF2-40B4-BE49-F238E27FC236}">
                  <a16:creationId xmlns:a16="http://schemas.microsoft.com/office/drawing/2014/main" id="{A5FA0359-68A9-BA98-F6A6-3287196BA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3881"/>
              <a:ext cx="10" cy="12"/>
            </a:xfrm>
            <a:custGeom>
              <a:avLst/>
              <a:gdLst>
                <a:gd name="T0" fmla="*/ 0 w 10"/>
                <a:gd name="T1" fmla="*/ 3 h 12"/>
                <a:gd name="T2" fmla="*/ 0 w 10"/>
                <a:gd name="T3" fmla="*/ 3 h 12"/>
                <a:gd name="T4" fmla="*/ 0 w 10"/>
                <a:gd name="T5" fmla="*/ 3 h 12"/>
                <a:gd name="T6" fmla="*/ 0 w 10"/>
                <a:gd name="T7" fmla="*/ 1 h 12"/>
                <a:gd name="T8" fmla="*/ 0 w 10"/>
                <a:gd name="T9" fmla="*/ 1 h 12"/>
                <a:gd name="T10" fmla="*/ 0 w 10"/>
                <a:gd name="T11" fmla="*/ 1 h 12"/>
                <a:gd name="T12" fmla="*/ 0 w 10"/>
                <a:gd name="T13" fmla="*/ 1 h 12"/>
                <a:gd name="T14" fmla="*/ 0 w 10"/>
                <a:gd name="T15" fmla="*/ 0 h 12"/>
                <a:gd name="T16" fmla="*/ 0 w 10"/>
                <a:gd name="T17" fmla="*/ 0 h 12"/>
                <a:gd name="T18" fmla="*/ 2 w 10"/>
                <a:gd name="T19" fmla="*/ 0 h 12"/>
                <a:gd name="T20" fmla="*/ 2 w 10"/>
                <a:gd name="T21" fmla="*/ 0 h 12"/>
                <a:gd name="T22" fmla="*/ 2 w 10"/>
                <a:gd name="T23" fmla="*/ 0 h 12"/>
                <a:gd name="T24" fmla="*/ 2 w 10"/>
                <a:gd name="T25" fmla="*/ 0 h 12"/>
                <a:gd name="T26" fmla="*/ 3 w 10"/>
                <a:gd name="T27" fmla="*/ 0 h 12"/>
                <a:gd name="T28" fmla="*/ 3 w 10"/>
                <a:gd name="T29" fmla="*/ 0 h 12"/>
                <a:gd name="T30" fmla="*/ 3 w 10"/>
                <a:gd name="T31" fmla="*/ 0 h 12"/>
                <a:gd name="T32" fmla="*/ 3 w 10"/>
                <a:gd name="T33" fmla="*/ 0 h 12"/>
                <a:gd name="T34" fmla="*/ 3 w 10"/>
                <a:gd name="T35" fmla="*/ 0 h 12"/>
                <a:gd name="T36" fmla="*/ 5 w 10"/>
                <a:gd name="T37" fmla="*/ 1 h 12"/>
                <a:gd name="T38" fmla="*/ 8 w 10"/>
                <a:gd name="T39" fmla="*/ 7 h 12"/>
                <a:gd name="T40" fmla="*/ 10 w 10"/>
                <a:gd name="T41" fmla="*/ 9 h 12"/>
                <a:gd name="T42" fmla="*/ 10 w 10"/>
                <a:gd name="T43" fmla="*/ 9 h 12"/>
                <a:gd name="T44" fmla="*/ 10 w 10"/>
                <a:gd name="T45" fmla="*/ 9 h 12"/>
                <a:gd name="T46" fmla="*/ 10 w 10"/>
                <a:gd name="T47" fmla="*/ 9 h 12"/>
                <a:gd name="T48" fmla="*/ 10 w 10"/>
                <a:gd name="T49" fmla="*/ 10 h 12"/>
                <a:gd name="T50" fmla="*/ 8 w 10"/>
                <a:gd name="T51" fmla="*/ 10 h 12"/>
                <a:gd name="T52" fmla="*/ 8 w 10"/>
                <a:gd name="T53" fmla="*/ 10 h 12"/>
                <a:gd name="T54" fmla="*/ 8 w 10"/>
                <a:gd name="T55" fmla="*/ 10 h 12"/>
                <a:gd name="T56" fmla="*/ 8 w 10"/>
                <a:gd name="T57" fmla="*/ 10 h 12"/>
                <a:gd name="T58" fmla="*/ 8 w 10"/>
                <a:gd name="T59" fmla="*/ 12 h 12"/>
                <a:gd name="T60" fmla="*/ 7 w 10"/>
                <a:gd name="T61" fmla="*/ 12 h 12"/>
                <a:gd name="T62" fmla="*/ 7 w 10"/>
                <a:gd name="T63" fmla="*/ 12 h 12"/>
                <a:gd name="T64" fmla="*/ 7 w 10"/>
                <a:gd name="T65" fmla="*/ 12 h 12"/>
                <a:gd name="T66" fmla="*/ 7 w 10"/>
                <a:gd name="T67" fmla="*/ 12 h 12"/>
                <a:gd name="T68" fmla="*/ 5 w 10"/>
                <a:gd name="T69" fmla="*/ 10 h 12"/>
                <a:gd name="T70" fmla="*/ 5 w 10"/>
                <a:gd name="T71" fmla="*/ 10 h 12"/>
                <a:gd name="T72" fmla="*/ 5 w 10"/>
                <a:gd name="T73" fmla="*/ 10 h 12"/>
                <a:gd name="T74" fmla="*/ 5 w 10"/>
                <a:gd name="T75" fmla="*/ 10 h 12"/>
                <a:gd name="T76" fmla="*/ 0 w 10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2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Freeform 2985">
              <a:extLst>
                <a:ext uri="{FF2B5EF4-FFF2-40B4-BE49-F238E27FC236}">
                  <a16:creationId xmlns:a16="http://schemas.microsoft.com/office/drawing/2014/main" id="{24C717D6-75D0-CC46-4222-D15D20F36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" y="3881"/>
              <a:ext cx="10" cy="12"/>
            </a:xfrm>
            <a:custGeom>
              <a:avLst/>
              <a:gdLst>
                <a:gd name="T0" fmla="*/ 0 w 10"/>
                <a:gd name="T1" fmla="*/ 3 h 12"/>
                <a:gd name="T2" fmla="*/ 0 w 10"/>
                <a:gd name="T3" fmla="*/ 3 h 12"/>
                <a:gd name="T4" fmla="*/ 0 w 10"/>
                <a:gd name="T5" fmla="*/ 3 h 12"/>
                <a:gd name="T6" fmla="*/ 0 w 10"/>
                <a:gd name="T7" fmla="*/ 1 h 12"/>
                <a:gd name="T8" fmla="*/ 0 w 10"/>
                <a:gd name="T9" fmla="*/ 1 h 12"/>
                <a:gd name="T10" fmla="*/ 0 w 10"/>
                <a:gd name="T11" fmla="*/ 1 h 12"/>
                <a:gd name="T12" fmla="*/ 0 w 10"/>
                <a:gd name="T13" fmla="*/ 1 h 12"/>
                <a:gd name="T14" fmla="*/ 0 w 10"/>
                <a:gd name="T15" fmla="*/ 0 h 12"/>
                <a:gd name="T16" fmla="*/ 0 w 10"/>
                <a:gd name="T17" fmla="*/ 0 h 12"/>
                <a:gd name="T18" fmla="*/ 2 w 10"/>
                <a:gd name="T19" fmla="*/ 0 h 12"/>
                <a:gd name="T20" fmla="*/ 2 w 10"/>
                <a:gd name="T21" fmla="*/ 0 h 12"/>
                <a:gd name="T22" fmla="*/ 2 w 10"/>
                <a:gd name="T23" fmla="*/ 0 h 12"/>
                <a:gd name="T24" fmla="*/ 2 w 10"/>
                <a:gd name="T25" fmla="*/ 0 h 12"/>
                <a:gd name="T26" fmla="*/ 3 w 10"/>
                <a:gd name="T27" fmla="*/ 0 h 12"/>
                <a:gd name="T28" fmla="*/ 3 w 10"/>
                <a:gd name="T29" fmla="*/ 0 h 12"/>
                <a:gd name="T30" fmla="*/ 3 w 10"/>
                <a:gd name="T31" fmla="*/ 0 h 12"/>
                <a:gd name="T32" fmla="*/ 3 w 10"/>
                <a:gd name="T33" fmla="*/ 0 h 12"/>
                <a:gd name="T34" fmla="*/ 3 w 10"/>
                <a:gd name="T35" fmla="*/ 0 h 12"/>
                <a:gd name="T36" fmla="*/ 5 w 10"/>
                <a:gd name="T37" fmla="*/ 1 h 12"/>
                <a:gd name="T38" fmla="*/ 8 w 10"/>
                <a:gd name="T39" fmla="*/ 7 h 12"/>
                <a:gd name="T40" fmla="*/ 10 w 10"/>
                <a:gd name="T41" fmla="*/ 9 h 12"/>
                <a:gd name="T42" fmla="*/ 10 w 10"/>
                <a:gd name="T43" fmla="*/ 9 h 12"/>
                <a:gd name="T44" fmla="*/ 10 w 10"/>
                <a:gd name="T45" fmla="*/ 9 h 12"/>
                <a:gd name="T46" fmla="*/ 10 w 10"/>
                <a:gd name="T47" fmla="*/ 9 h 12"/>
                <a:gd name="T48" fmla="*/ 10 w 10"/>
                <a:gd name="T49" fmla="*/ 10 h 12"/>
                <a:gd name="T50" fmla="*/ 8 w 10"/>
                <a:gd name="T51" fmla="*/ 10 h 12"/>
                <a:gd name="T52" fmla="*/ 8 w 10"/>
                <a:gd name="T53" fmla="*/ 10 h 12"/>
                <a:gd name="T54" fmla="*/ 8 w 10"/>
                <a:gd name="T55" fmla="*/ 10 h 12"/>
                <a:gd name="T56" fmla="*/ 8 w 10"/>
                <a:gd name="T57" fmla="*/ 10 h 12"/>
                <a:gd name="T58" fmla="*/ 8 w 10"/>
                <a:gd name="T59" fmla="*/ 12 h 12"/>
                <a:gd name="T60" fmla="*/ 7 w 10"/>
                <a:gd name="T61" fmla="*/ 12 h 12"/>
                <a:gd name="T62" fmla="*/ 7 w 10"/>
                <a:gd name="T63" fmla="*/ 12 h 12"/>
                <a:gd name="T64" fmla="*/ 7 w 10"/>
                <a:gd name="T65" fmla="*/ 12 h 12"/>
                <a:gd name="T66" fmla="*/ 7 w 10"/>
                <a:gd name="T67" fmla="*/ 12 h 12"/>
                <a:gd name="T68" fmla="*/ 5 w 10"/>
                <a:gd name="T69" fmla="*/ 10 h 12"/>
                <a:gd name="T70" fmla="*/ 5 w 10"/>
                <a:gd name="T71" fmla="*/ 10 h 12"/>
                <a:gd name="T72" fmla="*/ 5 w 10"/>
                <a:gd name="T73" fmla="*/ 10 h 12"/>
                <a:gd name="T74" fmla="*/ 5 w 10"/>
                <a:gd name="T75" fmla="*/ 10 h 12"/>
                <a:gd name="T76" fmla="*/ 0 w 10"/>
                <a:gd name="T77" fmla="*/ 3 h 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2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5" y="1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Freeform 2986">
              <a:extLst>
                <a:ext uri="{FF2B5EF4-FFF2-40B4-BE49-F238E27FC236}">
                  <a16:creationId xmlns:a16="http://schemas.microsoft.com/office/drawing/2014/main" id="{92D6744A-3DE0-FE71-94EC-FE19A6DC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3888"/>
              <a:ext cx="10" cy="12"/>
            </a:xfrm>
            <a:custGeom>
              <a:avLst/>
              <a:gdLst>
                <a:gd name="T0" fmla="*/ 0 w 10"/>
                <a:gd name="T1" fmla="*/ 3 h 11"/>
                <a:gd name="T2" fmla="*/ 0 w 10"/>
                <a:gd name="T3" fmla="*/ 3 h 11"/>
                <a:gd name="T4" fmla="*/ 0 w 10"/>
                <a:gd name="T5" fmla="*/ 2 h 11"/>
                <a:gd name="T6" fmla="*/ 0 w 10"/>
                <a:gd name="T7" fmla="*/ 2 h 11"/>
                <a:gd name="T8" fmla="*/ 0 w 10"/>
                <a:gd name="T9" fmla="*/ 2 h 11"/>
                <a:gd name="T10" fmla="*/ 0 w 10"/>
                <a:gd name="T11" fmla="*/ 0 h 11"/>
                <a:gd name="T12" fmla="*/ 0 w 10"/>
                <a:gd name="T13" fmla="*/ 0 h 11"/>
                <a:gd name="T14" fmla="*/ 0 w 10"/>
                <a:gd name="T15" fmla="*/ 0 h 11"/>
                <a:gd name="T16" fmla="*/ 0 w 10"/>
                <a:gd name="T17" fmla="*/ 0 h 11"/>
                <a:gd name="T18" fmla="*/ 0 w 10"/>
                <a:gd name="T19" fmla="*/ 0 h 11"/>
                <a:gd name="T20" fmla="*/ 2 w 10"/>
                <a:gd name="T21" fmla="*/ 0 h 11"/>
                <a:gd name="T22" fmla="*/ 2 w 10"/>
                <a:gd name="T23" fmla="*/ 0 h 11"/>
                <a:gd name="T24" fmla="*/ 2 w 10"/>
                <a:gd name="T25" fmla="*/ 0 h 11"/>
                <a:gd name="T26" fmla="*/ 3 w 10"/>
                <a:gd name="T27" fmla="*/ 0 h 11"/>
                <a:gd name="T28" fmla="*/ 3 w 10"/>
                <a:gd name="T29" fmla="*/ 0 h 11"/>
                <a:gd name="T30" fmla="*/ 3 w 10"/>
                <a:gd name="T31" fmla="*/ 0 h 11"/>
                <a:gd name="T32" fmla="*/ 3 w 10"/>
                <a:gd name="T33" fmla="*/ 0 h 11"/>
                <a:gd name="T34" fmla="*/ 8 w 10"/>
                <a:gd name="T35" fmla="*/ 53 h 11"/>
                <a:gd name="T36" fmla="*/ 8 w 10"/>
                <a:gd name="T37" fmla="*/ 53 h 11"/>
                <a:gd name="T38" fmla="*/ 10 w 10"/>
                <a:gd name="T39" fmla="*/ 53 h 11"/>
                <a:gd name="T40" fmla="*/ 10 w 10"/>
                <a:gd name="T41" fmla="*/ 53 h 11"/>
                <a:gd name="T42" fmla="*/ 10 w 10"/>
                <a:gd name="T43" fmla="*/ 58 h 11"/>
                <a:gd name="T44" fmla="*/ 8 w 10"/>
                <a:gd name="T45" fmla="*/ 58 h 11"/>
                <a:gd name="T46" fmla="*/ 8 w 10"/>
                <a:gd name="T47" fmla="*/ 58 h 11"/>
                <a:gd name="T48" fmla="*/ 8 w 10"/>
                <a:gd name="T49" fmla="*/ 58 h 11"/>
                <a:gd name="T50" fmla="*/ 8 w 10"/>
                <a:gd name="T51" fmla="*/ 69 h 11"/>
                <a:gd name="T52" fmla="*/ 8 w 10"/>
                <a:gd name="T53" fmla="*/ 69 h 11"/>
                <a:gd name="T54" fmla="*/ 7 w 10"/>
                <a:gd name="T55" fmla="*/ 69 h 11"/>
                <a:gd name="T56" fmla="*/ 7 w 10"/>
                <a:gd name="T57" fmla="*/ 69 h 11"/>
                <a:gd name="T58" fmla="*/ 7 w 10"/>
                <a:gd name="T59" fmla="*/ 69 h 11"/>
                <a:gd name="T60" fmla="*/ 7 w 10"/>
                <a:gd name="T61" fmla="*/ 69 h 11"/>
                <a:gd name="T62" fmla="*/ 5 w 10"/>
                <a:gd name="T63" fmla="*/ 69 h 11"/>
                <a:gd name="T64" fmla="*/ 5 w 10"/>
                <a:gd name="T65" fmla="*/ 58 h 11"/>
                <a:gd name="T66" fmla="*/ 5 w 10"/>
                <a:gd name="T67" fmla="*/ 58 h 11"/>
                <a:gd name="T68" fmla="*/ 0 w 10"/>
                <a:gd name="T69" fmla="*/ 3 h 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Freeform 2987">
              <a:extLst>
                <a:ext uri="{FF2B5EF4-FFF2-40B4-BE49-F238E27FC236}">
                  <a16:creationId xmlns:a16="http://schemas.microsoft.com/office/drawing/2014/main" id="{0BF6A292-B20F-1CC1-8D28-FAB583FBF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3888"/>
              <a:ext cx="10" cy="12"/>
            </a:xfrm>
            <a:custGeom>
              <a:avLst/>
              <a:gdLst>
                <a:gd name="T0" fmla="*/ 0 w 10"/>
                <a:gd name="T1" fmla="*/ 3 h 11"/>
                <a:gd name="T2" fmla="*/ 0 w 10"/>
                <a:gd name="T3" fmla="*/ 3 h 11"/>
                <a:gd name="T4" fmla="*/ 0 w 10"/>
                <a:gd name="T5" fmla="*/ 2 h 11"/>
                <a:gd name="T6" fmla="*/ 0 w 10"/>
                <a:gd name="T7" fmla="*/ 2 h 11"/>
                <a:gd name="T8" fmla="*/ 0 w 10"/>
                <a:gd name="T9" fmla="*/ 2 h 11"/>
                <a:gd name="T10" fmla="*/ 0 w 10"/>
                <a:gd name="T11" fmla="*/ 2 h 11"/>
                <a:gd name="T12" fmla="*/ 0 w 10"/>
                <a:gd name="T13" fmla="*/ 0 h 11"/>
                <a:gd name="T14" fmla="*/ 0 w 10"/>
                <a:gd name="T15" fmla="*/ 0 h 11"/>
                <a:gd name="T16" fmla="*/ 0 w 10"/>
                <a:gd name="T17" fmla="*/ 0 h 11"/>
                <a:gd name="T18" fmla="*/ 0 w 10"/>
                <a:gd name="T19" fmla="*/ 0 h 11"/>
                <a:gd name="T20" fmla="*/ 0 w 10"/>
                <a:gd name="T21" fmla="*/ 0 h 11"/>
                <a:gd name="T22" fmla="*/ 2 w 10"/>
                <a:gd name="T23" fmla="*/ 0 h 11"/>
                <a:gd name="T24" fmla="*/ 2 w 10"/>
                <a:gd name="T25" fmla="*/ 0 h 11"/>
                <a:gd name="T26" fmla="*/ 2 w 10"/>
                <a:gd name="T27" fmla="*/ 0 h 11"/>
                <a:gd name="T28" fmla="*/ 2 w 10"/>
                <a:gd name="T29" fmla="*/ 0 h 11"/>
                <a:gd name="T30" fmla="*/ 3 w 10"/>
                <a:gd name="T31" fmla="*/ 0 h 11"/>
                <a:gd name="T32" fmla="*/ 3 w 10"/>
                <a:gd name="T33" fmla="*/ 0 h 11"/>
                <a:gd name="T34" fmla="*/ 3 w 10"/>
                <a:gd name="T35" fmla="*/ 0 h 11"/>
                <a:gd name="T36" fmla="*/ 3 w 10"/>
                <a:gd name="T37" fmla="*/ 0 h 11"/>
                <a:gd name="T38" fmla="*/ 8 w 10"/>
                <a:gd name="T39" fmla="*/ 53 h 11"/>
                <a:gd name="T40" fmla="*/ 8 w 10"/>
                <a:gd name="T41" fmla="*/ 53 h 11"/>
                <a:gd name="T42" fmla="*/ 10 w 10"/>
                <a:gd name="T43" fmla="*/ 53 h 11"/>
                <a:gd name="T44" fmla="*/ 10 w 10"/>
                <a:gd name="T45" fmla="*/ 53 h 11"/>
                <a:gd name="T46" fmla="*/ 10 w 10"/>
                <a:gd name="T47" fmla="*/ 53 h 11"/>
                <a:gd name="T48" fmla="*/ 10 w 10"/>
                <a:gd name="T49" fmla="*/ 58 h 11"/>
                <a:gd name="T50" fmla="*/ 8 w 10"/>
                <a:gd name="T51" fmla="*/ 58 h 11"/>
                <a:gd name="T52" fmla="*/ 8 w 10"/>
                <a:gd name="T53" fmla="*/ 58 h 11"/>
                <a:gd name="T54" fmla="*/ 8 w 10"/>
                <a:gd name="T55" fmla="*/ 58 h 11"/>
                <a:gd name="T56" fmla="*/ 8 w 10"/>
                <a:gd name="T57" fmla="*/ 69 h 11"/>
                <a:gd name="T58" fmla="*/ 8 w 10"/>
                <a:gd name="T59" fmla="*/ 69 h 11"/>
                <a:gd name="T60" fmla="*/ 7 w 10"/>
                <a:gd name="T61" fmla="*/ 69 h 11"/>
                <a:gd name="T62" fmla="*/ 7 w 10"/>
                <a:gd name="T63" fmla="*/ 69 h 11"/>
                <a:gd name="T64" fmla="*/ 7 w 10"/>
                <a:gd name="T65" fmla="*/ 69 h 11"/>
                <a:gd name="T66" fmla="*/ 7 w 10"/>
                <a:gd name="T67" fmla="*/ 69 h 11"/>
                <a:gd name="T68" fmla="*/ 7 w 10"/>
                <a:gd name="T69" fmla="*/ 69 h 11"/>
                <a:gd name="T70" fmla="*/ 5 w 10"/>
                <a:gd name="T71" fmla="*/ 69 h 11"/>
                <a:gd name="T72" fmla="*/ 5 w 10"/>
                <a:gd name="T73" fmla="*/ 58 h 11"/>
                <a:gd name="T74" fmla="*/ 5 w 10"/>
                <a:gd name="T75" fmla="*/ 58 h 11"/>
                <a:gd name="T76" fmla="*/ 0 w 10"/>
                <a:gd name="T77" fmla="*/ 3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Freeform 2988">
              <a:extLst>
                <a:ext uri="{FF2B5EF4-FFF2-40B4-BE49-F238E27FC236}">
                  <a16:creationId xmlns:a16="http://schemas.microsoft.com/office/drawing/2014/main" id="{606E6313-BC79-7442-A44C-AE40974E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3894"/>
              <a:ext cx="10" cy="12"/>
            </a:xfrm>
            <a:custGeom>
              <a:avLst/>
              <a:gdLst>
                <a:gd name="T0" fmla="*/ 0 w 10"/>
                <a:gd name="T1" fmla="*/ 3 h 11"/>
                <a:gd name="T2" fmla="*/ 0 w 10"/>
                <a:gd name="T3" fmla="*/ 3 h 11"/>
                <a:gd name="T4" fmla="*/ 0 w 10"/>
                <a:gd name="T5" fmla="*/ 3 h 11"/>
                <a:gd name="T6" fmla="*/ 0 w 10"/>
                <a:gd name="T7" fmla="*/ 3 h 11"/>
                <a:gd name="T8" fmla="*/ 0 w 10"/>
                <a:gd name="T9" fmla="*/ 2 h 11"/>
                <a:gd name="T10" fmla="*/ 0 w 10"/>
                <a:gd name="T11" fmla="*/ 2 h 11"/>
                <a:gd name="T12" fmla="*/ 0 w 10"/>
                <a:gd name="T13" fmla="*/ 2 h 11"/>
                <a:gd name="T14" fmla="*/ 0 w 10"/>
                <a:gd name="T15" fmla="*/ 2 h 11"/>
                <a:gd name="T16" fmla="*/ 0 w 10"/>
                <a:gd name="T17" fmla="*/ 2 h 11"/>
                <a:gd name="T18" fmla="*/ 0 w 10"/>
                <a:gd name="T19" fmla="*/ 0 h 11"/>
                <a:gd name="T20" fmla="*/ 2 w 10"/>
                <a:gd name="T21" fmla="*/ 0 h 11"/>
                <a:gd name="T22" fmla="*/ 2 w 10"/>
                <a:gd name="T23" fmla="*/ 0 h 11"/>
                <a:gd name="T24" fmla="*/ 2 w 10"/>
                <a:gd name="T25" fmla="*/ 0 h 11"/>
                <a:gd name="T26" fmla="*/ 2 w 10"/>
                <a:gd name="T27" fmla="*/ 0 h 11"/>
                <a:gd name="T28" fmla="*/ 2 w 10"/>
                <a:gd name="T29" fmla="*/ 0 h 11"/>
                <a:gd name="T30" fmla="*/ 3 w 10"/>
                <a:gd name="T31" fmla="*/ 0 h 11"/>
                <a:gd name="T32" fmla="*/ 3 w 10"/>
                <a:gd name="T33" fmla="*/ 0 h 11"/>
                <a:gd name="T34" fmla="*/ 3 w 10"/>
                <a:gd name="T35" fmla="*/ 0 h 11"/>
                <a:gd name="T36" fmla="*/ 3 w 10"/>
                <a:gd name="T37" fmla="*/ 2 h 11"/>
                <a:gd name="T38" fmla="*/ 10 w 10"/>
                <a:gd name="T39" fmla="*/ 53 h 11"/>
                <a:gd name="T40" fmla="*/ 10 w 10"/>
                <a:gd name="T41" fmla="*/ 53 h 11"/>
                <a:gd name="T42" fmla="*/ 10 w 10"/>
                <a:gd name="T43" fmla="*/ 53 h 11"/>
                <a:gd name="T44" fmla="*/ 10 w 10"/>
                <a:gd name="T45" fmla="*/ 53 h 11"/>
                <a:gd name="T46" fmla="*/ 10 w 10"/>
                <a:gd name="T47" fmla="*/ 58 h 11"/>
                <a:gd name="T48" fmla="*/ 10 w 10"/>
                <a:gd name="T49" fmla="*/ 58 h 11"/>
                <a:gd name="T50" fmla="*/ 10 w 10"/>
                <a:gd name="T51" fmla="*/ 58 h 11"/>
                <a:gd name="T52" fmla="*/ 10 w 10"/>
                <a:gd name="T53" fmla="*/ 58 h 11"/>
                <a:gd name="T54" fmla="*/ 10 w 10"/>
                <a:gd name="T55" fmla="*/ 69 h 11"/>
                <a:gd name="T56" fmla="*/ 8 w 10"/>
                <a:gd name="T57" fmla="*/ 69 h 11"/>
                <a:gd name="T58" fmla="*/ 8 w 10"/>
                <a:gd name="T59" fmla="*/ 69 h 11"/>
                <a:gd name="T60" fmla="*/ 8 w 10"/>
                <a:gd name="T61" fmla="*/ 69 h 11"/>
                <a:gd name="T62" fmla="*/ 8 w 10"/>
                <a:gd name="T63" fmla="*/ 69 h 11"/>
                <a:gd name="T64" fmla="*/ 8 w 10"/>
                <a:gd name="T65" fmla="*/ 69 h 11"/>
                <a:gd name="T66" fmla="*/ 7 w 10"/>
                <a:gd name="T67" fmla="*/ 69 h 11"/>
                <a:gd name="T68" fmla="*/ 7 w 10"/>
                <a:gd name="T69" fmla="*/ 69 h 11"/>
                <a:gd name="T70" fmla="*/ 7 w 10"/>
                <a:gd name="T71" fmla="*/ 69 h 11"/>
                <a:gd name="T72" fmla="*/ 7 w 10"/>
                <a:gd name="T73" fmla="*/ 69 h 11"/>
                <a:gd name="T74" fmla="*/ 7 w 10"/>
                <a:gd name="T75" fmla="*/ 69 h 11"/>
                <a:gd name="T76" fmla="*/ 0 w 10"/>
                <a:gd name="T77" fmla="*/ 3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Freeform 2989">
              <a:extLst>
                <a:ext uri="{FF2B5EF4-FFF2-40B4-BE49-F238E27FC236}">
                  <a16:creationId xmlns:a16="http://schemas.microsoft.com/office/drawing/2014/main" id="{2109522D-12B7-1F15-9296-427D51172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3894"/>
              <a:ext cx="10" cy="12"/>
            </a:xfrm>
            <a:custGeom>
              <a:avLst/>
              <a:gdLst>
                <a:gd name="T0" fmla="*/ 0 w 10"/>
                <a:gd name="T1" fmla="*/ 3 h 11"/>
                <a:gd name="T2" fmla="*/ 0 w 10"/>
                <a:gd name="T3" fmla="*/ 3 h 11"/>
                <a:gd name="T4" fmla="*/ 0 w 10"/>
                <a:gd name="T5" fmla="*/ 3 h 11"/>
                <a:gd name="T6" fmla="*/ 0 w 10"/>
                <a:gd name="T7" fmla="*/ 3 h 11"/>
                <a:gd name="T8" fmla="*/ 0 w 10"/>
                <a:gd name="T9" fmla="*/ 2 h 11"/>
                <a:gd name="T10" fmla="*/ 0 w 10"/>
                <a:gd name="T11" fmla="*/ 2 h 11"/>
                <a:gd name="T12" fmla="*/ 0 w 10"/>
                <a:gd name="T13" fmla="*/ 2 h 11"/>
                <a:gd name="T14" fmla="*/ 0 w 10"/>
                <a:gd name="T15" fmla="*/ 2 h 11"/>
                <a:gd name="T16" fmla="*/ 0 w 10"/>
                <a:gd name="T17" fmla="*/ 2 h 11"/>
                <a:gd name="T18" fmla="*/ 0 w 10"/>
                <a:gd name="T19" fmla="*/ 0 h 11"/>
                <a:gd name="T20" fmla="*/ 2 w 10"/>
                <a:gd name="T21" fmla="*/ 0 h 11"/>
                <a:gd name="T22" fmla="*/ 2 w 10"/>
                <a:gd name="T23" fmla="*/ 0 h 11"/>
                <a:gd name="T24" fmla="*/ 2 w 10"/>
                <a:gd name="T25" fmla="*/ 0 h 11"/>
                <a:gd name="T26" fmla="*/ 2 w 10"/>
                <a:gd name="T27" fmla="*/ 0 h 11"/>
                <a:gd name="T28" fmla="*/ 2 w 10"/>
                <a:gd name="T29" fmla="*/ 0 h 11"/>
                <a:gd name="T30" fmla="*/ 3 w 10"/>
                <a:gd name="T31" fmla="*/ 0 h 11"/>
                <a:gd name="T32" fmla="*/ 3 w 10"/>
                <a:gd name="T33" fmla="*/ 0 h 11"/>
                <a:gd name="T34" fmla="*/ 3 w 10"/>
                <a:gd name="T35" fmla="*/ 0 h 11"/>
                <a:gd name="T36" fmla="*/ 3 w 10"/>
                <a:gd name="T37" fmla="*/ 2 h 11"/>
                <a:gd name="T38" fmla="*/ 10 w 10"/>
                <a:gd name="T39" fmla="*/ 53 h 11"/>
                <a:gd name="T40" fmla="*/ 10 w 10"/>
                <a:gd name="T41" fmla="*/ 53 h 11"/>
                <a:gd name="T42" fmla="*/ 10 w 10"/>
                <a:gd name="T43" fmla="*/ 53 h 11"/>
                <a:gd name="T44" fmla="*/ 10 w 10"/>
                <a:gd name="T45" fmla="*/ 53 h 11"/>
                <a:gd name="T46" fmla="*/ 10 w 10"/>
                <a:gd name="T47" fmla="*/ 58 h 11"/>
                <a:gd name="T48" fmla="*/ 10 w 10"/>
                <a:gd name="T49" fmla="*/ 58 h 11"/>
                <a:gd name="T50" fmla="*/ 10 w 10"/>
                <a:gd name="T51" fmla="*/ 58 h 11"/>
                <a:gd name="T52" fmla="*/ 10 w 10"/>
                <a:gd name="T53" fmla="*/ 58 h 11"/>
                <a:gd name="T54" fmla="*/ 10 w 10"/>
                <a:gd name="T55" fmla="*/ 69 h 11"/>
                <a:gd name="T56" fmla="*/ 8 w 10"/>
                <a:gd name="T57" fmla="*/ 69 h 11"/>
                <a:gd name="T58" fmla="*/ 8 w 10"/>
                <a:gd name="T59" fmla="*/ 69 h 11"/>
                <a:gd name="T60" fmla="*/ 8 w 10"/>
                <a:gd name="T61" fmla="*/ 69 h 11"/>
                <a:gd name="T62" fmla="*/ 8 w 10"/>
                <a:gd name="T63" fmla="*/ 69 h 11"/>
                <a:gd name="T64" fmla="*/ 8 w 10"/>
                <a:gd name="T65" fmla="*/ 69 h 11"/>
                <a:gd name="T66" fmla="*/ 7 w 10"/>
                <a:gd name="T67" fmla="*/ 69 h 11"/>
                <a:gd name="T68" fmla="*/ 7 w 10"/>
                <a:gd name="T69" fmla="*/ 69 h 11"/>
                <a:gd name="T70" fmla="*/ 7 w 10"/>
                <a:gd name="T71" fmla="*/ 69 h 11"/>
                <a:gd name="T72" fmla="*/ 7 w 10"/>
                <a:gd name="T73" fmla="*/ 69 h 11"/>
                <a:gd name="T74" fmla="*/ 7 w 10"/>
                <a:gd name="T75" fmla="*/ 69 h 11"/>
                <a:gd name="T76" fmla="*/ 0 w 10"/>
                <a:gd name="T77" fmla="*/ 3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Freeform 2990">
              <a:extLst>
                <a:ext uri="{FF2B5EF4-FFF2-40B4-BE49-F238E27FC236}">
                  <a16:creationId xmlns:a16="http://schemas.microsoft.com/office/drawing/2014/main" id="{9D3CAC8E-2225-252E-35A1-D4AE75EC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3901"/>
              <a:ext cx="12" cy="11"/>
            </a:xfrm>
            <a:custGeom>
              <a:avLst/>
              <a:gdLst>
                <a:gd name="T0" fmla="*/ 2 w 12"/>
                <a:gd name="T1" fmla="*/ 5 h 11"/>
                <a:gd name="T2" fmla="*/ 0 w 12"/>
                <a:gd name="T3" fmla="*/ 5 h 11"/>
                <a:gd name="T4" fmla="*/ 0 w 12"/>
                <a:gd name="T5" fmla="*/ 3 h 11"/>
                <a:gd name="T6" fmla="*/ 0 w 12"/>
                <a:gd name="T7" fmla="*/ 3 h 11"/>
                <a:gd name="T8" fmla="*/ 0 w 12"/>
                <a:gd name="T9" fmla="*/ 3 h 11"/>
                <a:gd name="T10" fmla="*/ 0 w 12"/>
                <a:gd name="T11" fmla="*/ 2 h 11"/>
                <a:gd name="T12" fmla="*/ 0 w 12"/>
                <a:gd name="T13" fmla="*/ 2 h 11"/>
                <a:gd name="T14" fmla="*/ 0 w 12"/>
                <a:gd name="T15" fmla="*/ 2 h 11"/>
                <a:gd name="T16" fmla="*/ 2 w 12"/>
                <a:gd name="T17" fmla="*/ 2 h 11"/>
                <a:gd name="T18" fmla="*/ 2 w 12"/>
                <a:gd name="T19" fmla="*/ 0 h 11"/>
                <a:gd name="T20" fmla="*/ 2 w 12"/>
                <a:gd name="T21" fmla="*/ 0 h 11"/>
                <a:gd name="T22" fmla="*/ 2 w 12"/>
                <a:gd name="T23" fmla="*/ 0 h 11"/>
                <a:gd name="T24" fmla="*/ 3 w 12"/>
                <a:gd name="T25" fmla="*/ 0 h 11"/>
                <a:gd name="T26" fmla="*/ 3 w 12"/>
                <a:gd name="T27" fmla="*/ 0 h 11"/>
                <a:gd name="T28" fmla="*/ 3 w 12"/>
                <a:gd name="T29" fmla="*/ 0 h 11"/>
                <a:gd name="T30" fmla="*/ 3 w 12"/>
                <a:gd name="T31" fmla="*/ 0 h 11"/>
                <a:gd name="T32" fmla="*/ 5 w 12"/>
                <a:gd name="T33" fmla="*/ 2 h 11"/>
                <a:gd name="T34" fmla="*/ 12 w 12"/>
                <a:gd name="T35" fmla="*/ 6 h 11"/>
                <a:gd name="T36" fmla="*/ 12 w 12"/>
                <a:gd name="T37" fmla="*/ 6 h 11"/>
                <a:gd name="T38" fmla="*/ 12 w 12"/>
                <a:gd name="T39" fmla="*/ 8 h 11"/>
                <a:gd name="T40" fmla="*/ 12 w 12"/>
                <a:gd name="T41" fmla="*/ 8 h 11"/>
                <a:gd name="T42" fmla="*/ 12 w 12"/>
                <a:gd name="T43" fmla="*/ 8 h 11"/>
                <a:gd name="T44" fmla="*/ 12 w 12"/>
                <a:gd name="T45" fmla="*/ 9 h 11"/>
                <a:gd name="T46" fmla="*/ 12 w 12"/>
                <a:gd name="T47" fmla="*/ 9 h 11"/>
                <a:gd name="T48" fmla="*/ 12 w 12"/>
                <a:gd name="T49" fmla="*/ 9 h 11"/>
                <a:gd name="T50" fmla="*/ 12 w 12"/>
                <a:gd name="T51" fmla="*/ 9 h 11"/>
                <a:gd name="T52" fmla="*/ 10 w 12"/>
                <a:gd name="T53" fmla="*/ 11 h 11"/>
                <a:gd name="T54" fmla="*/ 10 w 12"/>
                <a:gd name="T55" fmla="*/ 11 h 11"/>
                <a:gd name="T56" fmla="*/ 10 w 12"/>
                <a:gd name="T57" fmla="*/ 11 h 11"/>
                <a:gd name="T58" fmla="*/ 8 w 12"/>
                <a:gd name="T59" fmla="*/ 11 h 11"/>
                <a:gd name="T60" fmla="*/ 8 w 12"/>
                <a:gd name="T61" fmla="*/ 11 h 11"/>
                <a:gd name="T62" fmla="*/ 8 w 12"/>
                <a:gd name="T63" fmla="*/ 11 h 11"/>
                <a:gd name="T64" fmla="*/ 8 w 12"/>
                <a:gd name="T65" fmla="*/ 11 h 11"/>
                <a:gd name="T66" fmla="*/ 7 w 12"/>
                <a:gd name="T67" fmla="*/ 9 h 11"/>
                <a:gd name="T68" fmla="*/ 2 w 12"/>
                <a:gd name="T69" fmla="*/ 5 h 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" h="11">
                  <a:moveTo>
                    <a:pt x="2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7" y="9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Freeform 2991">
              <a:extLst>
                <a:ext uri="{FF2B5EF4-FFF2-40B4-BE49-F238E27FC236}">
                  <a16:creationId xmlns:a16="http://schemas.microsoft.com/office/drawing/2014/main" id="{9256219D-D44C-9BFE-A951-F348884F8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3901"/>
              <a:ext cx="12" cy="11"/>
            </a:xfrm>
            <a:custGeom>
              <a:avLst/>
              <a:gdLst>
                <a:gd name="T0" fmla="*/ 2 w 12"/>
                <a:gd name="T1" fmla="*/ 5 h 11"/>
                <a:gd name="T2" fmla="*/ 0 w 12"/>
                <a:gd name="T3" fmla="*/ 5 h 11"/>
                <a:gd name="T4" fmla="*/ 0 w 12"/>
                <a:gd name="T5" fmla="*/ 3 h 11"/>
                <a:gd name="T6" fmla="*/ 0 w 12"/>
                <a:gd name="T7" fmla="*/ 3 h 11"/>
                <a:gd name="T8" fmla="*/ 0 w 12"/>
                <a:gd name="T9" fmla="*/ 3 h 11"/>
                <a:gd name="T10" fmla="*/ 0 w 12"/>
                <a:gd name="T11" fmla="*/ 3 h 11"/>
                <a:gd name="T12" fmla="*/ 0 w 12"/>
                <a:gd name="T13" fmla="*/ 2 h 11"/>
                <a:gd name="T14" fmla="*/ 0 w 12"/>
                <a:gd name="T15" fmla="*/ 2 h 11"/>
                <a:gd name="T16" fmla="*/ 0 w 12"/>
                <a:gd name="T17" fmla="*/ 2 h 11"/>
                <a:gd name="T18" fmla="*/ 2 w 12"/>
                <a:gd name="T19" fmla="*/ 2 h 11"/>
                <a:gd name="T20" fmla="*/ 2 w 12"/>
                <a:gd name="T21" fmla="*/ 0 h 11"/>
                <a:gd name="T22" fmla="*/ 2 w 12"/>
                <a:gd name="T23" fmla="*/ 0 h 11"/>
                <a:gd name="T24" fmla="*/ 2 w 12"/>
                <a:gd name="T25" fmla="*/ 0 h 11"/>
                <a:gd name="T26" fmla="*/ 3 w 12"/>
                <a:gd name="T27" fmla="*/ 0 h 11"/>
                <a:gd name="T28" fmla="*/ 3 w 12"/>
                <a:gd name="T29" fmla="*/ 0 h 11"/>
                <a:gd name="T30" fmla="*/ 3 w 12"/>
                <a:gd name="T31" fmla="*/ 0 h 11"/>
                <a:gd name="T32" fmla="*/ 3 w 12"/>
                <a:gd name="T33" fmla="*/ 0 h 11"/>
                <a:gd name="T34" fmla="*/ 3 w 12"/>
                <a:gd name="T35" fmla="*/ 0 h 11"/>
                <a:gd name="T36" fmla="*/ 5 w 12"/>
                <a:gd name="T37" fmla="*/ 2 h 11"/>
                <a:gd name="T38" fmla="*/ 12 w 12"/>
                <a:gd name="T39" fmla="*/ 6 h 11"/>
                <a:gd name="T40" fmla="*/ 12 w 12"/>
                <a:gd name="T41" fmla="*/ 6 h 11"/>
                <a:gd name="T42" fmla="*/ 12 w 12"/>
                <a:gd name="T43" fmla="*/ 8 h 11"/>
                <a:gd name="T44" fmla="*/ 12 w 12"/>
                <a:gd name="T45" fmla="*/ 8 h 11"/>
                <a:gd name="T46" fmla="*/ 12 w 12"/>
                <a:gd name="T47" fmla="*/ 8 h 11"/>
                <a:gd name="T48" fmla="*/ 12 w 12"/>
                <a:gd name="T49" fmla="*/ 8 h 11"/>
                <a:gd name="T50" fmla="*/ 12 w 12"/>
                <a:gd name="T51" fmla="*/ 9 h 11"/>
                <a:gd name="T52" fmla="*/ 12 w 12"/>
                <a:gd name="T53" fmla="*/ 9 h 11"/>
                <a:gd name="T54" fmla="*/ 12 w 12"/>
                <a:gd name="T55" fmla="*/ 9 h 11"/>
                <a:gd name="T56" fmla="*/ 12 w 12"/>
                <a:gd name="T57" fmla="*/ 9 h 11"/>
                <a:gd name="T58" fmla="*/ 10 w 12"/>
                <a:gd name="T59" fmla="*/ 11 h 11"/>
                <a:gd name="T60" fmla="*/ 10 w 12"/>
                <a:gd name="T61" fmla="*/ 11 h 11"/>
                <a:gd name="T62" fmla="*/ 10 w 12"/>
                <a:gd name="T63" fmla="*/ 11 h 11"/>
                <a:gd name="T64" fmla="*/ 8 w 12"/>
                <a:gd name="T65" fmla="*/ 11 h 11"/>
                <a:gd name="T66" fmla="*/ 8 w 12"/>
                <a:gd name="T67" fmla="*/ 11 h 11"/>
                <a:gd name="T68" fmla="*/ 8 w 12"/>
                <a:gd name="T69" fmla="*/ 11 h 11"/>
                <a:gd name="T70" fmla="*/ 8 w 12"/>
                <a:gd name="T71" fmla="*/ 11 h 11"/>
                <a:gd name="T72" fmla="*/ 8 w 12"/>
                <a:gd name="T73" fmla="*/ 11 h 11"/>
                <a:gd name="T74" fmla="*/ 7 w 12"/>
                <a:gd name="T75" fmla="*/ 9 h 11"/>
                <a:gd name="T76" fmla="*/ 2 w 12"/>
                <a:gd name="T77" fmla="*/ 5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" h="11">
                  <a:moveTo>
                    <a:pt x="2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7" y="9"/>
                  </a:lnTo>
                  <a:lnTo>
                    <a:pt x="2" y="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Freeform 2992">
              <a:extLst>
                <a:ext uri="{FF2B5EF4-FFF2-40B4-BE49-F238E27FC236}">
                  <a16:creationId xmlns:a16="http://schemas.microsoft.com/office/drawing/2014/main" id="{21253079-DC81-0D03-3BD7-9C18F7FB1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" y="3907"/>
              <a:ext cx="11" cy="12"/>
            </a:xfrm>
            <a:custGeom>
              <a:avLst/>
              <a:gdLst>
                <a:gd name="T0" fmla="*/ 0 w 11"/>
                <a:gd name="T1" fmla="*/ 3 h 11"/>
                <a:gd name="T2" fmla="*/ 0 w 11"/>
                <a:gd name="T3" fmla="*/ 3 h 11"/>
                <a:gd name="T4" fmla="*/ 0 w 11"/>
                <a:gd name="T5" fmla="*/ 3 h 11"/>
                <a:gd name="T6" fmla="*/ 0 w 11"/>
                <a:gd name="T7" fmla="*/ 3 h 11"/>
                <a:gd name="T8" fmla="*/ 0 w 11"/>
                <a:gd name="T9" fmla="*/ 2 h 11"/>
                <a:gd name="T10" fmla="*/ 0 w 11"/>
                <a:gd name="T11" fmla="*/ 2 h 11"/>
                <a:gd name="T12" fmla="*/ 0 w 11"/>
                <a:gd name="T13" fmla="*/ 2 h 11"/>
                <a:gd name="T14" fmla="*/ 0 w 11"/>
                <a:gd name="T15" fmla="*/ 0 h 11"/>
                <a:gd name="T16" fmla="*/ 0 w 11"/>
                <a:gd name="T17" fmla="*/ 0 h 11"/>
                <a:gd name="T18" fmla="*/ 1 w 11"/>
                <a:gd name="T19" fmla="*/ 0 h 11"/>
                <a:gd name="T20" fmla="*/ 1 w 11"/>
                <a:gd name="T21" fmla="*/ 0 h 11"/>
                <a:gd name="T22" fmla="*/ 1 w 11"/>
                <a:gd name="T23" fmla="*/ 0 h 11"/>
                <a:gd name="T24" fmla="*/ 1 w 11"/>
                <a:gd name="T25" fmla="*/ 0 h 11"/>
                <a:gd name="T26" fmla="*/ 3 w 11"/>
                <a:gd name="T27" fmla="*/ 0 h 11"/>
                <a:gd name="T28" fmla="*/ 3 w 11"/>
                <a:gd name="T29" fmla="*/ 0 h 11"/>
                <a:gd name="T30" fmla="*/ 3 w 11"/>
                <a:gd name="T31" fmla="*/ 0 h 11"/>
                <a:gd name="T32" fmla="*/ 5 w 11"/>
                <a:gd name="T33" fmla="*/ 0 h 11"/>
                <a:gd name="T34" fmla="*/ 10 w 11"/>
                <a:gd name="T35" fmla="*/ 45 h 11"/>
                <a:gd name="T36" fmla="*/ 11 w 11"/>
                <a:gd name="T37" fmla="*/ 45 h 11"/>
                <a:gd name="T38" fmla="*/ 11 w 11"/>
                <a:gd name="T39" fmla="*/ 45 h 11"/>
                <a:gd name="T40" fmla="*/ 11 w 11"/>
                <a:gd name="T41" fmla="*/ 53 h 11"/>
                <a:gd name="T42" fmla="*/ 11 w 11"/>
                <a:gd name="T43" fmla="*/ 53 h 11"/>
                <a:gd name="T44" fmla="*/ 11 w 11"/>
                <a:gd name="T45" fmla="*/ 53 h 11"/>
                <a:gd name="T46" fmla="*/ 11 w 11"/>
                <a:gd name="T47" fmla="*/ 53 h 11"/>
                <a:gd name="T48" fmla="*/ 11 w 11"/>
                <a:gd name="T49" fmla="*/ 58 h 11"/>
                <a:gd name="T50" fmla="*/ 10 w 11"/>
                <a:gd name="T51" fmla="*/ 58 h 11"/>
                <a:gd name="T52" fmla="*/ 10 w 11"/>
                <a:gd name="T53" fmla="*/ 58 h 11"/>
                <a:gd name="T54" fmla="*/ 10 w 11"/>
                <a:gd name="T55" fmla="*/ 58 h 11"/>
                <a:gd name="T56" fmla="*/ 10 w 11"/>
                <a:gd name="T57" fmla="*/ 69 h 11"/>
                <a:gd name="T58" fmla="*/ 8 w 11"/>
                <a:gd name="T59" fmla="*/ 69 h 11"/>
                <a:gd name="T60" fmla="*/ 8 w 11"/>
                <a:gd name="T61" fmla="*/ 69 h 11"/>
                <a:gd name="T62" fmla="*/ 8 w 11"/>
                <a:gd name="T63" fmla="*/ 58 h 11"/>
                <a:gd name="T64" fmla="*/ 6 w 11"/>
                <a:gd name="T65" fmla="*/ 58 h 11"/>
                <a:gd name="T66" fmla="*/ 6 w 11"/>
                <a:gd name="T67" fmla="*/ 58 h 11"/>
                <a:gd name="T68" fmla="*/ 0 w 11"/>
                <a:gd name="T69" fmla="*/ 3 h 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9"/>
                  </a:lnTo>
                  <a:lnTo>
                    <a:pt x="6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Freeform 2993">
              <a:extLst>
                <a:ext uri="{FF2B5EF4-FFF2-40B4-BE49-F238E27FC236}">
                  <a16:creationId xmlns:a16="http://schemas.microsoft.com/office/drawing/2014/main" id="{A726B762-660B-04E1-CD4A-89C19F74D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" y="3907"/>
              <a:ext cx="11" cy="12"/>
            </a:xfrm>
            <a:custGeom>
              <a:avLst/>
              <a:gdLst>
                <a:gd name="T0" fmla="*/ 0 w 11"/>
                <a:gd name="T1" fmla="*/ 3 h 11"/>
                <a:gd name="T2" fmla="*/ 0 w 11"/>
                <a:gd name="T3" fmla="*/ 3 h 11"/>
                <a:gd name="T4" fmla="*/ 0 w 11"/>
                <a:gd name="T5" fmla="*/ 3 h 11"/>
                <a:gd name="T6" fmla="*/ 0 w 11"/>
                <a:gd name="T7" fmla="*/ 3 h 11"/>
                <a:gd name="T8" fmla="*/ 0 w 11"/>
                <a:gd name="T9" fmla="*/ 2 h 11"/>
                <a:gd name="T10" fmla="*/ 0 w 11"/>
                <a:gd name="T11" fmla="*/ 2 h 11"/>
                <a:gd name="T12" fmla="*/ 0 w 11"/>
                <a:gd name="T13" fmla="*/ 2 h 11"/>
                <a:gd name="T14" fmla="*/ 0 w 11"/>
                <a:gd name="T15" fmla="*/ 2 h 11"/>
                <a:gd name="T16" fmla="*/ 0 w 11"/>
                <a:gd name="T17" fmla="*/ 0 h 11"/>
                <a:gd name="T18" fmla="*/ 0 w 11"/>
                <a:gd name="T19" fmla="*/ 0 h 11"/>
                <a:gd name="T20" fmla="*/ 1 w 11"/>
                <a:gd name="T21" fmla="*/ 0 h 11"/>
                <a:gd name="T22" fmla="*/ 1 w 11"/>
                <a:gd name="T23" fmla="*/ 0 h 11"/>
                <a:gd name="T24" fmla="*/ 1 w 11"/>
                <a:gd name="T25" fmla="*/ 0 h 11"/>
                <a:gd name="T26" fmla="*/ 1 w 11"/>
                <a:gd name="T27" fmla="*/ 0 h 11"/>
                <a:gd name="T28" fmla="*/ 1 w 11"/>
                <a:gd name="T29" fmla="*/ 0 h 11"/>
                <a:gd name="T30" fmla="*/ 3 w 11"/>
                <a:gd name="T31" fmla="*/ 0 h 11"/>
                <a:gd name="T32" fmla="*/ 3 w 11"/>
                <a:gd name="T33" fmla="*/ 0 h 11"/>
                <a:gd name="T34" fmla="*/ 3 w 11"/>
                <a:gd name="T35" fmla="*/ 0 h 11"/>
                <a:gd name="T36" fmla="*/ 5 w 11"/>
                <a:gd name="T37" fmla="*/ 0 h 11"/>
                <a:gd name="T38" fmla="*/ 10 w 11"/>
                <a:gd name="T39" fmla="*/ 45 h 11"/>
                <a:gd name="T40" fmla="*/ 11 w 11"/>
                <a:gd name="T41" fmla="*/ 45 h 11"/>
                <a:gd name="T42" fmla="*/ 11 w 11"/>
                <a:gd name="T43" fmla="*/ 45 h 11"/>
                <a:gd name="T44" fmla="*/ 11 w 11"/>
                <a:gd name="T45" fmla="*/ 53 h 11"/>
                <a:gd name="T46" fmla="*/ 11 w 11"/>
                <a:gd name="T47" fmla="*/ 53 h 11"/>
                <a:gd name="T48" fmla="*/ 11 w 11"/>
                <a:gd name="T49" fmla="*/ 53 h 11"/>
                <a:gd name="T50" fmla="*/ 11 w 11"/>
                <a:gd name="T51" fmla="*/ 53 h 11"/>
                <a:gd name="T52" fmla="*/ 11 w 11"/>
                <a:gd name="T53" fmla="*/ 53 h 11"/>
                <a:gd name="T54" fmla="*/ 11 w 11"/>
                <a:gd name="T55" fmla="*/ 58 h 11"/>
                <a:gd name="T56" fmla="*/ 10 w 11"/>
                <a:gd name="T57" fmla="*/ 58 h 11"/>
                <a:gd name="T58" fmla="*/ 10 w 11"/>
                <a:gd name="T59" fmla="*/ 58 h 11"/>
                <a:gd name="T60" fmla="*/ 10 w 11"/>
                <a:gd name="T61" fmla="*/ 58 h 11"/>
                <a:gd name="T62" fmla="*/ 10 w 11"/>
                <a:gd name="T63" fmla="*/ 69 h 11"/>
                <a:gd name="T64" fmla="*/ 8 w 11"/>
                <a:gd name="T65" fmla="*/ 69 h 11"/>
                <a:gd name="T66" fmla="*/ 8 w 11"/>
                <a:gd name="T67" fmla="*/ 69 h 11"/>
                <a:gd name="T68" fmla="*/ 8 w 11"/>
                <a:gd name="T69" fmla="*/ 69 h 11"/>
                <a:gd name="T70" fmla="*/ 8 w 11"/>
                <a:gd name="T71" fmla="*/ 58 h 11"/>
                <a:gd name="T72" fmla="*/ 6 w 11"/>
                <a:gd name="T73" fmla="*/ 58 h 11"/>
                <a:gd name="T74" fmla="*/ 6 w 11"/>
                <a:gd name="T75" fmla="*/ 58 h 11"/>
                <a:gd name="T76" fmla="*/ 0 w 11"/>
                <a:gd name="T77" fmla="*/ 3 h 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" h="11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9"/>
                  </a:lnTo>
                  <a:lnTo>
                    <a:pt x="6" y="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Freeform 2994">
              <a:extLst>
                <a:ext uri="{FF2B5EF4-FFF2-40B4-BE49-F238E27FC236}">
                  <a16:creationId xmlns:a16="http://schemas.microsoft.com/office/drawing/2014/main" id="{81D1281A-4FA9-2BB5-705E-ACEF8CD90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3912"/>
              <a:ext cx="12" cy="11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0 w 12"/>
                <a:gd name="T5" fmla="*/ 4 h 10"/>
                <a:gd name="T6" fmla="*/ 0 w 12"/>
                <a:gd name="T7" fmla="*/ 4 h 10"/>
                <a:gd name="T8" fmla="*/ 0 w 12"/>
                <a:gd name="T9" fmla="*/ 3 h 10"/>
                <a:gd name="T10" fmla="*/ 0 w 12"/>
                <a:gd name="T11" fmla="*/ 3 h 10"/>
                <a:gd name="T12" fmla="*/ 0 w 12"/>
                <a:gd name="T13" fmla="*/ 3 h 10"/>
                <a:gd name="T14" fmla="*/ 0 w 12"/>
                <a:gd name="T15" fmla="*/ 1 h 10"/>
                <a:gd name="T16" fmla="*/ 0 w 12"/>
                <a:gd name="T17" fmla="*/ 1 h 10"/>
                <a:gd name="T18" fmla="*/ 0 w 12"/>
                <a:gd name="T19" fmla="*/ 1 h 10"/>
                <a:gd name="T20" fmla="*/ 0 w 12"/>
                <a:gd name="T21" fmla="*/ 1 h 10"/>
                <a:gd name="T22" fmla="*/ 2 w 12"/>
                <a:gd name="T23" fmla="*/ 1 h 10"/>
                <a:gd name="T24" fmla="*/ 2 w 12"/>
                <a:gd name="T25" fmla="*/ 0 h 10"/>
                <a:gd name="T26" fmla="*/ 2 w 12"/>
                <a:gd name="T27" fmla="*/ 0 h 10"/>
                <a:gd name="T28" fmla="*/ 4 w 12"/>
                <a:gd name="T29" fmla="*/ 0 h 10"/>
                <a:gd name="T30" fmla="*/ 4 w 12"/>
                <a:gd name="T31" fmla="*/ 1 h 10"/>
                <a:gd name="T32" fmla="*/ 4 w 12"/>
                <a:gd name="T33" fmla="*/ 1 h 10"/>
                <a:gd name="T34" fmla="*/ 12 w 12"/>
                <a:gd name="T35" fmla="*/ 55 h 10"/>
                <a:gd name="T36" fmla="*/ 12 w 12"/>
                <a:gd name="T37" fmla="*/ 55 h 10"/>
                <a:gd name="T38" fmla="*/ 12 w 12"/>
                <a:gd name="T39" fmla="*/ 55 h 10"/>
                <a:gd name="T40" fmla="*/ 12 w 12"/>
                <a:gd name="T41" fmla="*/ 61 h 10"/>
                <a:gd name="T42" fmla="*/ 12 w 12"/>
                <a:gd name="T43" fmla="*/ 61 h 10"/>
                <a:gd name="T44" fmla="*/ 12 w 12"/>
                <a:gd name="T45" fmla="*/ 61 h 10"/>
                <a:gd name="T46" fmla="*/ 12 w 12"/>
                <a:gd name="T47" fmla="*/ 74 h 10"/>
                <a:gd name="T48" fmla="*/ 12 w 12"/>
                <a:gd name="T49" fmla="*/ 74 h 10"/>
                <a:gd name="T50" fmla="*/ 12 w 12"/>
                <a:gd name="T51" fmla="*/ 74 h 10"/>
                <a:gd name="T52" fmla="*/ 12 w 12"/>
                <a:gd name="T53" fmla="*/ 74 h 10"/>
                <a:gd name="T54" fmla="*/ 12 w 12"/>
                <a:gd name="T55" fmla="*/ 81 h 10"/>
                <a:gd name="T56" fmla="*/ 12 w 12"/>
                <a:gd name="T57" fmla="*/ 81 h 10"/>
                <a:gd name="T58" fmla="*/ 10 w 12"/>
                <a:gd name="T59" fmla="*/ 81 h 10"/>
                <a:gd name="T60" fmla="*/ 10 w 12"/>
                <a:gd name="T61" fmla="*/ 81 h 10"/>
                <a:gd name="T62" fmla="*/ 9 w 12"/>
                <a:gd name="T63" fmla="*/ 81 h 10"/>
                <a:gd name="T64" fmla="*/ 9 w 12"/>
                <a:gd name="T65" fmla="*/ 81 h 10"/>
                <a:gd name="T66" fmla="*/ 9 w 12"/>
                <a:gd name="T67" fmla="*/ 81 h 10"/>
                <a:gd name="T68" fmla="*/ 0 w 12"/>
                <a:gd name="T69" fmla="*/ 4 h 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Freeform 2995">
              <a:extLst>
                <a:ext uri="{FF2B5EF4-FFF2-40B4-BE49-F238E27FC236}">
                  <a16:creationId xmlns:a16="http://schemas.microsoft.com/office/drawing/2014/main" id="{9FF448B3-52D9-F983-690E-CB4BB63DD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3912"/>
              <a:ext cx="12" cy="11"/>
            </a:xfrm>
            <a:custGeom>
              <a:avLst/>
              <a:gdLst>
                <a:gd name="T0" fmla="*/ 0 w 12"/>
                <a:gd name="T1" fmla="*/ 4 h 10"/>
                <a:gd name="T2" fmla="*/ 0 w 12"/>
                <a:gd name="T3" fmla="*/ 4 h 10"/>
                <a:gd name="T4" fmla="*/ 0 w 12"/>
                <a:gd name="T5" fmla="*/ 4 h 10"/>
                <a:gd name="T6" fmla="*/ 0 w 12"/>
                <a:gd name="T7" fmla="*/ 4 h 10"/>
                <a:gd name="T8" fmla="*/ 0 w 12"/>
                <a:gd name="T9" fmla="*/ 3 h 10"/>
                <a:gd name="T10" fmla="*/ 0 w 12"/>
                <a:gd name="T11" fmla="*/ 3 h 10"/>
                <a:gd name="T12" fmla="*/ 0 w 12"/>
                <a:gd name="T13" fmla="*/ 3 h 10"/>
                <a:gd name="T14" fmla="*/ 0 w 12"/>
                <a:gd name="T15" fmla="*/ 3 h 10"/>
                <a:gd name="T16" fmla="*/ 0 w 12"/>
                <a:gd name="T17" fmla="*/ 1 h 10"/>
                <a:gd name="T18" fmla="*/ 0 w 12"/>
                <a:gd name="T19" fmla="*/ 1 h 10"/>
                <a:gd name="T20" fmla="*/ 0 w 12"/>
                <a:gd name="T21" fmla="*/ 1 h 10"/>
                <a:gd name="T22" fmla="*/ 0 w 12"/>
                <a:gd name="T23" fmla="*/ 1 h 10"/>
                <a:gd name="T24" fmla="*/ 2 w 12"/>
                <a:gd name="T25" fmla="*/ 1 h 10"/>
                <a:gd name="T26" fmla="*/ 2 w 12"/>
                <a:gd name="T27" fmla="*/ 0 h 10"/>
                <a:gd name="T28" fmla="*/ 2 w 12"/>
                <a:gd name="T29" fmla="*/ 0 h 10"/>
                <a:gd name="T30" fmla="*/ 2 w 12"/>
                <a:gd name="T31" fmla="*/ 0 h 10"/>
                <a:gd name="T32" fmla="*/ 4 w 12"/>
                <a:gd name="T33" fmla="*/ 0 h 10"/>
                <a:gd name="T34" fmla="*/ 4 w 12"/>
                <a:gd name="T35" fmla="*/ 1 h 10"/>
                <a:gd name="T36" fmla="*/ 4 w 12"/>
                <a:gd name="T37" fmla="*/ 1 h 10"/>
                <a:gd name="T38" fmla="*/ 12 w 12"/>
                <a:gd name="T39" fmla="*/ 55 h 10"/>
                <a:gd name="T40" fmla="*/ 12 w 12"/>
                <a:gd name="T41" fmla="*/ 55 h 10"/>
                <a:gd name="T42" fmla="*/ 12 w 12"/>
                <a:gd name="T43" fmla="*/ 55 h 10"/>
                <a:gd name="T44" fmla="*/ 12 w 12"/>
                <a:gd name="T45" fmla="*/ 61 h 10"/>
                <a:gd name="T46" fmla="*/ 12 w 12"/>
                <a:gd name="T47" fmla="*/ 61 h 10"/>
                <a:gd name="T48" fmla="*/ 12 w 12"/>
                <a:gd name="T49" fmla="*/ 61 h 10"/>
                <a:gd name="T50" fmla="*/ 12 w 12"/>
                <a:gd name="T51" fmla="*/ 61 h 10"/>
                <a:gd name="T52" fmla="*/ 12 w 12"/>
                <a:gd name="T53" fmla="*/ 74 h 10"/>
                <a:gd name="T54" fmla="*/ 12 w 12"/>
                <a:gd name="T55" fmla="*/ 74 h 10"/>
                <a:gd name="T56" fmla="*/ 12 w 12"/>
                <a:gd name="T57" fmla="*/ 74 h 10"/>
                <a:gd name="T58" fmla="*/ 12 w 12"/>
                <a:gd name="T59" fmla="*/ 74 h 10"/>
                <a:gd name="T60" fmla="*/ 12 w 12"/>
                <a:gd name="T61" fmla="*/ 81 h 10"/>
                <a:gd name="T62" fmla="*/ 12 w 12"/>
                <a:gd name="T63" fmla="*/ 81 h 10"/>
                <a:gd name="T64" fmla="*/ 10 w 12"/>
                <a:gd name="T65" fmla="*/ 81 h 10"/>
                <a:gd name="T66" fmla="*/ 10 w 12"/>
                <a:gd name="T67" fmla="*/ 81 h 10"/>
                <a:gd name="T68" fmla="*/ 10 w 12"/>
                <a:gd name="T69" fmla="*/ 81 h 10"/>
                <a:gd name="T70" fmla="*/ 9 w 12"/>
                <a:gd name="T71" fmla="*/ 81 h 10"/>
                <a:gd name="T72" fmla="*/ 9 w 12"/>
                <a:gd name="T73" fmla="*/ 81 h 10"/>
                <a:gd name="T74" fmla="*/ 9 w 12"/>
                <a:gd name="T75" fmla="*/ 81 h 10"/>
                <a:gd name="T76" fmla="*/ 0 w 12"/>
                <a:gd name="T77" fmla="*/ 4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" h="10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Freeform 2996">
              <a:extLst>
                <a:ext uri="{FF2B5EF4-FFF2-40B4-BE49-F238E27FC236}">
                  <a16:creationId xmlns:a16="http://schemas.microsoft.com/office/drawing/2014/main" id="{BE0C0A23-1B39-E013-3A38-454303D39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3919"/>
              <a:ext cx="14" cy="9"/>
            </a:xfrm>
            <a:custGeom>
              <a:avLst/>
              <a:gdLst>
                <a:gd name="T0" fmla="*/ 2 w 13"/>
                <a:gd name="T1" fmla="*/ 4 h 9"/>
                <a:gd name="T2" fmla="*/ 2 w 13"/>
                <a:gd name="T3" fmla="*/ 3 h 9"/>
                <a:gd name="T4" fmla="*/ 2 w 13"/>
                <a:gd name="T5" fmla="*/ 3 h 9"/>
                <a:gd name="T6" fmla="*/ 2 w 13"/>
                <a:gd name="T7" fmla="*/ 3 h 9"/>
                <a:gd name="T8" fmla="*/ 0 w 13"/>
                <a:gd name="T9" fmla="*/ 3 h 9"/>
                <a:gd name="T10" fmla="*/ 0 w 13"/>
                <a:gd name="T11" fmla="*/ 1 h 9"/>
                <a:gd name="T12" fmla="*/ 0 w 13"/>
                <a:gd name="T13" fmla="*/ 1 h 9"/>
                <a:gd name="T14" fmla="*/ 0 w 13"/>
                <a:gd name="T15" fmla="*/ 1 h 9"/>
                <a:gd name="T16" fmla="*/ 2 w 13"/>
                <a:gd name="T17" fmla="*/ 1 h 9"/>
                <a:gd name="T18" fmla="*/ 2 w 13"/>
                <a:gd name="T19" fmla="*/ 1 h 9"/>
                <a:gd name="T20" fmla="*/ 2 w 13"/>
                <a:gd name="T21" fmla="*/ 0 h 9"/>
                <a:gd name="T22" fmla="*/ 2 w 13"/>
                <a:gd name="T23" fmla="*/ 0 h 9"/>
                <a:gd name="T24" fmla="*/ 2 w 13"/>
                <a:gd name="T25" fmla="*/ 0 h 9"/>
                <a:gd name="T26" fmla="*/ 2 w 13"/>
                <a:gd name="T27" fmla="*/ 0 h 9"/>
                <a:gd name="T28" fmla="*/ 3 w 13"/>
                <a:gd name="T29" fmla="*/ 0 h 9"/>
                <a:gd name="T30" fmla="*/ 3 w 13"/>
                <a:gd name="T31" fmla="*/ 0 h 9"/>
                <a:gd name="T32" fmla="*/ 3 w 13"/>
                <a:gd name="T33" fmla="*/ 0 h 9"/>
                <a:gd name="T34" fmla="*/ 3 w 13"/>
                <a:gd name="T35" fmla="*/ 0 h 9"/>
                <a:gd name="T36" fmla="*/ 5 w 13"/>
                <a:gd name="T37" fmla="*/ 0 h 9"/>
                <a:gd name="T38" fmla="*/ 58 w 13"/>
                <a:gd name="T39" fmla="*/ 4 h 9"/>
                <a:gd name="T40" fmla="*/ 58 w 13"/>
                <a:gd name="T41" fmla="*/ 4 h 9"/>
                <a:gd name="T42" fmla="*/ 58 w 13"/>
                <a:gd name="T43" fmla="*/ 4 h 9"/>
                <a:gd name="T44" fmla="*/ 62 w 13"/>
                <a:gd name="T45" fmla="*/ 4 h 9"/>
                <a:gd name="T46" fmla="*/ 62 w 13"/>
                <a:gd name="T47" fmla="*/ 6 h 9"/>
                <a:gd name="T48" fmla="*/ 62 w 13"/>
                <a:gd name="T49" fmla="*/ 6 h 9"/>
                <a:gd name="T50" fmla="*/ 62 w 13"/>
                <a:gd name="T51" fmla="*/ 6 h 9"/>
                <a:gd name="T52" fmla="*/ 62 w 13"/>
                <a:gd name="T53" fmla="*/ 6 h 9"/>
                <a:gd name="T54" fmla="*/ 62 w 13"/>
                <a:gd name="T55" fmla="*/ 6 h 9"/>
                <a:gd name="T56" fmla="*/ 62 w 13"/>
                <a:gd name="T57" fmla="*/ 7 h 9"/>
                <a:gd name="T58" fmla="*/ 58 w 13"/>
                <a:gd name="T59" fmla="*/ 7 h 9"/>
                <a:gd name="T60" fmla="*/ 58 w 13"/>
                <a:gd name="T61" fmla="*/ 7 h 9"/>
                <a:gd name="T62" fmla="*/ 58 w 13"/>
                <a:gd name="T63" fmla="*/ 7 h 9"/>
                <a:gd name="T64" fmla="*/ 58 w 13"/>
                <a:gd name="T65" fmla="*/ 9 h 9"/>
                <a:gd name="T66" fmla="*/ 58 w 13"/>
                <a:gd name="T67" fmla="*/ 9 h 9"/>
                <a:gd name="T68" fmla="*/ 50 w 13"/>
                <a:gd name="T69" fmla="*/ 9 h 9"/>
                <a:gd name="T70" fmla="*/ 50 w 13"/>
                <a:gd name="T71" fmla="*/ 9 h 9"/>
                <a:gd name="T72" fmla="*/ 50 w 13"/>
                <a:gd name="T73" fmla="*/ 7 h 9"/>
                <a:gd name="T74" fmla="*/ 50 w 13"/>
                <a:gd name="T75" fmla="*/ 7 h 9"/>
                <a:gd name="T76" fmla="*/ 2 w 13"/>
                <a:gd name="T77" fmla="*/ 4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9">
                  <a:moveTo>
                    <a:pt x="2" y="4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7" name="Freeform 2997">
              <a:extLst>
                <a:ext uri="{FF2B5EF4-FFF2-40B4-BE49-F238E27FC236}">
                  <a16:creationId xmlns:a16="http://schemas.microsoft.com/office/drawing/2014/main" id="{B4F8583B-E95F-B106-207E-351C8B24B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3919"/>
              <a:ext cx="14" cy="9"/>
            </a:xfrm>
            <a:custGeom>
              <a:avLst/>
              <a:gdLst>
                <a:gd name="T0" fmla="*/ 2 w 13"/>
                <a:gd name="T1" fmla="*/ 4 h 9"/>
                <a:gd name="T2" fmla="*/ 2 w 13"/>
                <a:gd name="T3" fmla="*/ 3 h 9"/>
                <a:gd name="T4" fmla="*/ 2 w 13"/>
                <a:gd name="T5" fmla="*/ 3 h 9"/>
                <a:gd name="T6" fmla="*/ 2 w 13"/>
                <a:gd name="T7" fmla="*/ 3 h 9"/>
                <a:gd name="T8" fmla="*/ 0 w 13"/>
                <a:gd name="T9" fmla="*/ 3 h 9"/>
                <a:gd name="T10" fmla="*/ 0 w 13"/>
                <a:gd name="T11" fmla="*/ 1 h 9"/>
                <a:gd name="T12" fmla="*/ 0 w 13"/>
                <a:gd name="T13" fmla="*/ 1 h 9"/>
                <a:gd name="T14" fmla="*/ 0 w 13"/>
                <a:gd name="T15" fmla="*/ 1 h 9"/>
                <a:gd name="T16" fmla="*/ 2 w 13"/>
                <a:gd name="T17" fmla="*/ 1 h 9"/>
                <a:gd name="T18" fmla="*/ 2 w 13"/>
                <a:gd name="T19" fmla="*/ 1 h 9"/>
                <a:gd name="T20" fmla="*/ 2 w 13"/>
                <a:gd name="T21" fmla="*/ 0 h 9"/>
                <a:gd name="T22" fmla="*/ 2 w 13"/>
                <a:gd name="T23" fmla="*/ 0 h 9"/>
                <a:gd name="T24" fmla="*/ 2 w 13"/>
                <a:gd name="T25" fmla="*/ 0 h 9"/>
                <a:gd name="T26" fmla="*/ 2 w 13"/>
                <a:gd name="T27" fmla="*/ 0 h 9"/>
                <a:gd name="T28" fmla="*/ 3 w 13"/>
                <a:gd name="T29" fmla="*/ 0 h 9"/>
                <a:gd name="T30" fmla="*/ 3 w 13"/>
                <a:gd name="T31" fmla="*/ 0 h 9"/>
                <a:gd name="T32" fmla="*/ 3 w 13"/>
                <a:gd name="T33" fmla="*/ 0 h 9"/>
                <a:gd name="T34" fmla="*/ 3 w 13"/>
                <a:gd name="T35" fmla="*/ 0 h 9"/>
                <a:gd name="T36" fmla="*/ 5 w 13"/>
                <a:gd name="T37" fmla="*/ 0 h 9"/>
                <a:gd name="T38" fmla="*/ 58 w 13"/>
                <a:gd name="T39" fmla="*/ 4 h 9"/>
                <a:gd name="T40" fmla="*/ 58 w 13"/>
                <a:gd name="T41" fmla="*/ 4 h 9"/>
                <a:gd name="T42" fmla="*/ 58 w 13"/>
                <a:gd name="T43" fmla="*/ 4 h 9"/>
                <a:gd name="T44" fmla="*/ 62 w 13"/>
                <a:gd name="T45" fmla="*/ 4 h 9"/>
                <a:gd name="T46" fmla="*/ 62 w 13"/>
                <a:gd name="T47" fmla="*/ 6 h 9"/>
                <a:gd name="T48" fmla="*/ 62 w 13"/>
                <a:gd name="T49" fmla="*/ 6 h 9"/>
                <a:gd name="T50" fmla="*/ 62 w 13"/>
                <a:gd name="T51" fmla="*/ 6 h 9"/>
                <a:gd name="T52" fmla="*/ 62 w 13"/>
                <a:gd name="T53" fmla="*/ 6 h 9"/>
                <a:gd name="T54" fmla="*/ 62 w 13"/>
                <a:gd name="T55" fmla="*/ 6 h 9"/>
                <a:gd name="T56" fmla="*/ 62 w 13"/>
                <a:gd name="T57" fmla="*/ 7 h 9"/>
                <a:gd name="T58" fmla="*/ 58 w 13"/>
                <a:gd name="T59" fmla="*/ 7 h 9"/>
                <a:gd name="T60" fmla="*/ 58 w 13"/>
                <a:gd name="T61" fmla="*/ 7 h 9"/>
                <a:gd name="T62" fmla="*/ 58 w 13"/>
                <a:gd name="T63" fmla="*/ 7 h 9"/>
                <a:gd name="T64" fmla="*/ 58 w 13"/>
                <a:gd name="T65" fmla="*/ 9 h 9"/>
                <a:gd name="T66" fmla="*/ 58 w 13"/>
                <a:gd name="T67" fmla="*/ 9 h 9"/>
                <a:gd name="T68" fmla="*/ 50 w 13"/>
                <a:gd name="T69" fmla="*/ 9 h 9"/>
                <a:gd name="T70" fmla="*/ 50 w 13"/>
                <a:gd name="T71" fmla="*/ 9 h 9"/>
                <a:gd name="T72" fmla="*/ 50 w 13"/>
                <a:gd name="T73" fmla="*/ 7 h 9"/>
                <a:gd name="T74" fmla="*/ 50 w 13"/>
                <a:gd name="T75" fmla="*/ 7 h 9"/>
                <a:gd name="T76" fmla="*/ 2 w 13"/>
                <a:gd name="T77" fmla="*/ 4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9">
                  <a:moveTo>
                    <a:pt x="2" y="4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Freeform 2998">
              <a:extLst>
                <a:ext uri="{FF2B5EF4-FFF2-40B4-BE49-F238E27FC236}">
                  <a16:creationId xmlns:a16="http://schemas.microsoft.com/office/drawing/2014/main" id="{DA777F2F-A73C-5E68-7E1A-7A7E3E2BD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3923"/>
              <a:ext cx="15" cy="8"/>
            </a:xfrm>
            <a:custGeom>
              <a:avLst/>
              <a:gdLst>
                <a:gd name="T0" fmla="*/ 2 w 14"/>
                <a:gd name="T1" fmla="*/ 3 h 8"/>
                <a:gd name="T2" fmla="*/ 2 w 14"/>
                <a:gd name="T3" fmla="*/ 3 h 8"/>
                <a:gd name="T4" fmla="*/ 0 w 14"/>
                <a:gd name="T5" fmla="*/ 3 h 8"/>
                <a:gd name="T6" fmla="*/ 0 w 14"/>
                <a:gd name="T7" fmla="*/ 3 h 8"/>
                <a:gd name="T8" fmla="*/ 0 w 14"/>
                <a:gd name="T9" fmla="*/ 2 h 8"/>
                <a:gd name="T10" fmla="*/ 0 w 14"/>
                <a:gd name="T11" fmla="*/ 2 h 8"/>
                <a:gd name="T12" fmla="*/ 0 w 14"/>
                <a:gd name="T13" fmla="*/ 2 h 8"/>
                <a:gd name="T14" fmla="*/ 0 w 14"/>
                <a:gd name="T15" fmla="*/ 2 h 8"/>
                <a:gd name="T16" fmla="*/ 0 w 14"/>
                <a:gd name="T17" fmla="*/ 0 h 8"/>
                <a:gd name="T18" fmla="*/ 0 w 14"/>
                <a:gd name="T19" fmla="*/ 0 h 8"/>
                <a:gd name="T20" fmla="*/ 0 w 14"/>
                <a:gd name="T21" fmla="*/ 0 h 8"/>
                <a:gd name="T22" fmla="*/ 2 w 14"/>
                <a:gd name="T23" fmla="*/ 0 h 8"/>
                <a:gd name="T24" fmla="*/ 2 w 14"/>
                <a:gd name="T25" fmla="*/ 0 h 8"/>
                <a:gd name="T26" fmla="*/ 2 w 14"/>
                <a:gd name="T27" fmla="*/ 0 h 8"/>
                <a:gd name="T28" fmla="*/ 2 w 14"/>
                <a:gd name="T29" fmla="*/ 0 h 8"/>
                <a:gd name="T30" fmla="*/ 4 w 14"/>
                <a:gd name="T31" fmla="*/ 0 h 8"/>
                <a:gd name="T32" fmla="*/ 4 w 14"/>
                <a:gd name="T33" fmla="*/ 0 h 8"/>
                <a:gd name="T34" fmla="*/ 54 w 14"/>
                <a:gd name="T35" fmla="*/ 3 h 8"/>
                <a:gd name="T36" fmla="*/ 54 w 14"/>
                <a:gd name="T37" fmla="*/ 3 h 8"/>
                <a:gd name="T38" fmla="*/ 54 w 14"/>
                <a:gd name="T39" fmla="*/ 3 h 8"/>
                <a:gd name="T40" fmla="*/ 54 w 14"/>
                <a:gd name="T41" fmla="*/ 5 h 8"/>
                <a:gd name="T42" fmla="*/ 54 w 14"/>
                <a:gd name="T43" fmla="*/ 5 h 8"/>
                <a:gd name="T44" fmla="*/ 62 w 14"/>
                <a:gd name="T45" fmla="*/ 5 h 8"/>
                <a:gd name="T46" fmla="*/ 62 w 14"/>
                <a:gd name="T47" fmla="*/ 5 h 8"/>
                <a:gd name="T48" fmla="*/ 62 w 14"/>
                <a:gd name="T49" fmla="*/ 6 h 8"/>
                <a:gd name="T50" fmla="*/ 54 w 14"/>
                <a:gd name="T51" fmla="*/ 6 h 8"/>
                <a:gd name="T52" fmla="*/ 54 w 14"/>
                <a:gd name="T53" fmla="*/ 6 h 8"/>
                <a:gd name="T54" fmla="*/ 54 w 14"/>
                <a:gd name="T55" fmla="*/ 6 h 8"/>
                <a:gd name="T56" fmla="*/ 54 w 14"/>
                <a:gd name="T57" fmla="*/ 8 h 8"/>
                <a:gd name="T58" fmla="*/ 54 w 14"/>
                <a:gd name="T59" fmla="*/ 8 h 8"/>
                <a:gd name="T60" fmla="*/ 47 w 14"/>
                <a:gd name="T61" fmla="*/ 8 h 8"/>
                <a:gd name="T62" fmla="*/ 47 w 14"/>
                <a:gd name="T63" fmla="*/ 8 h 8"/>
                <a:gd name="T64" fmla="*/ 47 w 14"/>
                <a:gd name="T65" fmla="*/ 8 h 8"/>
                <a:gd name="T66" fmla="*/ 44 w 14"/>
                <a:gd name="T67" fmla="*/ 8 h 8"/>
                <a:gd name="T68" fmla="*/ 2 w 14"/>
                <a:gd name="T69" fmla="*/ 3 h 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" h="8">
                  <a:moveTo>
                    <a:pt x="2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Freeform 2999">
              <a:extLst>
                <a:ext uri="{FF2B5EF4-FFF2-40B4-BE49-F238E27FC236}">
                  <a16:creationId xmlns:a16="http://schemas.microsoft.com/office/drawing/2014/main" id="{C8E65664-662E-3920-8EB8-B75AD497C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3923"/>
              <a:ext cx="15" cy="8"/>
            </a:xfrm>
            <a:custGeom>
              <a:avLst/>
              <a:gdLst>
                <a:gd name="T0" fmla="*/ 2 w 14"/>
                <a:gd name="T1" fmla="*/ 3 h 8"/>
                <a:gd name="T2" fmla="*/ 2 w 14"/>
                <a:gd name="T3" fmla="*/ 3 h 8"/>
                <a:gd name="T4" fmla="*/ 0 w 14"/>
                <a:gd name="T5" fmla="*/ 3 h 8"/>
                <a:gd name="T6" fmla="*/ 0 w 14"/>
                <a:gd name="T7" fmla="*/ 3 h 8"/>
                <a:gd name="T8" fmla="*/ 0 w 14"/>
                <a:gd name="T9" fmla="*/ 2 h 8"/>
                <a:gd name="T10" fmla="*/ 0 w 14"/>
                <a:gd name="T11" fmla="*/ 2 h 8"/>
                <a:gd name="T12" fmla="*/ 0 w 14"/>
                <a:gd name="T13" fmla="*/ 2 h 8"/>
                <a:gd name="T14" fmla="*/ 0 w 14"/>
                <a:gd name="T15" fmla="*/ 2 h 8"/>
                <a:gd name="T16" fmla="*/ 0 w 14"/>
                <a:gd name="T17" fmla="*/ 2 h 8"/>
                <a:gd name="T18" fmla="*/ 0 w 14"/>
                <a:gd name="T19" fmla="*/ 0 h 8"/>
                <a:gd name="T20" fmla="*/ 0 w 14"/>
                <a:gd name="T21" fmla="*/ 0 h 8"/>
                <a:gd name="T22" fmla="*/ 0 w 14"/>
                <a:gd name="T23" fmla="*/ 0 h 8"/>
                <a:gd name="T24" fmla="*/ 2 w 14"/>
                <a:gd name="T25" fmla="*/ 0 h 8"/>
                <a:gd name="T26" fmla="*/ 2 w 14"/>
                <a:gd name="T27" fmla="*/ 0 h 8"/>
                <a:gd name="T28" fmla="*/ 2 w 14"/>
                <a:gd name="T29" fmla="*/ 0 h 8"/>
                <a:gd name="T30" fmla="*/ 2 w 14"/>
                <a:gd name="T31" fmla="*/ 0 h 8"/>
                <a:gd name="T32" fmla="*/ 2 w 14"/>
                <a:gd name="T33" fmla="*/ 0 h 8"/>
                <a:gd name="T34" fmla="*/ 4 w 14"/>
                <a:gd name="T35" fmla="*/ 0 h 8"/>
                <a:gd name="T36" fmla="*/ 4 w 14"/>
                <a:gd name="T37" fmla="*/ 0 h 8"/>
                <a:gd name="T38" fmla="*/ 54 w 14"/>
                <a:gd name="T39" fmla="*/ 3 h 8"/>
                <a:gd name="T40" fmla="*/ 54 w 14"/>
                <a:gd name="T41" fmla="*/ 3 h 8"/>
                <a:gd name="T42" fmla="*/ 54 w 14"/>
                <a:gd name="T43" fmla="*/ 3 h 8"/>
                <a:gd name="T44" fmla="*/ 54 w 14"/>
                <a:gd name="T45" fmla="*/ 5 h 8"/>
                <a:gd name="T46" fmla="*/ 54 w 14"/>
                <a:gd name="T47" fmla="*/ 5 h 8"/>
                <a:gd name="T48" fmla="*/ 62 w 14"/>
                <a:gd name="T49" fmla="*/ 5 h 8"/>
                <a:gd name="T50" fmla="*/ 62 w 14"/>
                <a:gd name="T51" fmla="*/ 5 h 8"/>
                <a:gd name="T52" fmla="*/ 62 w 14"/>
                <a:gd name="T53" fmla="*/ 5 h 8"/>
                <a:gd name="T54" fmla="*/ 62 w 14"/>
                <a:gd name="T55" fmla="*/ 6 h 8"/>
                <a:gd name="T56" fmla="*/ 54 w 14"/>
                <a:gd name="T57" fmla="*/ 6 h 8"/>
                <a:gd name="T58" fmla="*/ 54 w 14"/>
                <a:gd name="T59" fmla="*/ 6 h 8"/>
                <a:gd name="T60" fmla="*/ 54 w 14"/>
                <a:gd name="T61" fmla="*/ 6 h 8"/>
                <a:gd name="T62" fmla="*/ 54 w 14"/>
                <a:gd name="T63" fmla="*/ 8 h 8"/>
                <a:gd name="T64" fmla="*/ 54 w 14"/>
                <a:gd name="T65" fmla="*/ 8 h 8"/>
                <a:gd name="T66" fmla="*/ 47 w 14"/>
                <a:gd name="T67" fmla="*/ 8 h 8"/>
                <a:gd name="T68" fmla="*/ 47 w 14"/>
                <a:gd name="T69" fmla="*/ 8 h 8"/>
                <a:gd name="T70" fmla="*/ 47 w 14"/>
                <a:gd name="T71" fmla="*/ 8 h 8"/>
                <a:gd name="T72" fmla="*/ 47 w 14"/>
                <a:gd name="T73" fmla="*/ 8 h 8"/>
                <a:gd name="T74" fmla="*/ 44 w 14"/>
                <a:gd name="T75" fmla="*/ 8 h 8"/>
                <a:gd name="T76" fmla="*/ 2 w 14"/>
                <a:gd name="T77" fmla="*/ 3 h 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" h="8">
                  <a:moveTo>
                    <a:pt x="2" y="3"/>
                  </a:move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2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Freeform 3000">
              <a:extLst>
                <a:ext uri="{FF2B5EF4-FFF2-40B4-BE49-F238E27FC236}">
                  <a16:creationId xmlns:a16="http://schemas.microsoft.com/office/drawing/2014/main" id="{D363EF32-4C18-D71E-2683-E9379346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3926"/>
              <a:ext cx="13" cy="8"/>
            </a:xfrm>
            <a:custGeom>
              <a:avLst/>
              <a:gdLst>
                <a:gd name="T0" fmla="*/ 1 w 13"/>
                <a:gd name="T1" fmla="*/ 5 h 8"/>
                <a:gd name="T2" fmla="*/ 0 w 13"/>
                <a:gd name="T3" fmla="*/ 5 h 8"/>
                <a:gd name="T4" fmla="*/ 0 w 13"/>
                <a:gd name="T5" fmla="*/ 3 h 8"/>
                <a:gd name="T6" fmla="*/ 0 w 13"/>
                <a:gd name="T7" fmla="*/ 3 h 8"/>
                <a:gd name="T8" fmla="*/ 0 w 13"/>
                <a:gd name="T9" fmla="*/ 3 h 8"/>
                <a:gd name="T10" fmla="*/ 0 w 13"/>
                <a:gd name="T11" fmla="*/ 3 h 8"/>
                <a:gd name="T12" fmla="*/ 0 w 13"/>
                <a:gd name="T13" fmla="*/ 3 h 8"/>
                <a:gd name="T14" fmla="*/ 0 w 13"/>
                <a:gd name="T15" fmla="*/ 2 h 8"/>
                <a:gd name="T16" fmla="*/ 0 w 13"/>
                <a:gd name="T17" fmla="*/ 2 h 8"/>
                <a:gd name="T18" fmla="*/ 0 w 13"/>
                <a:gd name="T19" fmla="*/ 2 h 8"/>
                <a:gd name="T20" fmla="*/ 0 w 13"/>
                <a:gd name="T21" fmla="*/ 2 h 8"/>
                <a:gd name="T22" fmla="*/ 0 w 13"/>
                <a:gd name="T23" fmla="*/ 2 h 8"/>
                <a:gd name="T24" fmla="*/ 0 w 13"/>
                <a:gd name="T25" fmla="*/ 0 h 8"/>
                <a:gd name="T26" fmla="*/ 0 w 13"/>
                <a:gd name="T27" fmla="*/ 0 h 8"/>
                <a:gd name="T28" fmla="*/ 1 w 13"/>
                <a:gd name="T29" fmla="*/ 0 h 8"/>
                <a:gd name="T30" fmla="*/ 1 w 13"/>
                <a:gd name="T31" fmla="*/ 0 h 8"/>
                <a:gd name="T32" fmla="*/ 1 w 13"/>
                <a:gd name="T33" fmla="*/ 0 h 8"/>
                <a:gd name="T34" fmla="*/ 1 w 13"/>
                <a:gd name="T35" fmla="*/ 0 h 8"/>
                <a:gd name="T36" fmla="*/ 3 w 13"/>
                <a:gd name="T37" fmla="*/ 0 h 8"/>
                <a:gd name="T38" fmla="*/ 11 w 13"/>
                <a:gd name="T39" fmla="*/ 3 h 8"/>
                <a:gd name="T40" fmla="*/ 11 w 13"/>
                <a:gd name="T41" fmla="*/ 3 h 8"/>
                <a:gd name="T42" fmla="*/ 11 w 13"/>
                <a:gd name="T43" fmla="*/ 3 h 8"/>
                <a:gd name="T44" fmla="*/ 11 w 13"/>
                <a:gd name="T45" fmla="*/ 3 h 8"/>
                <a:gd name="T46" fmla="*/ 13 w 13"/>
                <a:gd name="T47" fmla="*/ 5 h 8"/>
                <a:gd name="T48" fmla="*/ 13 w 13"/>
                <a:gd name="T49" fmla="*/ 5 h 8"/>
                <a:gd name="T50" fmla="*/ 13 w 13"/>
                <a:gd name="T51" fmla="*/ 5 h 8"/>
                <a:gd name="T52" fmla="*/ 13 w 13"/>
                <a:gd name="T53" fmla="*/ 5 h 8"/>
                <a:gd name="T54" fmla="*/ 13 w 13"/>
                <a:gd name="T55" fmla="*/ 6 h 8"/>
                <a:gd name="T56" fmla="*/ 13 w 13"/>
                <a:gd name="T57" fmla="*/ 6 h 8"/>
                <a:gd name="T58" fmla="*/ 13 w 13"/>
                <a:gd name="T59" fmla="*/ 6 h 8"/>
                <a:gd name="T60" fmla="*/ 11 w 13"/>
                <a:gd name="T61" fmla="*/ 6 h 8"/>
                <a:gd name="T62" fmla="*/ 11 w 13"/>
                <a:gd name="T63" fmla="*/ 6 h 8"/>
                <a:gd name="T64" fmla="*/ 11 w 13"/>
                <a:gd name="T65" fmla="*/ 8 h 8"/>
                <a:gd name="T66" fmla="*/ 11 w 13"/>
                <a:gd name="T67" fmla="*/ 8 h 8"/>
                <a:gd name="T68" fmla="*/ 10 w 13"/>
                <a:gd name="T69" fmla="*/ 8 h 8"/>
                <a:gd name="T70" fmla="*/ 10 w 13"/>
                <a:gd name="T71" fmla="*/ 8 h 8"/>
                <a:gd name="T72" fmla="*/ 10 w 13"/>
                <a:gd name="T73" fmla="*/ 8 h 8"/>
                <a:gd name="T74" fmla="*/ 10 w 13"/>
                <a:gd name="T75" fmla="*/ 8 h 8"/>
                <a:gd name="T76" fmla="*/ 1 w 13"/>
                <a:gd name="T77" fmla="*/ 5 h 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8">
                  <a:moveTo>
                    <a:pt x="1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Freeform 3001">
              <a:extLst>
                <a:ext uri="{FF2B5EF4-FFF2-40B4-BE49-F238E27FC236}">
                  <a16:creationId xmlns:a16="http://schemas.microsoft.com/office/drawing/2014/main" id="{EC34DFD7-62B1-033B-2474-8167A85FC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3926"/>
              <a:ext cx="13" cy="8"/>
            </a:xfrm>
            <a:custGeom>
              <a:avLst/>
              <a:gdLst>
                <a:gd name="T0" fmla="*/ 1 w 13"/>
                <a:gd name="T1" fmla="*/ 5 h 8"/>
                <a:gd name="T2" fmla="*/ 0 w 13"/>
                <a:gd name="T3" fmla="*/ 5 h 8"/>
                <a:gd name="T4" fmla="*/ 0 w 13"/>
                <a:gd name="T5" fmla="*/ 3 h 8"/>
                <a:gd name="T6" fmla="*/ 0 w 13"/>
                <a:gd name="T7" fmla="*/ 3 h 8"/>
                <a:gd name="T8" fmla="*/ 0 w 13"/>
                <a:gd name="T9" fmla="*/ 3 h 8"/>
                <a:gd name="T10" fmla="*/ 0 w 13"/>
                <a:gd name="T11" fmla="*/ 3 h 8"/>
                <a:gd name="T12" fmla="*/ 0 w 13"/>
                <a:gd name="T13" fmla="*/ 3 h 8"/>
                <a:gd name="T14" fmla="*/ 0 w 13"/>
                <a:gd name="T15" fmla="*/ 2 h 8"/>
                <a:gd name="T16" fmla="*/ 0 w 13"/>
                <a:gd name="T17" fmla="*/ 2 h 8"/>
                <a:gd name="T18" fmla="*/ 0 w 13"/>
                <a:gd name="T19" fmla="*/ 2 h 8"/>
                <a:gd name="T20" fmla="*/ 0 w 13"/>
                <a:gd name="T21" fmla="*/ 2 h 8"/>
                <a:gd name="T22" fmla="*/ 0 w 13"/>
                <a:gd name="T23" fmla="*/ 2 h 8"/>
                <a:gd name="T24" fmla="*/ 0 w 13"/>
                <a:gd name="T25" fmla="*/ 0 h 8"/>
                <a:gd name="T26" fmla="*/ 0 w 13"/>
                <a:gd name="T27" fmla="*/ 0 h 8"/>
                <a:gd name="T28" fmla="*/ 1 w 13"/>
                <a:gd name="T29" fmla="*/ 0 h 8"/>
                <a:gd name="T30" fmla="*/ 1 w 13"/>
                <a:gd name="T31" fmla="*/ 0 h 8"/>
                <a:gd name="T32" fmla="*/ 1 w 13"/>
                <a:gd name="T33" fmla="*/ 0 h 8"/>
                <a:gd name="T34" fmla="*/ 1 w 13"/>
                <a:gd name="T35" fmla="*/ 0 h 8"/>
                <a:gd name="T36" fmla="*/ 3 w 13"/>
                <a:gd name="T37" fmla="*/ 0 h 8"/>
                <a:gd name="T38" fmla="*/ 11 w 13"/>
                <a:gd name="T39" fmla="*/ 3 h 8"/>
                <a:gd name="T40" fmla="*/ 11 w 13"/>
                <a:gd name="T41" fmla="*/ 3 h 8"/>
                <a:gd name="T42" fmla="*/ 11 w 13"/>
                <a:gd name="T43" fmla="*/ 3 h 8"/>
                <a:gd name="T44" fmla="*/ 11 w 13"/>
                <a:gd name="T45" fmla="*/ 3 h 8"/>
                <a:gd name="T46" fmla="*/ 13 w 13"/>
                <a:gd name="T47" fmla="*/ 5 h 8"/>
                <a:gd name="T48" fmla="*/ 13 w 13"/>
                <a:gd name="T49" fmla="*/ 5 h 8"/>
                <a:gd name="T50" fmla="*/ 13 w 13"/>
                <a:gd name="T51" fmla="*/ 5 h 8"/>
                <a:gd name="T52" fmla="*/ 13 w 13"/>
                <a:gd name="T53" fmla="*/ 5 h 8"/>
                <a:gd name="T54" fmla="*/ 13 w 13"/>
                <a:gd name="T55" fmla="*/ 6 h 8"/>
                <a:gd name="T56" fmla="*/ 13 w 13"/>
                <a:gd name="T57" fmla="*/ 6 h 8"/>
                <a:gd name="T58" fmla="*/ 13 w 13"/>
                <a:gd name="T59" fmla="*/ 6 h 8"/>
                <a:gd name="T60" fmla="*/ 11 w 13"/>
                <a:gd name="T61" fmla="*/ 6 h 8"/>
                <a:gd name="T62" fmla="*/ 11 w 13"/>
                <a:gd name="T63" fmla="*/ 6 h 8"/>
                <a:gd name="T64" fmla="*/ 11 w 13"/>
                <a:gd name="T65" fmla="*/ 8 h 8"/>
                <a:gd name="T66" fmla="*/ 11 w 13"/>
                <a:gd name="T67" fmla="*/ 8 h 8"/>
                <a:gd name="T68" fmla="*/ 10 w 13"/>
                <a:gd name="T69" fmla="*/ 8 h 8"/>
                <a:gd name="T70" fmla="*/ 10 w 13"/>
                <a:gd name="T71" fmla="*/ 8 h 8"/>
                <a:gd name="T72" fmla="*/ 10 w 13"/>
                <a:gd name="T73" fmla="*/ 8 h 8"/>
                <a:gd name="T74" fmla="*/ 10 w 13"/>
                <a:gd name="T75" fmla="*/ 8 h 8"/>
                <a:gd name="T76" fmla="*/ 1 w 13"/>
                <a:gd name="T77" fmla="*/ 5 h 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8">
                  <a:moveTo>
                    <a:pt x="1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" y="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Freeform 3002">
              <a:extLst>
                <a:ext uri="{FF2B5EF4-FFF2-40B4-BE49-F238E27FC236}">
                  <a16:creationId xmlns:a16="http://schemas.microsoft.com/office/drawing/2014/main" id="{FCA9C933-7885-D0DE-5D50-874AE930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3929"/>
              <a:ext cx="13" cy="6"/>
            </a:xfrm>
            <a:custGeom>
              <a:avLst/>
              <a:gdLst>
                <a:gd name="T0" fmla="*/ 2 w 13"/>
                <a:gd name="T1" fmla="*/ 5 h 6"/>
                <a:gd name="T2" fmla="*/ 2 w 13"/>
                <a:gd name="T3" fmla="*/ 5 h 6"/>
                <a:gd name="T4" fmla="*/ 0 w 13"/>
                <a:gd name="T5" fmla="*/ 3 h 6"/>
                <a:gd name="T6" fmla="*/ 0 w 13"/>
                <a:gd name="T7" fmla="*/ 3 h 6"/>
                <a:gd name="T8" fmla="*/ 0 w 13"/>
                <a:gd name="T9" fmla="*/ 3 h 6"/>
                <a:gd name="T10" fmla="*/ 0 w 13"/>
                <a:gd name="T11" fmla="*/ 3 h 6"/>
                <a:gd name="T12" fmla="*/ 0 w 13"/>
                <a:gd name="T13" fmla="*/ 3 h 6"/>
                <a:gd name="T14" fmla="*/ 0 w 13"/>
                <a:gd name="T15" fmla="*/ 2 h 6"/>
                <a:gd name="T16" fmla="*/ 0 w 13"/>
                <a:gd name="T17" fmla="*/ 2 h 6"/>
                <a:gd name="T18" fmla="*/ 0 w 13"/>
                <a:gd name="T19" fmla="*/ 2 h 6"/>
                <a:gd name="T20" fmla="*/ 0 w 13"/>
                <a:gd name="T21" fmla="*/ 0 h 6"/>
                <a:gd name="T22" fmla="*/ 0 w 13"/>
                <a:gd name="T23" fmla="*/ 0 h 6"/>
                <a:gd name="T24" fmla="*/ 0 w 13"/>
                <a:gd name="T25" fmla="*/ 0 h 6"/>
                <a:gd name="T26" fmla="*/ 2 w 13"/>
                <a:gd name="T27" fmla="*/ 0 h 6"/>
                <a:gd name="T28" fmla="*/ 2 w 13"/>
                <a:gd name="T29" fmla="*/ 0 h 6"/>
                <a:gd name="T30" fmla="*/ 2 w 13"/>
                <a:gd name="T31" fmla="*/ 0 h 6"/>
                <a:gd name="T32" fmla="*/ 3 w 13"/>
                <a:gd name="T33" fmla="*/ 0 h 6"/>
                <a:gd name="T34" fmla="*/ 12 w 13"/>
                <a:gd name="T35" fmla="*/ 2 h 6"/>
                <a:gd name="T36" fmla="*/ 12 w 13"/>
                <a:gd name="T37" fmla="*/ 3 h 6"/>
                <a:gd name="T38" fmla="*/ 12 w 13"/>
                <a:gd name="T39" fmla="*/ 3 h 6"/>
                <a:gd name="T40" fmla="*/ 12 w 13"/>
                <a:gd name="T41" fmla="*/ 3 h 6"/>
                <a:gd name="T42" fmla="*/ 13 w 13"/>
                <a:gd name="T43" fmla="*/ 3 h 6"/>
                <a:gd name="T44" fmla="*/ 13 w 13"/>
                <a:gd name="T45" fmla="*/ 3 h 6"/>
                <a:gd name="T46" fmla="*/ 13 w 13"/>
                <a:gd name="T47" fmla="*/ 5 h 6"/>
                <a:gd name="T48" fmla="*/ 13 w 13"/>
                <a:gd name="T49" fmla="*/ 5 h 6"/>
                <a:gd name="T50" fmla="*/ 13 w 13"/>
                <a:gd name="T51" fmla="*/ 5 h 6"/>
                <a:gd name="T52" fmla="*/ 13 w 13"/>
                <a:gd name="T53" fmla="*/ 5 h 6"/>
                <a:gd name="T54" fmla="*/ 12 w 13"/>
                <a:gd name="T55" fmla="*/ 6 h 6"/>
                <a:gd name="T56" fmla="*/ 12 w 13"/>
                <a:gd name="T57" fmla="*/ 6 h 6"/>
                <a:gd name="T58" fmla="*/ 12 w 13"/>
                <a:gd name="T59" fmla="*/ 6 h 6"/>
                <a:gd name="T60" fmla="*/ 12 w 13"/>
                <a:gd name="T61" fmla="*/ 6 h 6"/>
                <a:gd name="T62" fmla="*/ 10 w 13"/>
                <a:gd name="T63" fmla="*/ 6 h 6"/>
                <a:gd name="T64" fmla="*/ 10 w 13"/>
                <a:gd name="T65" fmla="*/ 6 h 6"/>
                <a:gd name="T66" fmla="*/ 10 w 13"/>
                <a:gd name="T67" fmla="*/ 6 h 6"/>
                <a:gd name="T68" fmla="*/ 2 w 13"/>
                <a:gd name="T69" fmla="*/ 5 h 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" h="6">
                  <a:moveTo>
                    <a:pt x="2" y="5"/>
                  </a:move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Freeform 3003">
              <a:extLst>
                <a:ext uri="{FF2B5EF4-FFF2-40B4-BE49-F238E27FC236}">
                  <a16:creationId xmlns:a16="http://schemas.microsoft.com/office/drawing/2014/main" id="{09D61A08-4B62-C952-D2AC-A7FDAA2E1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3929"/>
              <a:ext cx="13" cy="6"/>
            </a:xfrm>
            <a:custGeom>
              <a:avLst/>
              <a:gdLst>
                <a:gd name="T0" fmla="*/ 2 w 13"/>
                <a:gd name="T1" fmla="*/ 5 h 6"/>
                <a:gd name="T2" fmla="*/ 2 w 13"/>
                <a:gd name="T3" fmla="*/ 5 h 6"/>
                <a:gd name="T4" fmla="*/ 0 w 13"/>
                <a:gd name="T5" fmla="*/ 3 h 6"/>
                <a:gd name="T6" fmla="*/ 0 w 13"/>
                <a:gd name="T7" fmla="*/ 3 h 6"/>
                <a:gd name="T8" fmla="*/ 0 w 13"/>
                <a:gd name="T9" fmla="*/ 3 h 6"/>
                <a:gd name="T10" fmla="*/ 0 w 13"/>
                <a:gd name="T11" fmla="*/ 3 h 6"/>
                <a:gd name="T12" fmla="*/ 0 w 13"/>
                <a:gd name="T13" fmla="*/ 3 h 6"/>
                <a:gd name="T14" fmla="*/ 0 w 13"/>
                <a:gd name="T15" fmla="*/ 2 h 6"/>
                <a:gd name="T16" fmla="*/ 0 w 13"/>
                <a:gd name="T17" fmla="*/ 2 h 6"/>
                <a:gd name="T18" fmla="*/ 0 w 13"/>
                <a:gd name="T19" fmla="*/ 2 h 6"/>
                <a:gd name="T20" fmla="*/ 0 w 13"/>
                <a:gd name="T21" fmla="*/ 2 h 6"/>
                <a:gd name="T22" fmla="*/ 0 w 13"/>
                <a:gd name="T23" fmla="*/ 0 h 6"/>
                <a:gd name="T24" fmla="*/ 0 w 13"/>
                <a:gd name="T25" fmla="*/ 0 h 6"/>
                <a:gd name="T26" fmla="*/ 0 w 13"/>
                <a:gd name="T27" fmla="*/ 0 h 6"/>
                <a:gd name="T28" fmla="*/ 2 w 13"/>
                <a:gd name="T29" fmla="*/ 0 h 6"/>
                <a:gd name="T30" fmla="*/ 2 w 13"/>
                <a:gd name="T31" fmla="*/ 0 h 6"/>
                <a:gd name="T32" fmla="*/ 2 w 13"/>
                <a:gd name="T33" fmla="*/ 0 h 6"/>
                <a:gd name="T34" fmla="*/ 2 w 13"/>
                <a:gd name="T35" fmla="*/ 0 h 6"/>
                <a:gd name="T36" fmla="*/ 3 w 13"/>
                <a:gd name="T37" fmla="*/ 0 h 6"/>
                <a:gd name="T38" fmla="*/ 12 w 13"/>
                <a:gd name="T39" fmla="*/ 2 h 6"/>
                <a:gd name="T40" fmla="*/ 12 w 13"/>
                <a:gd name="T41" fmla="*/ 3 h 6"/>
                <a:gd name="T42" fmla="*/ 12 w 13"/>
                <a:gd name="T43" fmla="*/ 3 h 6"/>
                <a:gd name="T44" fmla="*/ 12 w 13"/>
                <a:gd name="T45" fmla="*/ 3 h 6"/>
                <a:gd name="T46" fmla="*/ 13 w 13"/>
                <a:gd name="T47" fmla="*/ 3 h 6"/>
                <a:gd name="T48" fmla="*/ 13 w 13"/>
                <a:gd name="T49" fmla="*/ 3 h 6"/>
                <a:gd name="T50" fmla="*/ 13 w 13"/>
                <a:gd name="T51" fmla="*/ 5 h 6"/>
                <a:gd name="T52" fmla="*/ 13 w 13"/>
                <a:gd name="T53" fmla="*/ 5 h 6"/>
                <a:gd name="T54" fmla="*/ 13 w 13"/>
                <a:gd name="T55" fmla="*/ 5 h 6"/>
                <a:gd name="T56" fmla="*/ 13 w 13"/>
                <a:gd name="T57" fmla="*/ 5 h 6"/>
                <a:gd name="T58" fmla="*/ 13 w 13"/>
                <a:gd name="T59" fmla="*/ 5 h 6"/>
                <a:gd name="T60" fmla="*/ 12 w 13"/>
                <a:gd name="T61" fmla="*/ 6 h 6"/>
                <a:gd name="T62" fmla="*/ 12 w 13"/>
                <a:gd name="T63" fmla="*/ 6 h 6"/>
                <a:gd name="T64" fmla="*/ 12 w 13"/>
                <a:gd name="T65" fmla="*/ 6 h 6"/>
                <a:gd name="T66" fmla="*/ 12 w 13"/>
                <a:gd name="T67" fmla="*/ 6 h 6"/>
                <a:gd name="T68" fmla="*/ 10 w 13"/>
                <a:gd name="T69" fmla="*/ 6 h 6"/>
                <a:gd name="T70" fmla="*/ 10 w 13"/>
                <a:gd name="T71" fmla="*/ 6 h 6"/>
                <a:gd name="T72" fmla="*/ 10 w 13"/>
                <a:gd name="T73" fmla="*/ 6 h 6"/>
                <a:gd name="T74" fmla="*/ 10 w 13"/>
                <a:gd name="T75" fmla="*/ 6 h 6"/>
                <a:gd name="T76" fmla="*/ 2 w 13"/>
                <a:gd name="T77" fmla="*/ 5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6">
                  <a:moveTo>
                    <a:pt x="2" y="5"/>
                  </a:move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2" y="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Freeform 3004">
              <a:extLst>
                <a:ext uri="{FF2B5EF4-FFF2-40B4-BE49-F238E27FC236}">
                  <a16:creationId xmlns:a16="http://schemas.microsoft.com/office/drawing/2014/main" id="{5E0889F4-36E5-F9C8-11E9-2F0076A49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3931"/>
              <a:ext cx="14" cy="8"/>
            </a:xfrm>
            <a:custGeom>
              <a:avLst/>
              <a:gdLst>
                <a:gd name="T0" fmla="*/ 2 w 14"/>
                <a:gd name="T1" fmla="*/ 83 h 7"/>
                <a:gd name="T2" fmla="*/ 2 w 14"/>
                <a:gd name="T3" fmla="*/ 83 h 7"/>
                <a:gd name="T4" fmla="*/ 0 w 14"/>
                <a:gd name="T5" fmla="*/ 83 h 7"/>
                <a:gd name="T6" fmla="*/ 0 w 14"/>
                <a:gd name="T7" fmla="*/ 83 h 7"/>
                <a:gd name="T8" fmla="*/ 0 w 14"/>
                <a:gd name="T9" fmla="*/ 83 h 7"/>
                <a:gd name="T10" fmla="*/ 0 w 14"/>
                <a:gd name="T11" fmla="*/ 3 h 7"/>
                <a:gd name="T12" fmla="*/ 0 w 14"/>
                <a:gd name="T13" fmla="*/ 3 h 7"/>
                <a:gd name="T14" fmla="*/ 0 w 14"/>
                <a:gd name="T15" fmla="*/ 3 h 7"/>
                <a:gd name="T16" fmla="*/ 0 w 14"/>
                <a:gd name="T17" fmla="*/ 3 h 7"/>
                <a:gd name="T18" fmla="*/ 0 w 14"/>
                <a:gd name="T19" fmla="*/ 1 h 7"/>
                <a:gd name="T20" fmla="*/ 0 w 14"/>
                <a:gd name="T21" fmla="*/ 1 h 7"/>
                <a:gd name="T22" fmla="*/ 0 w 14"/>
                <a:gd name="T23" fmla="*/ 1 h 7"/>
                <a:gd name="T24" fmla="*/ 0 w 14"/>
                <a:gd name="T25" fmla="*/ 1 h 7"/>
                <a:gd name="T26" fmla="*/ 2 w 14"/>
                <a:gd name="T27" fmla="*/ 1 h 7"/>
                <a:gd name="T28" fmla="*/ 2 w 14"/>
                <a:gd name="T29" fmla="*/ 0 h 7"/>
                <a:gd name="T30" fmla="*/ 2 w 14"/>
                <a:gd name="T31" fmla="*/ 0 h 7"/>
                <a:gd name="T32" fmla="*/ 2 w 14"/>
                <a:gd name="T33" fmla="*/ 0 h 7"/>
                <a:gd name="T34" fmla="*/ 12 w 14"/>
                <a:gd name="T35" fmla="*/ 3 h 7"/>
                <a:gd name="T36" fmla="*/ 12 w 14"/>
                <a:gd name="T37" fmla="*/ 3 h 7"/>
                <a:gd name="T38" fmla="*/ 12 w 14"/>
                <a:gd name="T39" fmla="*/ 3 h 7"/>
                <a:gd name="T40" fmla="*/ 14 w 14"/>
                <a:gd name="T41" fmla="*/ 3 h 7"/>
                <a:gd name="T42" fmla="*/ 14 w 14"/>
                <a:gd name="T43" fmla="*/ 3 h 7"/>
                <a:gd name="T44" fmla="*/ 14 w 14"/>
                <a:gd name="T45" fmla="*/ 3 h 7"/>
                <a:gd name="T46" fmla="*/ 14 w 14"/>
                <a:gd name="T47" fmla="*/ 83 h 7"/>
                <a:gd name="T48" fmla="*/ 14 w 14"/>
                <a:gd name="T49" fmla="*/ 83 h 7"/>
                <a:gd name="T50" fmla="*/ 14 w 14"/>
                <a:gd name="T51" fmla="*/ 83 h 7"/>
                <a:gd name="T52" fmla="*/ 14 w 14"/>
                <a:gd name="T53" fmla="*/ 109 h 7"/>
                <a:gd name="T54" fmla="*/ 14 w 14"/>
                <a:gd name="T55" fmla="*/ 109 h 7"/>
                <a:gd name="T56" fmla="*/ 14 w 14"/>
                <a:gd name="T57" fmla="*/ 109 h 7"/>
                <a:gd name="T58" fmla="*/ 12 w 14"/>
                <a:gd name="T59" fmla="*/ 109 h 7"/>
                <a:gd name="T60" fmla="*/ 12 w 14"/>
                <a:gd name="T61" fmla="*/ 109 h 7"/>
                <a:gd name="T62" fmla="*/ 12 w 14"/>
                <a:gd name="T63" fmla="*/ 125 h 7"/>
                <a:gd name="T64" fmla="*/ 12 w 14"/>
                <a:gd name="T65" fmla="*/ 125 h 7"/>
                <a:gd name="T66" fmla="*/ 11 w 14"/>
                <a:gd name="T67" fmla="*/ 125 h 7"/>
                <a:gd name="T68" fmla="*/ 2 w 14"/>
                <a:gd name="T69" fmla="*/ 83 h 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" h="7">
                  <a:moveTo>
                    <a:pt x="2" y="4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Freeform 3005">
              <a:extLst>
                <a:ext uri="{FF2B5EF4-FFF2-40B4-BE49-F238E27FC236}">
                  <a16:creationId xmlns:a16="http://schemas.microsoft.com/office/drawing/2014/main" id="{58A2F56A-9047-95B7-98B5-BDEB5C42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3931"/>
              <a:ext cx="14" cy="8"/>
            </a:xfrm>
            <a:custGeom>
              <a:avLst/>
              <a:gdLst>
                <a:gd name="T0" fmla="*/ 2 w 14"/>
                <a:gd name="T1" fmla="*/ 83 h 7"/>
                <a:gd name="T2" fmla="*/ 2 w 14"/>
                <a:gd name="T3" fmla="*/ 83 h 7"/>
                <a:gd name="T4" fmla="*/ 0 w 14"/>
                <a:gd name="T5" fmla="*/ 83 h 7"/>
                <a:gd name="T6" fmla="*/ 0 w 14"/>
                <a:gd name="T7" fmla="*/ 83 h 7"/>
                <a:gd name="T8" fmla="*/ 0 w 14"/>
                <a:gd name="T9" fmla="*/ 83 h 7"/>
                <a:gd name="T10" fmla="*/ 0 w 14"/>
                <a:gd name="T11" fmla="*/ 3 h 7"/>
                <a:gd name="T12" fmla="*/ 0 w 14"/>
                <a:gd name="T13" fmla="*/ 3 h 7"/>
                <a:gd name="T14" fmla="*/ 0 w 14"/>
                <a:gd name="T15" fmla="*/ 3 h 7"/>
                <a:gd name="T16" fmla="*/ 0 w 14"/>
                <a:gd name="T17" fmla="*/ 3 h 7"/>
                <a:gd name="T18" fmla="*/ 0 w 14"/>
                <a:gd name="T19" fmla="*/ 3 h 7"/>
                <a:gd name="T20" fmla="*/ 0 w 14"/>
                <a:gd name="T21" fmla="*/ 1 h 7"/>
                <a:gd name="T22" fmla="*/ 0 w 14"/>
                <a:gd name="T23" fmla="*/ 1 h 7"/>
                <a:gd name="T24" fmla="*/ 0 w 14"/>
                <a:gd name="T25" fmla="*/ 1 h 7"/>
                <a:gd name="T26" fmla="*/ 0 w 14"/>
                <a:gd name="T27" fmla="*/ 1 h 7"/>
                <a:gd name="T28" fmla="*/ 2 w 14"/>
                <a:gd name="T29" fmla="*/ 1 h 7"/>
                <a:gd name="T30" fmla="*/ 2 w 14"/>
                <a:gd name="T31" fmla="*/ 0 h 7"/>
                <a:gd name="T32" fmla="*/ 2 w 14"/>
                <a:gd name="T33" fmla="*/ 0 h 7"/>
                <a:gd name="T34" fmla="*/ 2 w 14"/>
                <a:gd name="T35" fmla="*/ 0 h 7"/>
                <a:gd name="T36" fmla="*/ 2 w 14"/>
                <a:gd name="T37" fmla="*/ 0 h 7"/>
                <a:gd name="T38" fmla="*/ 12 w 14"/>
                <a:gd name="T39" fmla="*/ 3 h 7"/>
                <a:gd name="T40" fmla="*/ 12 w 14"/>
                <a:gd name="T41" fmla="*/ 3 h 7"/>
                <a:gd name="T42" fmla="*/ 12 w 14"/>
                <a:gd name="T43" fmla="*/ 3 h 7"/>
                <a:gd name="T44" fmla="*/ 14 w 14"/>
                <a:gd name="T45" fmla="*/ 3 h 7"/>
                <a:gd name="T46" fmla="*/ 14 w 14"/>
                <a:gd name="T47" fmla="*/ 3 h 7"/>
                <a:gd name="T48" fmla="*/ 14 w 14"/>
                <a:gd name="T49" fmla="*/ 3 h 7"/>
                <a:gd name="T50" fmla="*/ 14 w 14"/>
                <a:gd name="T51" fmla="*/ 83 h 7"/>
                <a:gd name="T52" fmla="*/ 14 w 14"/>
                <a:gd name="T53" fmla="*/ 83 h 7"/>
                <a:gd name="T54" fmla="*/ 14 w 14"/>
                <a:gd name="T55" fmla="*/ 83 h 7"/>
                <a:gd name="T56" fmla="*/ 14 w 14"/>
                <a:gd name="T57" fmla="*/ 83 h 7"/>
                <a:gd name="T58" fmla="*/ 14 w 14"/>
                <a:gd name="T59" fmla="*/ 109 h 7"/>
                <a:gd name="T60" fmla="*/ 14 w 14"/>
                <a:gd name="T61" fmla="*/ 109 h 7"/>
                <a:gd name="T62" fmla="*/ 14 w 14"/>
                <a:gd name="T63" fmla="*/ 109 h 7"/>
                <a:gd name="T64" fmla="*/ 12 w 14"/>
                <a:gd name="T65" fmla="*/ 109 h 7"/>
                <a:gd name="T66" fmla="*/ 12 w 14"/>
                <a:gd name="T67" fmla="*/ 109 h 7"/>
                <a:gd name="T68" fmla="*/ 12 w 14"/>
                <a:gd name="T69" fmla="*/ 125 h 7"/>
                <a:gd name="T70" fmla="*/ 12 w 14"/>
                <a:gd name="T71" fmla="*/ 125 h 7"/>
                <a:gd name="T72" fmla="*/ 12 w 14"/>
                <a:gd name="T73" fmla="*/ 125 h 7"/>
                <a:gd name="T74" fmla="*/ 11 w 14"/>
                <a:gd name="T75" fmla="*/ 125 h 7"/>
                <a:gd name="T76" fmla="*/ 2 w 14"/>
                <a:gd name="T77" fmla="*/ 83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" h="7">
                  <a:moveTo>
                    <a:pt x="2" y="4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Freeform 3006">
              <a:extLst>
                <a:ext uri="{FF2B5EF4-FFF2-40B4-BE49-F238E27FC236}">
                  <a16:creationId xmlns:a16="http://schemas.microsoft.com/office/drawing/2014/main" id="{3D599159-A67A-B6AE-3B4F-3138526BB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934"/>
              <a:ext cx="13" cy="5"/>
            </a:xfrm>
            <a:custGeom>
              <a:avLst/>
              <a:gdLst>
                <a:gd name="T0" fmla="*/ 3 w 13"/>
                <a:gd name="T1" fmla="*/ 569 h 4"/>
                <a:gd name="T2" fmla="*/ 2 w 13"/>
                <a:gd name="T3" fmla="*/ 569 h 4"/>
                <a:gd name="T4" fmla="*/ 2 w 13"/>
                <a:gd name="T5" fmla="*/ 455 h 4"/>
                <a:gd name="T6" fmla="*/ 2 w 13"/>
                <a:gd name="T7" fmla="*/ 455 h 4"/>
                <a:gd name="T8" fmla="*/ 2 w 13"/>
                <a:gd name="T9" fmla="*/ 455 h 4"/>
                <a:gd name="T10" fmla="*/ 0 w 13"/>
                <a:gd name="T11" fmla="*/ 455 h 4"/>
                <a:gd name="T12" fmla="*/ 0 w 13"/>
                <a:gd name="T13" fmla="*/ 455 h 4"/>
                <a:gd name="T14" fmla="*/ 0 w 13"/>
                <a:gd name="T15" fmla="*/ 1 h 4"/>
                <a:gd name="T16" fmla="*/ 0 w 13"/>
                <a:gd name="T17" fmla="*/ 1 h 4"/>
                <a:gd name="T18" fmla="*/ 0 w 13"/>
                <a:gd name="T19" fmla="*/ 1 h 4"/>
                <a:gd name="T20" fmla="*/ 0 w 13"/>
                <a:gd name="T21" fmla="*/ 0 h 4"/>
                <a:gd name="T22" fmla="*/ 0 w 13"/>
                <a:gd name="T23" fmla="*/ 0 h 4"/>
                <a:gd name="T24" fmla="*/ 2 w 13"/>
                <a:gd name="T25" fmla="*/ 0 h 4"/>
                <a:gd name="T26" fmla="*/ 2 w 13"/>
                <a:gd name="T27" fmla="*/ 0 h 4"/>
                <a:gd name="T28" fmla="*/ 2 w 13"/>
                <a:gd name="T29" fmla="*/ 0 h 4"/>
                <a:gd name="T30" fmla="*/ 2 w 13"/>
                <a:gd name="T31" fmla="*/ 0 h 4"/>
                <a:gd name="T32" fmla="*/ 3 w 13"/>
                <a:gd name="T33" fmla="*/ 0 h 4"/>
                <a:gd name="T34" fmla="*/ 12 w 13"/>
                <a:gd name="T35" fmla="*/ 0 h 4"/>
                <a:gd name="T36" fmla="*/ 12 w 13"/>
                <a:gd name="T37" fmla="*/ 0 h 4"/>
                <a:gd name="T38" fmla="*/ 13 w 13"/>
                <a:gd name="T39" fmla="*/ 0 h 4"/>
                <a:gd name="T40" fmla="*/ 13 w 13"/>
                <a:gd name="T41" fmla="*/ 0 h 4"/>
                <a:gd name="T42" fmla="*/ 13 w 13"/>
                <a:gd name="T43" fmla="*/ 1 h 4"/>
                <a:gd name="T44" fmla="*/ 13 w 13"/>
                <a:gd name="T45" fmla="*/ 1 h 4"/>
                <a:gd name="T46" fmla="*/ 13 w 13"/>
                <a:gd name="T47" fmla="*/ 1 h 4"/>
                <a:gd name="T48" fmla="*/ 13 w 13"/>
                <a:gd name="T49" fmla="*/ 455 h 4"/>
                <a:gd name="T50" fmla="*/ 13 w 13"/>
                <a:gd name="T51" fmla="*/ 455 h 4"/>
                <a:gd name="T52" fmla="*/ 13 w 13"/>
                <a:gd name="T53" fmla="*/ 455 h 4"/>
                <a:gd name="T54" fmla="*/ 13 w 13"/>
                <a:gd name="T55" fmla="*/ 455 h 4"/>
                <a:gd name="T56" fmla="*/ 13 w 13"/>
                <a:gd name="T57" fmla="*/ 569 h 4"/>
                <a:gd name="T58" fmla="*/ 13 w 13"/>
                <a:gd name="T59" fmla="*/ 569 h 4"/>
                <a:gd name="T60" fmla="*/ 13 w 13"/>
                <a:gd name="T61" fmla="*/ 569 h 4"/>
                <a:gd name="T62" fmla="*/ 12 w 13"/>
                <a:gd name="T63" fmla="*/ 569 h 4"/>
                <a:gd name="T64" fmla="*/ 12 w 13"/>
                <a:gd name="T65" fmla="*/ 569 h 4"/>
                <a:gd name="T66" fmla="*/ 12 w 13"/>
                <a:gd name="T67" fmla="*/ 569 h 4"/>
                <a:gd name="T68" fmla="*/ 3 w 13"/>
                <a:gd name="T69" fmla="*/ 569 h 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" h="4">
                  <a:moveTo>
                    <a:pt x="3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Freeform 3007">
              <a:extLst>
                <a:ext uri="{FF2B5EF4-FFF2-40B4-BE49-F238E27FC236}">
                  <a16:creationId xmlns:a16="http://schemas.microsoft.com/office/drawing/2014/main" id="{C8F5EB5B-270D-D3A2-1451-CC23DA843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934"/>
              <a:ext cx="13" cy="5"/>
            </a:xfrm>
            <a:custGeom>
              <a:avLst/>
              <a:gdLst>
                <a:gd name="T0" fmla="*/ 3 w 13"/>
                <a:gd name="T1" fmla="*/ 569 h 4"/>
                <a:gd name="T2" fmla="*/ 2 w 13"/>
                <a:gd name="T3" fmla="*/ 569 h 4"/>
                <a:gd name="T4" fmla="*/ 2 w 13"/>
                <a:gd name="T5" fmla="*/ 455 h 4"/>
                <a:gd name="T6" fmla="*/ 2 w 13"/>
                <a:gd name="T7" fmla="*/ 455 h 4"/>
                <a:gd name="T8" fmla="*/ 2 w 13"/>
                <a:gd name="T9" fmla="*/ 455 h 4"/>
                <a:gd name="T10" fmla="*/ 0 w 13"/>
                <a:gd name="T11" fmla="*/ 455 h 4"/>
                <a:gd name="T12" fmla="*/ 0 w 13"/>
                <a:gd name="T13" fmla="*/ 455 h 4"/>
                <a:gd name="T14" fmla="*/ 0 w 13"/>
                <a:gd name="T15" fmla="*/ 1 h 4"/>
                <a:gd name="T16" fmla="*/ 0 w 13"/>
                <a:gd name="T17" fmla="*/ 1 h 4"/>
                <a:gd name="T18" fmla="*/ 0 w 13"/>
                <a:gd name="T19" fmla="*/ 1 h 4"/>
                <a:gd name="T20" fmla="*/ 0 w 13"/>
                <a:gd name="T21" fmla="*/ 1 h 4"/>
                <a:gd name="T22" fmla="*/ 0 w 13"/>
                <a:gd name="T23" fmla="*/ 0 h 4"/>
                <a:gd name="T24" fmla="*/ 0 w 13"/>
                <a:gd name="T25" fmla="*/ 0 h 4"/>
                <a:gd name="T26" fmla="*/ 2 w 13"/>
                <a:gd name="T27" fmla="*/ 0 h 4"/>
                <a:gd name="T28" fmla="*/ 2 w 13"/>
                <a:gd name="T29" fmla="*/ 0 h 4"/>
                <a:gd name="T30" fmla="*/ 2 w 13"/>
                <a:gd name="T31" fmla="*/ 0 h 4"/>
                <a:gd name="T32" fmla="*/ 2 w 13"/>
                <a:gd name="T33" fmla="*/ 0 h 4"/>
                <a:gd name="T34" fmla="*/ 3 w 13"/>
                <a:gd name="T35" fmla="*/ 0 h 4"/>
                <a:gd name="T36" fmla="*/ 3 w 13"/>
                <a:gd name="T37" fmla="*/ 0 h 4"/>
                <a:gd name="T38" fmla="*/ 12 w 13"/>
                <a:gd name="T39" fmla="*/ 0 h 4"/>
                <a:gd name="T40" fmla="*/ 12 w 13"/>
                <a:gd name="T41" fmla="*/ 0 h 4"/>
                <a:gd name="T42" fmla="*/ 13 w 13"/>
                <a:gd name="T43" fmla="*/ 0 h 4"/>
                <a:gd name="T44" fmla="*/ 13 w 13"/>
                <a:gd name="T45" fmla="*/ 0 h 4"/>
                <a:gd name="T46" fmla="*/ 13 w 13"/>
                <a:gd name="T47" fmla="*/ 1 h 4"/>
                <a:gd name="T48" fmla="*/ 13 w 13"/>
                <a:gd name="T49" fmla="*/ 1 h 4"/>
                <a:gd name="T50" fmla="*/ 13 w 13"/>
                <a:gd name="T51" fmla="*/ 1 h 4"/>
                <a:gd name="T52" fmla="*/ 13 w 13"/>
                <a:gd name="T53" fmla="*/ 455 h 4"/>
                <a:gd name="T54" fmla="*/ 13 w 13"/>
                <a:gd name="T55" fmla="*/ 455 h 4"/>
                <a:gd name="T56" fmla="*/ 13 w 13"/>
                <a:gd name="T57" fmla="*/ 455 h 4"/>
                <a:gd name="T58" fmla="*/ 13 w 13"/>
                <a:gd name="T59" fmla="*/ 455 h 4"/>
                <a:gd name="T60" fmla="*/ 13 w 13"/>
                <a:gd name="T61" fmla="*/ 455 h 4"/>
                <a:gd name="T62" fmla="*/ 13 w 13"/>
                <a:gd name="T63" fmla="*/ 569 h 4"/>
                <a:gd name="T64" fmla="*/ 13 w 13"/>
                <a:gd name="T65" fmla="*/ 569 h 4"/>
                <a:gd name="T66" fmla="*/ 13 w 13"/>
                <a:gd name="T67" fmla="*/ 569 h 4"/>
                <a:gd name="T68" fmla="*/ 12 w 13"/>
                <a:gd name="T69" fmla="*/ 569 h 4"/>
                <a:gd name="T70" fmla="*/ 12 w 13"/>
                <a:gd name="T71" fmla="*/ 569 h 4"/>
                <a:gd name="T72" fmla="*/ 12 w 13"/>
                <a:gd name="T73" fmla="*/ 569 h 4"/>
                <a:gd name="T74" fmla="*/ 12 w 13"/>
                <a:gd name="T75" fmla="*/ 569 h 4"/>
                <a:gd name="T76" fmla="*/ 3 w 13"/>
                <a:gd name="T77" fmla="*/ 569 h 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3" h="4">
                  <a:moveTo>
                    <a:pt x="3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3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Freeform 3008">
              <a:extLst>
                <a:ext uri="{FF2B5EF4-FFF2-40B4-BE49-F238E27FC236}">
                  <a16:creationId xmlns:a16="http://schemas.microsoft.com/office/drawing/2014/main" id="{E779CD0B-0249-61A6-35FC-538367FBA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3934"/>
              <a:ext cx="12" cy="5"/>
            </a:xfrm>
            <a:custGeom>
              <a:avLst/>
              <a:gdLst>
                <a:gd name="T0" fmla="*/ 4 w 12"/>
                <a:gd name="T1" fmla="*/ 569 h 4"/>
                <a:gd name="T2" fmla="*/ 4 w 12"/>
                <a:gd name="T3" fmla="*/ 569 h 4"/>
                <a:gd name="T4" fmla="*/ 4 w 12"/>
                <a:gd name="T5" fmla="*/ 569 h 4"/>
                <a:gd name="T6" fmla="*/ 2 w 12"/>
                <a:gd name="T7" fmla="*/ 569 h 4"/>
                <a:gd name="T8" fmla="*/ 2 w 12"/>
                <a:gd name="T9" fmla="*/ 569 h 4"/>
                <a:gd name="T10" fmla="*/ 2 w 12"/>
                <a:gd name="T11" fmla="*/ 569 h 4"/>
                <a:gd name="T12" fmla="*/ 2 w 12"/>
                <a:gd name="T13" fmla="*/ 455 h 4"/>
                <a:gd name="T14" fmla="*/ 0 w 12"/>
                <a:gd name="T15" fmla="*/ 455 h 4"/>
                <a:gd name="T16" fmla="*/ 0 w 12"/>
                <a:gd name="T17" fmla="*/ 455 h 4"/>
                <a:gd name="T18" fmla="*/ 0 w 12"/>
                <a:gd name="T19" fmla="*/ 455 h 4"/>
                <a:gd name="T20" fmla="*/ 0 w 12"/>
                <a:gd name="T21" fmla="*/ 455 h 4"/>
                <a:gd name="T22" fmla="*/ 2 w 12"/>
                <a:gd name="T23" fmla="*/ 1 h 4"/>
                <a:gd name="T24" fmla="*/ 2 w 12"/>
                <a:gd name="T25" fmla="*/ 1 h 4"/>
                <a:gd name="T26" fmla="*/ 2 w 12"/>
                <a:gd name="T27" fmla="*/ 1 h 4"/>
                <a:gd name="T28" fmla="*/ 2 w 12"/>
                <a:gd name="T29" fmla="*/ 1 h 4"/>
                <a:gd name="T30" fmla="*/ 2 w 12"/>
                <a:gd name="T31" fmla="*/ 0 h 4"/>
                <a:gd name="T32" fmla="*/ 4 w 12"/>
                <a:gd name="T33" fmla="*/ 0 h 4"/>
                <a:gd name="T34" fmla="*/ 4 w 12"/>
                <a:gd name="T35" fmla="*/ 0 h 4"/>
                <a:gd name="T36" fmla="*/ 4 w 12"/>
                <a:gd name="T37" fmla="*/ 0 h 4"/>
                <a:gd name="T38" fmla="*/ 12 w 12"/>
                <a:gd name="T39" fmla="*/ 0 h 4"/>
                <a:gd name="T40" fmla="*/ 12 w 12"/>
                <a:gd name="T41" fmla="*/ 569 h 4"/>
                <a:gd name="T42" fmla="*/ 4 w 12"/>
                <a:gd name="T43" fmla="*/ 569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" h="4">
                  <a:moveTo>
                    <a:pt x="4" y="4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Freeform 3009">
              <a:extLst>
                <a:ext uri="{FF2B5EF4-FFF2-40B4-BE49-F238E27FC236}">
                  <a16:creationId xmlns:a16="http://schemas.microsoft.com/office/drawing/2014/main" id="{A46D431E-9E1F-9CCE-0D33-867C2EA35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3934"/>
              <a:ext cx="12" cy="5"/>
            </a:xfrm>
            <a:custGeom>
              <a:avLst/>
              <a:gdLst>
                <a:gd name="T0" fmla="*/ 4 w 12"/>
                <a:gd name="T1" fmla="*/ 569 h 4"/>
                <a:gd name="T2" fmla="*/ 4 w 12"/>
                <a:gd name="T3" fmla="*/ 569 h 4"/>
                <a:gd name="T4" fmla="*/ 4 w 12"/>
                <a:gd name="T5" fmla="*/ 569 h 4"/>
                <a:gd name="T6" fmla="*/ 2 w 12"/>
                <a:gd name="T7" fmla="*/ 569 h 4"/>
                <a:gd name="T8" fmla="*/ 2 w 12"/>
                <a:gd name="T9" fmla="*/ 569 h 4"/>
                <a:gd name="T10" fmla="*/ 2 w 12"/>
                <a:gd name="T11" fmla="*/ 569 h 4"/>
                <a:gd name="T12" fmla="*/ 2 w 12"/>
                <a:gd name="T13" fmla="*/ 455 h 4"/>
                <a:gd name="T14" fmla="*/ 0 w 12"/>
                <a:gd name="T15" fmla="*/ 455 h 4"/>
                <a:gd name="T16" fmla="*/ 0 w 12"/>
                <a:gd name="T17" fmla="*/ 455 h 4"/>
                <a:gd name="T18" fmla="*/ 0 w 12"/>
                <a:gd name="T19" fmla="*/ 455 h 4"/>
                <a:gd name="T20" fmla="*/ 0 w 12"/>
                <a:gd name="T21" fmla="*/ 455 h 4"/>
                <a:gd name="T22" fmla="*/ 2 w 12"/>
                <a:gd name="T23" fmla="*/ 1 h 4"/>
                <a:gd name="T24" fmla="*/ 2 w 12"/>
                <a:gd name="T25" fmla="*/ 1 h 4"/>
                <a:gd name="T26" fmla="*/ 2 w 12"/>
                <a:gd name="T27" fmla="*/ 1 h 4"/>
                <a:gd name="T28" fmla="*/ 2 w 12"/>
                <a:gd name="T29" fmla="*/ 1 h 4"/>
                <a:gd name="T30" fmla="*/ 2 w 12"/>
                <a:gd name="T31" fmla="*/ 0 h 4"/>
                <a:gd name="T32" fmla="*/ 4 w 12"/>
                <a:gd name="T33" fmla="*/ 0 h 4"/>
                <a:gd name="T34" fmla="*/ 4 w 12"/>
                <a:gd name="T35" fmla="*/ 0 h 4"/>
                <a:gd name="T36" fmla="*/ 4 w 12"/>
                <a:gd name="T37" fmla="*/ 0 h 4"/>
                <a:gd name="T38" fmla="*/ 12 w 12"/>
                <a:gd name="T39" fmla="*/ 0 h 4"/>
                <a:gd name="T40" fmla="*/ 12 w 12"/>
                <a:gd name="T41" fmla="*/ 569 h 4"/>
                <a:gd name="T42" fmla="*/ 4 w 12"/>
                <a:gd name="T43" fmla="*/ 569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" h="4">
                  <a:moveTo>
                    <a:pt x="4" y="4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Rectangle 3010">
              <a:extLst>
                <a:ext uri="{FF2B5EF4-FFF2-40B4-BE49-F238E27FC236}">
                  <a16:creationId xmlns:a16="http://schemas.microsoft.com/office/drawing/2014/main" id="{093273CB-B989-64AA-D1EE-74C65E6D8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3726"/>
              <a:ext cx="5" cy="108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Rectangle 3011">
              <a:extLst>
                <a:ext uri="{FF2B5EF4-FFF2-40B4-BE49-F238E27FC236}">
                  <a16:creationId xmlns:a16="http://schemas.microsoft.com/office/drawing/2014/main" id="{09D667A9-7B3D-A7CC-8018-625123062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" y="3726"/>
              <a:ext cx="5" cy="108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Rectangle 3012">
              <a:extLst>
                <a:ext uri="{FF2B5EF4-FFF2-40B4-BE49-F238E27FC236}">
                  <a16:creationId xmlns:a16="http://schemas.microsoft.com/office/drawing/2014/main" id="{DE967EEC-2DB9-8778-8BB0-973F53EAC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3647"/>
              <a:ext cx="235" cy="5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Rectangle 3013">
              <a:extLst>
                <a:ext uri="{FF2B5EF4-FFF2-40B4-BE49-F238E27FC236}">
                  <a16:creationId xmlns:a16="http://schemas.microsoft.com/office/drawing/2014/main" id="{4D0D186F-11D2-B3E1-9460-01D8D5FC9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" y="3645"/>
              <a:ext cx="235" cy="5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Rectangle 3014">
              <a:extLst>
                <a:ext uri="{FF2B5EF4-FFF2-40B4-BE49-F238E27FC236}">
                  <a16:creationId xmlns:a16="http://schemas.microsoft.com/office/drawing/2014/main" id="{447F611D-7713-7B0B-28C6-023F468B3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3648"/>
              <a:ext cx="6" cy="75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Rectangle 3015">
              <a:extLst>
                <a:ext uri="{FF2B5EF4-FFF2-40B4-BE49-F238E27FC236}">
                  <a16:creationId xmlns:a16="http://schemas.microsoft.com/office/drawing/2014/main" id="{49C0784E-9DBA-D3CD-310C-70CB89A3D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3648"/>
              <a:ext cx="6" cy="75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Rectangle 3016">
              <a:extLst>
                <a:ext uri="{FF2B5EF4-FFF2-40B4-BE49-F238E27FC236}">
                  <a16:creationId xmlns:a16="http://schemas.microsoft.com/office/drawing/2014/main" id="{49B3E335-2701-9A10-FA10-34EA48DF7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3" y="3722"/>
              <a:ext cx="235" cy="4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7" name="Rectangle 3017">
              <a:extLst>
                <a:ext uri="{FF2B5EF4-FFF2-40B4-BE49-F238E27FC236}">
                  <a16:creationId xmlns:a16="http://schemas.microsoft.com/office/drawing/2014/main" id="{C0ADC4B0-562A-6560-3C9D-054F8855F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648"/>
              <a:ext cx="5" cy="75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8" name="Rectangle 3018">
              <a:extLst>
                <a:ext uri="{FF2B5EF4-FFF2-40B4-BE49-F238E27FC236}">
                  <a16:creationId xmlns:a16="http://schemas.microsoft.com/office/drawing/2014/main" id="{E2CFBEA0-CA3D-061C-9AAF-14BAAA45B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648"/>
              <a:ext cx="5" cy="75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3019">
              <a:extLst>
                <a:ext uri="{FF2B5EF4-FFF2-40B4-BE49-F238E27FC236}">
                  <a16:creationId xmlns:a16="http://schemas.microsoft.com/office/drawing/2014/main" id="{748BB83A-A4FB-ADB6-2201-7003CDC4E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723"/>
              <a:ext cx="5" cy="9"/>
            </a:xfrm>
            <a:custGeom>
              <a:avLst/>
              <a:gdLst>
                <a:gd name="T0" fmla="*/ 0 w 5"/>
                <a:gd name="T1" fmla="*/ 0 h 8"/>
                <a:gd name="T2" fmla="*/ 5 w 5"/>
                <a:gd name="T3" fmla="*/ 0 h 8"/>
                <a:gd name="T4" fmla="*/ 5 w 5"/>
                <a:gd name="T5" fmla="*/ 77 h 8"/>
                <a:gd name="T6" fmla="*/ 5 w 5"/>
                <a:gd name="T7" fmla="*/ 87 h 8"/>
                <a:gd name="T8" fmla="*/ 5 w 5"/>
                <a:gd name="T9" fmla="*/ 87 h 8"/>
                <a:gd name="T10" fmla="*/ 5 w 5"/>
                <a:gd name="T11" fmla="*/ 87 h 8"/>
                <a:gd name="T12" fmla="*/ 5 w 5"/>
                <a:gd name="T13" fmla="*/ 110 h 8"/>
                <a:gd name="T14" fmla="*/ 5 w 5"/>
                <a:gd name="T15" fmla="*/ 110 h 8"/>
                <a:gd name="T16" fmla="*/ 3 w 5"/>
                <a:gd name="T17" fmla="*/ 110 h 8"/>
                <a:gd name="T18" fmla="*/ 3 w 5"/>
                <a:gd name="T19" fmla="*/ 110 h 8"/>
                <a:gd name="T20" fmla="*/ 3 w 5"/>
                <a:gd name="T21" fmla="*/ 110 h 8"/>
                <a:gd name="T22" fmla="*/ 2 w 5"/>
                <a:gd name="T23" fmla="*/ 110 h 8"/>
                <a:gd name="T24" fmla="*/ 2 w 5"/>
                <a:gd name="T25" fmla="*/ 110 h 8"/>
                <a:gd name="T26" fmla="*/ 2 w 5"/>
                <a:gd name="T27" fmla="*/ 110 h 8"/>
                <a:gd name="T28" fmla="*/ 2 w 5"/>
                <a:gd name="T29" fmla="*/ 110 h 8"/>
                <a:gd name="T30" fmla="*/ 2 w 5"/>
                <a:gd name="T31" fmla="*/ 87 h 8"/>
                <a:gd name="T32" fmla="*/ 2 w 5"/>
                <a:gd name="T33" fmla="*/ 87 h 8"/>
                <a:gd name="T34" fmla="*/ 0 w 5"/>
                <a:gd name="T35" fmla="*/ 87 h 8"/>
                <a:gd name="T36" fmla="*/ 0 w 5"/>
                <a:gd name="T37" fmla="*/ 77 h 8"/>
                <a:gd name="T38" fmla="*/ 0 w 5"/>
                <a:gd name="T39" fmla="*/ 0 h 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Freeform 3020">
              <a:extLst>
                <a:ext uri="{FF2B5EF4-FFF2-40B4-BE49-F238E27FC236}">
                  <a16:creationId xmlns:a16="http://schemas.microsoft.com/office/drawing/2014/main" id="{A657EDCE-0B50-E921-D234-CD6E0028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723"/>
              <a:ext cx="5" cy="9"/>
            </a:xfrm>
            <a:custGeom>
              <a:avLst/>
              <a:gdLst>
                <a:gd name="T0" fmla="*/ 0 w 5"/>
                <a:gd name="T1" fmla="*/ 0 h 8"/>
                <a:gd name="T2" fmla="*/ 5 w 5"/>
                <a:gd name="T3" fmla="*/ 0 h 8"/>
                <a:gd name="T4" fmla="*/ 5 w 5"/>
                <a:gd name="T5" fmla="*/ 77 h 8"/>
                <a:gd name="T6" fmla="*/ 5 w 5"/>
                <a:gd name="T7" fmla="*/ 77 h 8"/>
                <a:gd name="T8" fmla="*/ 5 w 5"/>
                <a:gd name="T9" fmla="*/ 87 h 8"/>
                <a:gd name="T10" fmla="*/ 5 w 5"/>
                <a:gd name="T11" fmla="*/ 87 h 8"/>
                <a:gd name="T12" fmla="*/ 5 w 5"/>
                <a:gd name="T13" fmla="*/ 87 h 8"/>
                <a:gd name="T14" fmla="*/ 5 w 5"/>
                <a:gd name="T15" fmla="*/ 110 h 8"/>
                <a:gd name="T16" fmla="*/ 5 w 5"/>
                <a:gd name="T17" fmla="*/ 110 h 8"/>
                <a:gd name="T18" fmla="*/ 3 w 5"/>
                <a:gd name="T19" fmla="*/ 110 h 8"/>
                <a:gd name="T20" fmla="*/ 3 w 5"/>
                <a:gd name="T21" fmla="*/ 110 h 8"/>
                <a:gd name="T22" fmla="*/ 3 w 5"/>
                <a:gd name="T23" fmla="*/ 110 h 8"/>
                <a:gd name="T24" fmla="*/ 3 w 5"/>
                <a:gd name="T25" fmla="*/ 110 h 8"/>
                <a:gd name="T26" fmla="*/ 2 w 5"/>
                <a:gd name="T27" fmla="*/ 110 h 8"/>
                <a:gd name="T28" fmla="*/ 2 w 5"/>
                <a:gd name="T29" fmla="*/ 110 h 8"/>
                <a:gd name="T30" fmla="*/ 2 w 5"/>
                <a:gd name="T31" fmla="*/ 110 h 8"/>
                <a:gd name="T32" fmla="*/ 2 w 5"/>
                <a:gd name="T33" fmla="*/ 110 h 8"/>
                <a:gd name="T34" fmla="*/ 2 w 5"/>
                <a:gd name="T35" fmla="*/ 87 h 8"/>
                <a:gd name="T36" fmla="*/ 2 w 5"/>
                <a:gd name="T37" fmla="*/ 87 h 8"/>
                <a:gd name="T38" fmla="*/ 0 w 5"/>
                <a:gd name="T39" fmla="*/ 87 h 8"/>
                <a:gd name="T40" fmla="*/ 0 w 5"/>
                <a:gd name="T41" fmla="*/ 77 h 8"/>
                <a:gd name="T42" fmla="*/ 0 w 5"/>
                <a:gd name="T43" fmla="*/ 0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Freeform 3021">
              <a:extLst>
                <a:ext uri="{FF2B5EF4-FFF2-40B4-BE49-F238E27FC236}">
                  <a16:creationId xmlns:a16="http://schemas.microsoft.com/office/drawing/2014/main" id="{F408C498-0C23-0209-8CF4-6596F170C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726"/>
              <a:ext cx="7" cy="10"/>
            </a:xfrm>
            <a:custGeom>
              <a:avLst/>
              <a:gdLst>
                <a:gd name="T0" fmla="*/ 0 w 7"/>
                <a:gd name="T1" fmla="*/ 3 h 9"/>
                <a:gd name="T2" fmla="*/ 0 w 7"/>
                <a:gd name="T3" fmla="*/ 2 h 9"/>
                <a:gd name="T4" fmla="*/ 0 w 7"/>
                <a:gd name="T5" fmla="*/ 2 h 9"/>
                <a:gd name="T6" fmla="*/ 0 w 7"/>
                <a:gd name="T7" fmla="*/ 2 h 9"/>
                <a:gd name="T8" fmla="*/ 2 w 7"/>
                <a:gd name="T9" fmla="*/ 2 h 9"/>
                <a:gd name="T10" fmla="*/ 2 w 7"/>
                <a:gd name="T11" fmla="*/ 2 h 9"/>
                <a:gd name="T12" fmla="*/ 2 w 7"/>
                <a:gd name="T13" fmla="*/ 0 h 9"/>
                <a:gd name="T14" fmla="*/ 2 w 7"/>
                <a:gd name="T15" fmla="*/ 0 h 9"/>
                <a:gd name="T16" fmla="*/ 2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3 w 7"/>
                <a:gd name="T23" fmla="*/ 0 h 9"/>
                <a:gd name="T24" fmla="*/ 3 w 7"/>
                <a:gd name="T25" fmla="*/ 0 h 9"/>
                <a:gd name="T26" fmla="*/ 5 w 7"/>
                <a:gd name="T27" fmla="*/ 0 h 9"/>
                <a:gd name="T28" fmla="*/ 5 w 7"/>
                <a:gd name="T29" fmla="*/ 0 h 9"/>
                <a:gd name="T30" fmla="*/ 5 w 7"/>
                <a:gd name="T31" fmla="*/ 2 h 9"/>
                <a:gd name="T32" fmla="*/ 5 w 7"/>
                <a:gd name="T33" fmla="*/ 2 h 9"/>
                <a:gd name="T34" fmla="*/ 5 w 7"/>
                <a:gd name="T35" fmla="*/ 2 h 9"/>
                <a:gd name="T36" fmla="*/ 5 w 7"/>
                <a:gd name="T37" fmla="*/ 2 h 9"/>
                <a:gd name="T38" fmla="*/ 7 w 7"/>
                <a:gd name="T39" fmla="*/ 78 h 9"/>
                <a:gd name="T40" fmla="*/ 7 w 7"/>
                <a:gd name="T41" fmla="*/ 78 h 9"/>
                <a:gd name="T42" fmla="*/ 7 w 7"/>
                <a:gd name="T43" fmla="*/ 78 h 9"/>
                <a:gd name="T44" fmla="*/ 7 w 7"/>
                <a:gd name="T45" fmla="*/ 78 h 9"/>
                <a:gd name="T46" fmla="*/ 7 w 7"/>
                <a:gd name="T47" fmla="*/ 87 h 9"/>
                <a:gd name="T48" fmla="*/ 7 w 7"/>
                <a:gd name="T49" fmla="*/ 87 h 9"/>
                <a:gd name="T50" fmla="*/ 5 w 7"/>
                <a:gd name="T51" fmla="*/ 87 h 9"/>
                <a:gd name="T52" fmla="*/ 5 w 7"/>
                <a:gd name="T53" fmla="*/ 87 h 9"/>
                <a:gd name="T54" fmla="*/ 5 w 7"/>
                <a:gd name="T55" fmla="*/ 87 h 9"/>
                <a:gd name="T56" fmla="*/ 5 w 7"/>
                <a:gd name="T57" fmla="*/ 87 h 9"/>
                <a:gd name="T58" fmla="*/ 5 w 7"/>
                <a:gd name="T59" fmla="*/ 87 h 9"/>
                <a:gd name="T60" fmla="*/ 3 w 7"/>
                <a:gd name="T61" fmla="*/ 87 h 9"/>
                <a:gd name="T62" fmla="*/ 3 w 7"/>
                <a:gd name="T63" fmla="*/ 87 h 9"/>
                <a:gd name="T64" fmla="*/ 3 w 7"/>
                <a:gd name="T65" fmla="*/ 87 h 9"/>
                <a:gd name="T66" fmla="*/ 3 w 7"/>
                <a:gd name="T67" fmla="*/ 87 h 9"/>
                <a:gd name="T68" fmla="*/ 2 w 7"/>
                <a:gd name="T69" fmla="*/ 87 h 9"/>
                <a:gd name="T70" fmla="*/ 2 w 7"/>
                <a:gd name="T71" fmla="*/ 87 h 9"/>
                <a:gd name="T72" fmla="*/ 2 w 7"/>
                <a:gd name="T73" fmla="*/ 78 h 9"/>
                <a:gd name="T74" fmla="*/ 2 w 7"/>
                <a:gd name="T75" fmla="*/ 78 h 9"/>
                <a:gd name="T76" fmla="*/ 0 w 7"/>
                <a:gd name="T77" fmla="*/ 3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Freeform 3022">
              <a:extLst>
                <a:ext uri="{FF2B5EF4-FFF2-40B4-BE49-F238E27FC236}">
                  <a16:creationId xmlns:a16="http://schemas.microsoft.com/office/drawing/2014/main" id="{506770C2-8686-A1FF-317F-B263BF1D7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726"/>
              <a:ext cx="7" cy="10"/>
            </a:xfrm>
            <a:custGeom>
              <a:avLst/>
              <a:gdLst>
                <a:gd name="T0" fmla="*/ 0 w 7"/>
                <a:gd name="T1" fmla="*/ 3 h 9"/>
                <a:gd name="T2" fmla="*/ 0 w 7"/>
                <a:gd name="T3" fmla="*/ 2 h 9"/>
                <a:gd name="T4" fmla="*/ 0 w 7"/>
                <a:gd name="T5" fmla="*/ 2 h 9"/>
                <a:gd name="T6" fmla="*/ 0 w 7"/>
                <a:gd name="T7" fmla="*/ 2 h 9"/>
                <a:gd name="T8" fmla="*/ 2 w 7"/>
                <a:gd name="T9" fmla="*/ 2 h 9"/>
                <a:gd name="T10" fmla="*/ 2 w 7"/>
                <a:gd name="T11" fmla="*/ 2 h 9"/>
                <a:gd name="T12" fmla="*/ 2 w 7"/>
                <a:gd name="T13" fmla="*/ 0 h 9"/>
                <a:gd name="T14" fmla="*/ 2 w 7"/>
                <a:gd name="T15" fmla="*/ 0 h 9"/>
                <a:gd name="T16" fmla="*/ 2 w 7"/>
                <a:gd name="T17" fmla="*/ 0 h 9"/>
                <a:gd name="T18" fmla="*/ 3 w 7"/>
                <a:gd name="T19" fmla="*/ 0 h 9"/>
                <a:gd name="T20" fmla="*/ 3 w 7"/>
                <a:gd name="T21" fmla="*/ 0 h 9"/>
                <a:gd name="T22" fmla="*/ 3 w 7"/>
                <a:gd name="T23" fmla="*/ 0 h 9"/>
                <a:gd name="T24" fmla="*/ 3 w 7"/>
                <a:gd name="T25" fmla="*/ 0 h 9"/>
                <a:gd name="T26" fmla="*/ 5 w 7"/>
                <a:gd name="T27" fmla="*/ 0 h 9"/>
                <a:gd name="T28" fmla="*/ 5 w 7"/>
                <a:gd name="T29" fmla="*/ 0 h 9"/>
                <a:gd name="T30" fmla="*/ 5 w 7"/>
                <a:gd name="T31" fmla="*/ 2 h 9"/>
                <a:gd name="T32" fmla="*/ 5 w 7"/>
                <a:gd name="T33" fmla="*/ 2 h 9"/>
                <a:gd name="T34" fmla="*/ 5 w 7"/>
                <a:gd name="T35" fmla="*/ 2 h 9"/>
                <a:gd name="T36" fmla="*/ 5 w 7"/>
                <a:gd name="T37" fmla="*/ 2 h 9"/>
                <a:gd name="T38" fmla="*/ 7 w 7"/>
                <a:gd name="T39" fmla="*/ 78 h 9"/>
                <a:gd name="T40" fmla="*/ 7 w 7"/>
                <a:gd name="T41" fmla="*/ 78 h 9"/>
                <a:gd name="T42" fmla="*/ 7 w 7"/>
                <a:gd name="T43" fmla="*/ 78 h 9"/>
                <a:gd name="T44" fmla="*/ 7 w 7"/>
                <a:gd name="T45" fmla="*/ 78 h 9"/>
                <a:gd name="T46" fmla="*/ 7 w 7"/>
                <a:gd name="T47" fmla="*/ 87 h 9"/>
                <a:gd name="T48" fmla="*/ 7 w 7"/>
                <a:gd name="T49" fmla="*/ 87 h 9"/>
                <a:gd name="T50" fmla="*/ 5 w 7"/>
                <a:gd name="T51" fmla="*/ 87 h 9"/>
                <a:gd name="T52" fmla="*/ 5 w 7"/>
                <a:gd name="T53" fmla="*/ 87 h 9"/>
                <a:gd name="T54" fmla="*/ 5 w 7"/>
                <a:gd name="T55" fmla="*/ 87 h 9"/>
                <a:gd name="T56" fmla="*/ 5 w 7"/>
                <a:gd name="T57" fmla="*/ 87 h 9"/>
                <a:gd name="T58" fmla="*/ 5 w 7"/>
                <a:gd name="T59" fmla="*/ 87 h 9"/>
                <a:gd name="T60" fmla="*/ 3 w 7"/>
                <a:gd name="T61" fmla="*/ 87 h 9"/>
                <a:gd name="T62" fmla="*/ 3 w 7"/>
                <a:gd name="T63" fmla="*/ 87 h 9"/>
                <a:gd name="T64" fmla="*/ 3 w 7"/>
                <a:gd name="T65" fmla="*/ 87 h 9"/>
                <a:gd name="T66" fmla="*/ 3 w 7"/>
                <a:gd name="T67" fmla="*/ 87 h 9"/>
                <a:gd name="T68" fmla="*/ 2 w 7"/>
                <a:gd name="T69" fmla="*/ 87 h 9"/>
                <a:gd name="T70" fmla="*/ 2 w 7"/>
                <a:gd name="T71" fmla="*/ 87 h 9"/>
                <a:gd name="T72" fmla="*/ 2 w 7"/>
                <a:gd name="T73" fmla="*/ 78 h 9"/>
                <a:gd name="T74" fmla="*/ 2 w 7"/>
                <a:gd name="T75" fmla="*/ 78 h 9"/>
                <a:gd name="T76" fmla="*/ 0 w 7"/>
                <a:gd name="T77" fmla="*/ 3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3" name="Freeform 3023">
              <a:extLst>
                <a:ext uri="{FF2B5EF4-FFF2-40B4-BE49-F238E27FC236}">
                  <a16:creationId xmlns:a16="http://schemas.microsoft.com/office/drawing/2014/main" id="{282E9D56-573C-25FA-88B2-2CC67AA8D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732"/>
              <a:ext cx="6" cy="10"/>
            </a:xfrm>
            <a:custGeom>
              <a:avLst/>
              <a:gdLst>
                <a:gd name="T0" fmla="*/ 0 w 6"/>
                <a:gd name="T1" fmla="*/ 3 h 10"/>
                <a:gd name="T2" fmla="*/ 0 w 6"/>
                <a:gd name="T3" fmla="*/ 3 h 10"/>
                <a:gd name="T4" fmla="*/ 0 w 6"/>
                <a:gd name="T5" fmla="*/ 3 h 10"/>
                <a:gd name="T6" fmla="*/ 0 w 6"/>
                <a:gd name="T7" fmla="*/ 3 h 10"/>
                <a:gd name="T8" fmla="*/ 0 w 6"/>
                <a:gd name="T9" fmla="*/ 1 h 10"/>
                <a:gd name="T10" fmla="*/ 0 w 6"/>
                <a:gd name="T11" fmla="*/ 1 h 10"/>
                <a:gd name="T12" fmla="*/ 0 w 6"/>
                <a:gd name="T13" fmla="*/ 1 h 10"/>
                <a:gd name="T14" fmla="*/ 1 w 6"/>
                <a:gd name="T15" fmla="*/ 1 h 10"/>
                <a:gd name="T16" fmla="*/ 1 w 6"/>
                <a:gd name="T17" fmla="*/ 1 h 10"/>
                <a:gd name="T18" fmla="*/ 1 w 6"/>
                <a:gd name="T19" fmla="*/ 0 h 10"/>
                <a:gd name="T20" fmla="*/ 1 w 6"/>
                <a:gd name="T21" fmla="*/ 0 h 10"/>
                <a:gd name="T22" fmla="*/ 3 w 6"/>
                <a:gd name="T23" fmla="*/ 0 h 10"/>
                <a:gd name="T24" fmla="*/ 3 w 6"/>
                <a:gd name="T25" fmla="*/ 0 h 10"/>
                <a:gd name="T26" fmla="*/ 3 w 6"/>
                <a:gd name="T27" fmla="*/ 1 h 10"/>
                <a:gd name="T28" fmla="*/ 3 w 6"/>
                <a:gd name="T29" fmla="*/ 1 h 10"/>
                <a:gd name="T30" fmla="*/ 3 w 6"/>
                <a:gd name="T31" fmla="*/ 1 h 10"/>
                <a:gd name="T32" fmla="*/ 5 w 6"/>
                <a:gd name="T33" fmla="*/ 1 h 10"/>
                <a:gd name="T34" fmla="*/ 5 w 6"/>
                <a:gd name="T35" fmla="*/ 1 h 10"/>
                <a:gd name="T36" fmla="*/ 5 w 6"/>
                <a:gd name="T37" fmla="*/ 1 h 10"/>
                <a:gd name="T38" fmla="*/ 6 w 6"/>
                <a:gd name="T39" fmla="*/ 7 h 10"/>
                <a:gd name="T40" fmla="*/ 6 w 6"/>
                <a:gd name="T41" fmla="*/ 7 h 10"/>
                <a:gd name="T42" fmla="*/ 6 w 6"/>
                <a:gd name="T43" fmla="*/ 7 h 10"/>
                <a:gd name="T44" fmla="*/ 6 w 6"/>
                <a:gd name="T45" fmla="*/ 7 h 10"/>
                <a:gd name="T46" fmla="*/ 6 w 6"/>
                <a:gd name="T47" fmla="*/ 9 h 10"/>
                <a:gd name="T48" fmla="*/ 6 w 6"/>
                <a:gd name="T49" fmla="*/ 9 h 10"/>
                <a:gd name="T50" fmla="*/ 6 w 6"/>
                <a:gd name="T51" fmla="*/ 9 h 10"/>
                <a:gd name="T52" fmla="*/ 5 w 6"/>
                <a:gd name="T53" fmla="*/ 9 h 10"/>
                <a:gd name="T54" fmla="*/ 5 w 6"/>
                <a:gd name="T55" fmla="*/ 9 h 10"/>
                <a:gd name="T56" fmla="*/ 5 w 6"/>
                <a:gd name="T57" fmla="*/ 10 h 10"/>
                <a:gd name="T58" fmla="*/ 5 w 6"/>
                <a:gd name="T59" fmla="*/ 10 h 10"/>
                <a:gd name="T60" fmla="*/ 5 w 6"/>
                <a:gd name="T61" fmla="*/ 10 h 10"/>
                <a:gd name="T62" fmla="*/ 3 w 6"/>
                <a:gd name="T63" fmla="*/ 10 h 10"/>
                <a:gd name="T64" fmla="*/ 3 w 6"/>
                <a:gd name="T65" fmla="*/ 9 h 10"/>
                <a:gd name="T66" fmla="*/ 3 w 6"/>
                <a:gd name="T67" fmla="*/ 9 h 10"/>
                <a:gd name="T68" fmla="*/ 3 w 6"/>
                <a:gd name="T69" fmla="*/ 9 h 10"/>
                <a:gd name="T70" fmla="*/ 3 w 6"/>
                <a:gd name="T71" fmla="*/ 9 h 10"/>
                <a:gd name="T72" fmla="*/ 1 w 6"/>
                <a:gd name="T73" fmla="*/ 9 h 10"/>
                <a:gd name="T74" fmla="*/ 1 w 6"/>
                <a:gd name="T75" fmla="*/ 9 h 10"/>
                <a:gd name="T76" fmla="*/ 0 w 6"/>
                <a:gd name="T77" fmla="*/ 3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" h="10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7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Freeform 3024">
              <a:extLst>
                <a:ext uri="{FF2B5EF4-FFF2-40B4-BE49-F238E27FC236}">
                  <a16:creationId xmlns:a16="http://schemas.microsoft.com/office/drawing/2014/main" id="{7235EDE6-3DBB-737C-EDEB-66BF92A98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732"/>
              <a:ext cx="6" cy="10"/>
            </a:xfrm>
            <a:custGeom>
              <a:avLst/>
              <a:gdLst>
                <a:gd name="T0" fmla="*/ 0 w 6"/>
                <a:gd name="T1" fmla="*/ 3 h 10"/>
                <a:gd name="T2" fmla="*/ 0 w 6"/>
                <a:gd name="T3" fmla="*/ 3 h 10"/>
                <a:gd name="T4" fmla="*/ 0 w 6"/>
                <a:gd name="T5" fmla="*/ 3 h 10"/>
                <a:gd name="T6" fmla="*/ 0 w 6"/>
                <a:gd name="T7" fmla="*/ 3 h 10"/>
                <a:gd name="T8" fmla="*/ 0 w 6"/>
                <a:gd name="T9" fmla="*/ 1 h 10"/>
                <a:gd name="T10" fmla="*/ 0 w 6"/>
                <a:gd name="T11" fmla="*/ 1 h 10"/>
                <a:gd name="T12" fmla="*/ 0 w 6"/>
                <a:gd name="T13" fmla="*/ 1 h 10"/>
                <a:gd name="T14" fmla="*/ 1 w 6"/>
                <a:gd name="T15" fmla="*/ 1 h 10"/>
                <a:gd name="T16" fmla="*/ 1 w 6"/>
                <a:gd name="T17" fmla="*/ 1 h 10"/>
                <a:gd name="T18" fmla="*/ 1 w 6"/>
                <a:gd name="T19" fmla="*/ 0 h 10"/>
                <a:gd name="T20" fmla="*/ 1 w 6"/>
                <a:gd name="T21" fmla="*/ 0 h 10"/>
                <a:gd name="T22" fmla="*/ 3 w 6"/>
                <a:gd name="T23" fmla="*/ 0 h 10"/>
                <a:gd name="T24" fmla="*/ 3 w 6"/>
                <a:gd name="T25" fmla="*/ 0 h 10"/>
                <a:gd name="T26" fmla="*/ 3 w 6"/>
                <a:gd name="T27" fmla="*/ 1 h 10"/>
                <a:gd name="T28" fmla="*/ 3 w 6"/>
                <a:gd name="T29" fmla="*/ 1 h 10"/>
                <a:gd name="T30" fmla="*/ 3 w 6"/>
                <a:gd name="T31" fmla="*/ 1 h 10"/>
                <a:gd name="T32" fmla="*/ 5 w 6"/>
                <a:gd name="T33" fmla="*/ 1 h 10"/>
                <a:gd name="T34" fmla="*/ 5 w 6"/>
                <a:gd name="T35" fmla="*/ 1 h 10"/>
                <a:gd name="T36" fmla="*/ 5 w 6"/>
                <a:gd name="T37" fmla="*/ 1 h 10"/>
                <a:gd name="T38" fmla="*/ 6 w 6"/>
                <a:gd name="T39" fmla="*/ 7 h 10"/>
                <a:gd name="T40" fmla="*/ 6 w 6"/>
                <a:gd name="T41" fmla="*/ 7 h 10"/>
                <a:gd name="T42" fmla="*/ 6 w 6"/>
                <a:gd name="T43" fmla="*/ 7 h 10"/>
                <a:gd name="T44" fmla="*/ 6 w 6"/>
                <a:gd name="T45" fmla="*/ 7 h 10"/>
                <a:gd name="T46" fmla="*/ 6 w 6"/>
                <a:gd name="T47" fmla="*/ 9 h 10"/>
                <a:gd name="T48" fmla="*/ 6 w 6"/>
                <a:gd name="T49" fmla="*/ 9 h 10"/>
                <a:gd name="T50" fmla="*/ 6 w 6"/>
                <a:gd name="T51" fmla="*/ 9 h 10"/>
                <a:gd name="T52" fmla="*/ 5 w 6"/>
                <a:gd name="T53" fmla="*/ 9 h 10"/>
                <a:gd name="T54" fmla="*/ 5 w 6"/>
                <a:gd name="T55" fmla="*/ 9 h 10"/>
                <a:gd name="T56" fmla="*/ 5 w 6"/>
                <a:gd name="T57" fmla="*/ 10 h 10"/>
                <a:gd name="T58" fmla="*/ 5 w 6"/>
                <a:gd name="T59" fmla="*/ 10 h 10"/>
                <a:gd name="T60" fmla="*/ 5 w 6"/>
                <a:gd name="T61" fmla="*/ 10 h 10"/>
                <a:gd name="T62" fmla="*/ 3 w 6"/>
                <a:gd name="T63" fmla="*/ 10 h 10"/>
                <a:gd name="T64" fmla="*/ 3 w 6"/>
                <a:gd name="T65" fmla="*/ 9 h 10"/>
                <a:gd name="T66" fmla="*/ 3 w 6"/>
                <a:gd name="T67" fmla="*/ 9 h 10"/>
                <a:gd name="T68" fmla="*/ 3 w 6"/>
                <a:gd name="T69" fmla="*/ 9 h 10"/>
                <a:gd name="T70" fmla="*/ 3 w 6"/>
                <a:gd name="T71" fmla="*/ 9 h 10"/>
                <a:gd name="T72" fmla="*/ 1 w 6"/>
                <a:gd name="T73" fmla="*/ 9 h 10"/>
                <a:gd name="T74" fmla="*/ 1 w 6"/>
                <a:gd name="T75" fmla="*/ 9 h 10"/>
                <a:gd name="T76" fmla="*/ 0 w 6"/>
                <a:gd name="T77" fmla="*/ 3 h 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" h="10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7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Freeform 3025">
              <a:extLst>
                <a:ext uri="{FF2B5EF4-FFF2-40B4-BE49-F238E27FC236}">
                  <a16:creationId xmlns:a16="http://schemas.microsoft.com/office/drawing/2014/main" id="{77223C53-3637-5E74-5418-3ED8D7A36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738"/>
              <a:ext cx="9" cy="9"/>
            </a:xfrm>
            <a:custGeom>
              <a:avLst/>
              <a:gdLst>
                <a:gd name="T0" fmla="*/ 0 w 9"/>
                <a:gd name="T1" fmla="*/ 3 h 9"/>
                <a:gd name="T2" fmla="*/ 0 w 9"/>
                <a:gd name="T3" fmla="*/ 3 h 9"/>
                <a:gd name="T4" fmla="*/ 0 w 9"/>
                <a:gd name="T5" fmla="*/ 1 h 9"/>
                <a:gd name="T6" fmla="*/ 0 w 9"/>
                <a:gd name="T7" fmla="*/ 1 h 9"/>
                <a:gd name="T8" fmla="*/ 0 w 9"/>
                <a:gd name="T9" fmla="*/ 1 h 9"/>
                <a:gd name="T10" fmla="*/ 0 w 9"/>
                <a:gd name="T11" fmla="*/ 0 h 9"/>
                <a:gd name="T12" fmla="*/ 2 w 9"/>
                <a:gd name="T13" fmla="*/ 0 h 9"/>
                <a:gd name="T14" fmla="*/ 2 w 9"/>
                <a:gd name="T15" fmla="*/ 0 h 9"/>
                <a:gd name="T16" fmla="*/ 2 w 9"/>
                <a:gd name="T17" fmla="*/ 0 h 9"/>
                <a:gd name="T18" fmla="*/ 2 w 9"/>
                <a:gd name="T19" fmla="*/ 0 h 9"/>
                <a:gd name="T20" fmla="*/ 4 w 9"/>
                <a:gd name="T21" fmla="*/ 0 h 9"/>
                <a:gd name="T22" fmla="*/ 4 w 9"/>
                <a:gd name="T23" fmla="*/ 0 h 9"/>
                <a:gd name="T24" fmla="*/ 4 w 9"/>
                <a:gd name="T25" fmla="*/ 0 h 9"/>
                <a:gd name="T26" fmla="*/ 4 w 9"/>
                <a:gd name="T27" fmla="*/ 0 h 9"/>
                <a:gd name="T28" fmla="*/ 5 w 9"/>
                <a:gd name="T29" fmla="*/ 0 h 9"/>
                <a:gd name="T30" fmla="*/ 5 w 9"/>
                <a:gd name="T31" fmla="*/ 0 h 9"/>
                <a:gd name="T32" fmla="*/ 5 w 9"/>
                <a:gd name="T33" fmla="*/ 0 h 9"/>
                <a:gd name="T34" fmla="*/ 7 w 9"/>
                <a:gd name="T35" fmla="*/ 4 h 9"/>
                <a:gd name="T36" fmla="*/ 9 w 9"/>
                <a:gd name="T37" fmla="*/ 6 h 9"/>
                <a:gd name="T38" fmla="*/ 9 w 9"/>
                <a:gd name="T39" fmla="*/ 6 h 9"/>
                <a:gd name="T40" fmla="*/ 9 w 9"/>
                <a:gd name="T41" fmla="*/ 6 h 9"/>
                <a:gd name="T42" fmla="*/ 7 w 9"/>
                <a:gd name="T43" fmla="*/ 7 h 9"/>
                <a:gd name="T44" fmla="*/ 7 w 9"/>
                <a:gd name="T45" fmla="*/ 7 h 9"/>
                <a:gd name="T46" fmla="*/ 7 w 9"/>
                <a:gd name="T47" fmla="*/ 7 h 9"/>
                <a:gd name="T48" fmla="*/ 7 w 9"/>
                <a:gd name="T49" fmla="*/ 7 h 9"/>
                <a:gd name="T50" fmla="*/ 7 w 9"/>
                <a:gd name="T51" fmla="*/ 7 h 9"/>
                <a:gd name="T52" fmla="*/ 7 w 9"/>
                <a:gd name="T53" fmla="*/ 9 h 9"/>
                <a:gd name="T54" fmla="*/ 5 w 9"/>
                <a:gd name="T55" fmla="*/ 9 h 9"/>
                <a:gd name="T56" fmla="*/ 5 w 9"/>
                <a:gd name="T57" fmla="*/ 9 h 9"/>
                <a:gd name="T58" fmla="*/ 5 w 9"/>
                <a:gd name="T59" fmla="*/ 7 h 9"/>
                <a:gd name="T60" fmla="*/ 4 w 9"/>
                <a:gd name="T61" fmla="*/ 7 h 9"/>
                <a:gd name="T62" fmla="*/ 4 w 9"/>
                <a:gd name="T63" fmla="*/ 7 h 9"/>
                <a:gd name="T64" fmla="*/ 4 w 9"/>
                <a:gd name="T65" fmla="*/ 7 h 9"/>
                <a:gd name="T66" fmla="*/ 4 w 9"/>
                <a:gd name="T67" fmla="*/ 7 h 9"/>
                <a:gd name="T68" fmla="*/ 0 w 9"/>
                <a:gd name="T69" fmla="*/ 3 h 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" h="9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4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6" name="Freeform 3026">
              <a:extLst>
                <a:ext uri="{FF2B5EF4-FFF2-40B4-BE49-F238E27FC236}">
                  <a16:creationId xmlns:a16="http://schemas.microsoft.com/office/drawing/2014/main" id="{6D6537CC-A5CC-A53D-D84F-E292B1FDC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738"/>
              <a:ext cx="9" cy="9"/>
            </a:xfrm>
            <a:custGeom>
              <a:avLst/>
              <a:gdLst>
                <a:gd name="T0" fmla="*/ 0 w 9"/>
                <a:gd name="T1" fmla="*/ 3 h 9"/>
                <a:gd name="T2" fmla="*/ 0 w 9"/>
                <a:gd name="T3" fmla="*/ 3 h 9"/>
                <a:gd name="T4" fmla="*/ 0 w 9"/>
                <a:gd name="T5" fmla="*/ 1 h 9"/>
                <a:gd name="T6" fmla="*/ 0 w 9"/>
                <a:gd name="T7" fmla="*/ 1 h 9"/>
                <a:gd name="T8" fmla="*/ 0 w 9"/>
                <a:gd name="T9" fmla="*/ 1 h 9"/>
                <a:gd name="T10" fmla="*/ 0 w 9"/>
                <a:gd name="T11" fmla="*/ 1 h 9"/>
                <a:gd name="T12" fmla="*/ 0 w 9"/>
                <a:gd name="T13" fmla="*/ 0 h 9"/>
                <a:gd name="T14" fmla="*/ 2 w 9"/>
                <a:gd name="T15" fmla="*/ 0 h 9"/>
                <a:gd name="T16" fmla="*/ 2 w 9"/>
                <a:gd name="T17" fmla="*/ 0 h 9"/>
                <a:gd name="T18" fmla="*/ 2 w 9"/>
                <a:gd name="T19" fmla="*/ 0 h 9"/>
                <a:gd name="T20" fmla="*/ 2 w 9"/>
                <a:gd name="T21" fmla="*/ 0 h 9"/>
                <a:gd name="T22" fmla="*/ 4 w 9"/>
                <a:gd name="T23" fmla="*/ 0 h 9"/>
                <a:gd name="T24" fmla="*/ 4 w 9"/>
                <a:gd name="T25" fmla="*/ 0 h 9"/>
                <a:gd name="T26" fmla="*/ 4 w 9"/>
                <a:gd name="T27" fmla="*/ 0 h 9"/>
                <a:gd name="T28" fmla="*/ 4 w 9"/>
                <a:gd name="T29" fmla="*/ 0 h 9"/>
                <a:gd name="T30" fmla="*/ 4 w 9"/>
                <a:gd name="T31" fmla="*/ 0 h 9"/>
                <a:gd name="T32" fmla="*/ 5 w 9"/>
                <a:gd name="T33" fmla="*/ 0 h 9"/>
                <a:gd name="T34" fmla="*/ 5 w 9"/>
                <a:gd name="T35" fmla="*/ 0 h 9"/>
                <a:gd name="T36" fmla="*/ 5 w 9"/>
                <a:gd name="T37" fmla="*/ 0 h 9"/>
                <a:gd name="T38" fmla="*/ 7 w 9"/>
                <a:gd name="T39" fmla="*/ 4 h 9"/>
                <a:gd name="T40" fmla="*/ 9 w 9"/>
                <a:gd name="T41" fmla="*/ 6 h 9"/>
                <a:gd name="T42" fmla="*/ 9 w 9"/>
                <a:gd name="T43" fmla="*/ 6 h 9"/>
                <a:gd name="T44" fmla="*/ 9 w 9"/>
                <a:gd name="T45" fmla="*/ 6 h 9"/>
                <a:gd name="T46" fmla="*/ 9 w 9"/>
                <a:gd name="T47" fmla="*/ 6 h 9"/>
                <a:gd name="T48" fmla="*/ 7 w 9"/>
                <a:gd name="T49" fmla="*/ 7 h 9"/>
                <a:gd name="T50" fmla="*/ 7 w 9"/>
                <a:gd name="T51" fmla="*/ 7 h 9"/>
                <a:gd name="T52" fmla="*/ 7 w 9"/>
                <a:gd name="T53" fmla="*/ 7 h 9"/>
                <a:gd name="T54" fmla="*/ 7 w 9"/>
                <a:gd name="T55" fmla="*/ 7 h 9"/>
                <a:gd name="T56" fmla="*/ 7 w 9"/>
                <a:gd name="T57" fmla="*/ 7 h 9"/>
                <a:gd name="T58" fmla="*/ 7 w 9"/>
                <a:gd name="T59" fmla="*/ 9 h 9"/>
                <a:gd name="T60" fmla="*/ 5 w 9"/>
                <a:gd name="T61" fmla="*/ 9 h 9"/>
                <a:gd name="T62" fmla="*/ 5 w 9"/>
                <a:gd name="T63" fmla="*/ 9 h 9"/>
                <a:gd name="T64" fmla="*/ 5 w 9"/>
                <a:gd name="T65" fmla="*/ 9 h 9"/>
                <a:gd name="T66" fmla="*/ 5 w 9"/>
                <a:gd name="T67" fmla="*/ 7 h 9"/>
                <a:gd name="T68" fmla="*/ 4 w 9"/>
                <a:gd name="T69" fmla="*/ 7 h 9"/>
                <a:gd name="T70" fmla="*/ 4 w 9"/>
                <a:gd name="T71" fmla="*/ 7 h 9"/>
                <a:gd name="T72" fmla="*/ 4 w 9"/>
                <a:gd name="T73" fmla="*/ 7 h 9"/>
                <a:gd name="T74" fmla="*/ 4 w 9"/>
                <a:gd name="T75" fmla="*/ 7 h 9"/>
                <a:gd name="T76" fmla="*/ 0 w 9"/>
                <a:gd name="T77" fmla="*/ 3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" h="9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4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4" y="7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 3027">
              <a:extLst>
                <a:ext uri="{FF2B5EF4-FFF2-40B4-BE49-F238E27FC236}">
                  <a16:creationId xmlns:a16="http://schemas.microsoft.com/office/drawing/2014/main" id="{41ADE3ED-F872-6FB3-6D0E-8C1A0B821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3742"/>
              <a:ext cx="8" cy="9"/>
            </a:xfrm>
            <a:custGeom>
              <a:avLst/>
              <a:gdLst>
                <a:gd name="T0" fmla="*/ 0 w 8"/>
                <a:gd name="T1" fmla="*/ 3 h 8"/>
                <a:gd name="T2" fmla="*/ 0 w 8"/>
                <a:gd name="T3" fmla="*/ 3 h 8"/>
                <a:gd name="T4" fmla="*/ 0 w 8"/>
                <a:gd name="T5" fmla="*/ 2 h 8"/>
                <a:gd name="T6" fmla="*/ 0 w 8"/>
                <a:gd name="T7" fmla="*/ 2 h 8"/>
                <a:gd name="T8" fmla="*/ 0 w 8"/>
                <a:gd name="T9" fmla="*/ 2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1 w 8"/>
                <a:gd name="T21" fmla="*/ 0 h 8"/>
                <a:gd name="T22" fmla="*/ 1 w 8"/>
                <a:gd name="T23" fmla="*/ 0 h 8"/>
                <a:gd name="T24" fmla="*/ 1 w 8"/>
                <a:gd name="T25" fmla="*/ 0 h 8"/>
                <a:gd name="T26" fmla="*/ 3 w 8"/>
                <a:gd name="T27" fmla="*/ 0 h 8"/>
                <a:gd name="T28" fmla="*/ 3 w 8"/>
                <a:gd name="T29" fmla="*/ 0 h 8"/>
                <a:gd name="T30" fmla="*/ 3 w 8"/>
                <a:gd name="T31" fmla="*/ 0 h 8"/>
                <a:gd name="T32" fmla="*/ 3 w 8"/>
                <a:gd name="T33" fmla="*/ 0 h 8"/>
                <a:gd name="T34" fmla="*/ 6 w 8"/>
                <a:gd name="T35" fmla="*/ 77 h 8"/>
                <a:gd name="T36" fmla="*/ 6 w 8"/>
                <a:gd name="T37" fmla="*/ 77 h 8"/>
                <a:gd name="T38" fmla="*/ 8 w 8"/>
                <a:gd name="T39" fmla="*/ 87 h 8"/>
                <a:gd name="T40" fmla="*/ 8 w 8"/>
                <a:gd name="T41" fmla="*/ 87 h 8"/>
                <a:gd name="T42" fmla="*/ 8 w 8"/>
                <a:gd name="T43" fmla="*/ 87 h 8"/>
                <a:gd name="T44" fmla="*/ 6 w 8"/>
                <a:gd name="T45" fmla="*/ 110 h 8"/>
                <a:gd name="T46" fmla="*/ 6 w 8"/>
                <a:gd name="T47" fmla="*/ 110 h 8"/>
                <a:gd name="T48" fmla="*/ 6 w 8"/>
                <a:gd name="T49" fmla="*/ 110 h 8"/>
                <a:gd name="T50" fmla="*/ 6 w 8"/>
                <a:gd name="T51" fmla="*/ 110 h 8"/>
                <a:gd name="T52" fmla="*/ 6 w 8"/>
                <a:gd name="T53" fmla="*/ 110 h 8"/>
                <a:gd name="T54" fmla="*/ 5 w 8"/>
                <a:gd name="T55" fmla="*/ 110 h 8"/>
                <a:gd name="T56" fmla="*/ 5 w 8"/>
                <a:gd name="T57" fmla="*/ 110 h 8"/>
                <a:gd name="T58" fmla="*/ 5 w 8"/>
                <a:gd name="T59" fmla="*/ 110 h 8"/>
                <a:gd name="T60" fmla="*/ 3 w 8"/>
                <a:gd name="T61" fmla="*/ 110 h 8"/>
                <a:gd name="T62" fmla="*/ 3 w 8"/>
                <a:gd name="T63" fmla="*/ 110 h 8"/>
                <a:gd name="T64" fmla="*/ 3 w 8"/>
                <a:gd name="T65" fmla="*/ 110 h 8"/>
                <a:gd name="T66" fmla="*/ 3 w 8"/>
                <a:gd name="T67" fmla="*/ 110 h 8"/>
                <a:gd name="T68" fmla="*/ 0 w 8"/>
                <a:gd name="T69" fmla="*/ 3 h 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" h="8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5"/>
                  </a:lnTo>
                  <a:lnTo>
                    <a:pt x="8" y="6"/>
                  </a:lnTo>
                  <a:lnTo>
                    <a:pt x="6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 3028">
              <a:extLst>
                <a:ext uri="{FF2B5EF4-FFF2-40B4-BE49-F238E27FC236}">
                  <a16:creationId xmlns:a16="http://schemas.microsoft.com/office/drawing/2014/main" id="{4AB9E2CE-879F-3F81-F05E-389D62013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3742"/>
              <a:ext cx="8" cy="9"/>
            </a:xfrm>
            <a:custGeom>
              <a:avLst/>
              <a:gdLst>
                <a:gd name="T0" fmla="*/ 0 w 8"/>
                <a:gd name="T1" fmla="*/ 3 h 8"/>
                <a:gd name="T2" fmla="*/ 0 w 8"/>
                <a:gd name="T3" fmla="*/ 3 h 8"/>
                <a:gd name="T4" fmla="*/ 0 w 8"/>
                <a:gd name="T5" fmla="*/ 2 h 8"/>
                <a:gd name="T6" fmla="*/ 0 w 8"/>
                <a:gd name="T7" fmla="*/ 2 h 8"/>
                <a:gd name="T8" fmla="*/ 0 w 8"/>
                <a:gd name="T9" fmla="*/ 2 h 8"/>
                <a:gd name="T10" fmla="*/ 0 w 8"/>
                <a:gd name="T11" fmla="*/ 2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1 w 8"/>
                <a:gd name="T23" fmla="*/ 0 h 8"/>
                <a:gd name="T24" fmla="*/ 1 w 8"/>
                <a:gd name="T25" fmla="*/ 0 h 8"/>
                <a:gd name="T26" fmla="*/ 1 w 8"/>
                <a:gd name="T27" fmla="*/ 0 h 8"/>
                <a:gd name="T28" fmla="*/ 1 w 8"/>
                <a:gd name="T29" fmla="*/ 0 h 8"/>
                <a:gd name="T30" fmla="*/ 3 w 8"/>
                <a:gd name="T31" fmla="*/ 0 h 8"/>
                <a:gd name="T32" fmla="*/ 3 w 8"/>
                <a:gd name="T33" fmla="*/ 0 h 8"/>
                <a:gd name="T34" fmla="*/ 3 w 8"/>
                <a:gd name="T35" fmla="*/ 0 h 8"/>
                <a:gd name="T36" fmla="*/ 3 w 8"/>
                <a:gd name="T37" fmla="*/ 0 h 8"/>
                <a:gd name="T38" fmla="*/ 6 w 8"/>
                <a:gd name="T39" fmla="*/ 77 h 8"/>
                <a:gd name="T40" fmla="*/ 6 w 8"/>
                <a:gd name="T41" fmla="*/ 77 h 8"/>
                <a:gd name="T42" fmla="*/ 8 w 8"/>
                <a:gd name="T43" fmla="*/ 87 h 8"/>
                <a:gd name="T44" fmla="*/ 8 w 8"/>
                <a:gd name="T45" fmla="*/ 87 h 8"/>
                <a:gd name="T46" fmla="*/ 8 w 8"/>
                <a:gd name="T47" fmla="*/ 87 h 8"/>
                <a:gd name="T48" fmla="*/ 8 w 8"/>
                <a:gd name="T49" fmla="*/ 87 h 8"/>
                <a:gd name="T50" fmla="*/ 6 w 8"/>
                <a:gd name="T51" fmla="*/ 110 h 8"/>
                <a:gd name="T52" fmla="*/ 6 w 8"/>
                <a:gd name="T53" fmla="*/ 110 h 8"/>
                <a:gd name="T54" fmla="*/ 6 w 8"/>
                <a:gd name="T55" fmla="*/ 110 h 8"/>
                <a:gd name="T56" fmla="*/ 6 w 8"/>
                <a:gd name="T57" fmla="*/ 110 h 8"/>
                <a:gd name="T58" fmla="*/ 6 w 8"/>
                <a:gd name="T59" fmla="*/ 110 h 8"/>
                <a:gd name="T60" fmla="*/ 5 w 8"/>
                <a:gd name="T61" fmla="*/ 110 h 8"/>
                <a:gd name="T62" fmla="*/ 5 w 8"/>
                <a:gd name="T63" fmla="*/ 110 h 8"/>
                <a:gd name="T64" fmla="*/ 5 w 8"/>
                <a:gd name="T65" fmla="*/ 110 h 8"/>
                <a:gd name="T66" fmla="*/ 5 w 8"/>
                <a:gd name="T67" fmla="*/ 110 h 8"/>
                <a:gd name="T68" fmla="*/ 3 w 8"/>
                <a:gd name="T69" fmla="*/ 110 h 8"/>
                <a:gd name="T70" fmla="*/ 3 w 8"/>
                <a:gd name="T71" fmla="*/ 110 h 8"/>
                <a:gd name="T72" fmla="*/ 3 w 8"/>
                <a:gd name="T73" fmla="*/ 110 h 8"/>
                <a:gd name="T74" fmla="*/ 3 w 8"/>
                <a:gd name="T75" fmla="*/ 110 h 8"/>
                <a:gd name="T76" fmla="*/ 0 w 8"/>
                <a:gd name="T77" fmla="*/ 3 h 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" h="8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5"/>
                  </a:lnTo>
                  <a:lnTo>
                    <a:pt x="8" y="6"/>
                  </a:lnTo>
                  <a:lnTo>
                    <a:pt x="6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Freeform 3029">
              <a:extLst>
                <a:ext uri="{FF2B5EF4-FFF2-40B4-BE49-F238E27FC236}">
                  <a16:creationId xmlns:a16="http://schemas.microsoft.com/office/drawing/2014/main" id="{E39FA0C0-11AF-0D22-7B70-7B316A0F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745"/>
              <a:ext cx="8" cy="10"/>
            </a:xfrm>
            <a:custGeom>
              <a:avLst/>
              <a:gdLst>
                <a:gd name="T0" fmla="*/ 0 w 8"/>
                <a:gd name="T1" fmla="*/ 57 h 9"/>
                <a:gd name="T2" fmla="*/ 0 w 8"/>
                <a:gd name="T3" fmla="*/ 57 h 9"/>
                <a:gd name="T4" fmla="*/ 0 w 8"/>
                <a:gd name="T5" fmla="*/ 3 h 9"/>
                <a:gd name="T6" fmla="*/ 0 w 8"/>
                <a:gd name="T7" fmla="*/ 3 h 9"/>
                <a:gd name="T8" fmla="*/ 0 w 8"/>
                <a:gd name="T9" fmla="*/ 3 h 9"/>
                <a:gd name="T10" fmla="*/ 0 w 8"/>
                <a:gd name="T11" fmla="*/ 3 h 9"/>
                <a:gd name="T12" fmla="*/ 0 w 8"/>
                <a:gd name="T13" fmla="*/ 2 h 9"/>
                <a:gd name="T14" fmla="*/ 0 w 8"/>
                <a:gd name="T15" fmla="*/ 2 h 9"/>
                <a:gd name="T16" fmla="*/ 0 w 8"/>
                <a:gd name="T17" fmla="*/ 2 h 9"/>
                <a:gd name="T18" fmla="*/ 0 w 8"/>
                <a:gd name="T19" fmla="*/ 2 h 9"/>
                <a:gd name="T20" fmla="*/ 0 w 8"/>
                <a:gd name="T21" fmla="*/ 2 h 9"/>
                <a:gd name="T22" fmla="*/ 2 w 8"/>
                <a:gd name="T23" fmla="*/ 0 h 9"/>
                <a:gd name="T24" fmla="*/ 2 w 8"/>
                <a:gd name="T25" fmla="*/ 0 h 9"/>
                <a:gd name="T26" fmla="*/ 2 w 8"/>
                <a:gd name="T27" fmla="*/ 0 h 9"/>
                <a:gd name="T28" fmla="*/ 2 w 8"/>
                <a:gd name="T29" fmla="*/ 0 h 9"/>
                <a:gd name="T30" fmla="*/ 2 w 8"/>
                <a:gd name="T31" fmla="*/ 0 h 9"/>
                <a:gd name="T32" fmla="*/ 3 w 8"/>
                <a:gd name="T33" fmla="*/ 2 h 9"/>
                <a:gd name="T34" fmla="*/ 3 w 8"/>
                <a:gd name="T35" fmla="*/ 2 h 9"/>
                <a:gd name="T36" fmla="*/ 3 w 8"/>
                <a:gd name="T37" fmla="*/ 2 h 9"/>
                <a:gd name="T38" fmla="*/ 7 w 8"/>
                <a:gd name="T39" fmla="*/ 63 h 9"/>
                <a:gd name="T40" fmla="*/ 7 w 8"/>
                <a:gd name="T41" fmla="*/ 63 h 9"/>
                <a:gd name="T42" fmla="*/ 8 w 8"/>
                <a:gd name="T43" fmla="*/ 63 h 9"/>
                <a:gd name="T44" fmla="*/ 8 w 8"/>
                <a:gd name="T45" fmla="*/ 63 h 9"/>
                <a:gd name="T46" fmla="*/ 8 w 8"/>
                <a:gd name="T47" fmla="*/ 63 h 9"/>
                <a:gd name="T48" fmla="*/ 8 w 8"/>
                <a:gd name="T49" fmla="*/ 78 h 9"/>
                <a:gd name="T50" fmla="*/ 8 w 8"/>
                <a:gd name="T51" fmla="*/ 78 h 9"/>
                <a:gd name="T52" fmla="*/ 7 w 8"/>
                <a:gd name="T53" fmla="*/ 78 h 9"/>
                <a:gd name="T54" fmla="*/ 7 w 8"/>
                <a:gd name="T55" fmla="*/ 78 h 9"/>
                <a:gd name="T56" fmla="*/ 7 w 8"/>
                <a:gd name="T57" fmla="*/ 87 h 9"/>
                <a:gd name="T58" fmla="*/ 7 w 8"/>
                <a:gd name="T59" fmla="*/ 87 h 9"/>
                <a:gd name="T60" fmla="*/ 7 w 8"/>
                <a:gd name="T61" fmla="*/ 87 h 9"/>
                <a:gd name="T62" fmla="*/ 5 w 8"/>
                <a:gd name="T63" fmla="*/ 87 h 9"/>
                <a:gd name="T64" fmla="*/ 5 w 8"/>
                <a:gd name="T65" fmla="*/ 87 h 9"/>
                <a:gd name="T66" fmla="*/ 5 w 8"/>
                <a:gd name="T67" fmla="*/ 87 h 9"/>
                <a:gd name="T68" fmla="*/ 5 w 8"/>
                <a:gd name="T69" fmla="*/ 87 h 9"/>
                <a:gd name="T70" fmla="*/ 5 w 8"/>
                <a:gd name="T71" fmla="*/ 87 h 9"/>
                <a:gd name="T72" fmla="*/ 3 w 8"/>
                <a:gd name="T73" fmla="*/ 87 h 9"/>
                <a:gd name="T74" fmla="*/ 3 w 8"/>
                <a:gd name="T75" fmla="*/ 78 h 9"/>
                <a:gd name="T76" fmla="*/ 0 w 8"/>
                <a:gd name="T77" fmla="*/ 57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Freeform 3030">
              <a:extLst>
                <a:ext uri="{FF2B5EF4-FFF2-40B4-BE49-F238E27FC236}">
                  <a16:creationId xmlns:a16="http://schemas.microsoft.com/office/drawing/2014/main" id="{88F83B41-6094-8E2C-05B0-62B8C0707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745"/>
              <a:ext cx="8" cy="10"/>
            </a:xfrm>
            <a:custGeom>
              <a:avLst/>
              <a:gdLst>
                <a:gd name="T0" fmla="*/ 0 w 8"/>
                <a:gd name="T1" fmla="*/ 57 h 9"/>
                <a:gd name="T2" fmla="*/ 0 w 8"/>
                <a:gd name="T3" fmla="*/ 57 h 9"/>
                <a:gd name="T4" fmla="*/ 0 w 8"/>
                <a:gd name="T5" fmla="*/ 3 h 9"/>
                <a:gd name="T6" fmla="*/ 0 w 8"/>
                <a:gd name="T7" fmla="*/ 3 h 9"/>
                <a:gd name="T8" fmla="*/ 0 w 8"/>
                <a:gd name="T9" fmla="*/ 3 h 9"/>
                <a:gd name="T10" fmla="*/ 0 w 8"/>
                <a:gd name="T11" fmla="*/ 3 h 9"/>
                <a:gd name="T12" fmla="*/ 0 w 8"/>
                <a:gd name="T13" fmla="*/ 2 h 9"/>
                <a:gd name="T14" fmla="*/ 0 w 8"/>
                <a:gd name="T15" fmla="*/ 2 h 9"/>
                <a:gd name="T16" fmla="*/ 0 w 8"/>
                <a:gd name="T17" fmla="*/ 2 h 9"/>
                <a:gd name="T18" fmla="*/ 0 w 8"/>
                <a:gd name="T19" fmla="*/ 2 h 9"/>
                <a:gd name="T20" fmla="*/ 0 w 8"/>
                <a:gd name="T21" fmla="*/ 2 h 9"/>
                <a:gd name="T22" fmla="*/ 2 w 8"/>
                <a:gd name="T23" fmla="*/ 0 h 9"/>
                <a:gd name="T24" fmla="*/ 2 w 8"/>
                <a:gd name="T25" fmla="*/ 0 h 9"/>
                <a:gd name="T26" fmla="*/ 2 w 8"/>
                <a:gd name="T27" fmla="*/ 0 h 9"/>
                <a:gd name="T28" fmla="*/ 2 w 8"/>
                <a:gd name="T29" fmla="*/ 0 h 9"/>
                <a:gd name="T30" fmla="*/ 2 w 8"/>
                <a:gd name="T31" fmla="*/ 0 h 9"/>
                <a:gd name="T32" fmla="*/ 3 w 8"/>
                <a:gd name="T33" fmla="*/ 2 h 9"/>
                <a:gd name="T34" fmla="*/ 3 w 8"/>
                <a:gd name="T35" fmla="*/ 2 h 9"/>
                <a:gd name="T36" fmla="*/ 3 w 8"/>
                <a:gd name="T37" fmla="*/ 2 h 9"/>
                <a:gd name="T38" fmla="*/ 7 w 8"/>
                <a:gd name="T39" fmla="*/ 63 h 9"/>
                <a:gd name="T40" fmla="*/ 7 w 8"/>
                <a:gd name="T41" fmla="*/ 63 h 9"/>
                <a:gd name="T42" fmla="*/ 8 w 8"/>
                <a:gd name="T43" fmla="*/ 63 h 9"/>
                <a:gd name="T44" fmla="*/ 8 w 8"/>
                <a:gd name="T45" fmla="*/ 63 h 9"/>
                <a:gd name="T46" fmla="*/ 8 w 8"/>
                <a:gd name="T47" fmla="*/ 63 h 9"/>
                <a:gd name="T48" fmla="*/ 8 w 8"/>
                <a:gd name="T49" fmla="*/ 78 h 9"/>
                <a:gd name="T50" fmla="*/ 8 w 8"/>
                <a:gd name="T51" fmla="*/ 78 h 9"/>
                <a:gd name="T52" fmla="*/ 7 w 8"/>
                <a:gd name="T53" fmla="*/ 78 h 9"/>
                <a:gd name="T54" fmla="*/ 7 w 8"/>
                <a:gd name="T55" fmla="*/ 78 h 9"/>
                <a:gd name="T56" fmla="*/ 7 w 8"/>
                <a:gd name="T57" fmla="*/ 87 h 9"/>
                <a:gd name="T58" fmla="*/ 7 w 8"/>
                <a:gd name="T59" fmla="*/ 87 h 9"/>
                <a:gd name="T60" fmla="*/ 7 w 8"/>
                <a:gd name="T61" fmla="*/ 87 h 9"/>
                <a:gd name="T62" fmla="*/ 5 w 8"/>
                <a:gd name="T63" fmla="*/ 87 h 9"/>
                <a:gd name="T64" fmla="*/ 5 w 8"/>
                <a:gd name="T65" fmla="*/ 87 h 9"/>
                <a:gd name="T66" fmla="*/ 5 w 8"/>
                <a:gd name="T67" fmla="*/ 87 h 9"/>
                <a:gd name="T68" fmla="*/ 5 w 8"/>
                <a:gd name="T69" fmla="*/ 87 h 9"/>
                <a:gd name="T70" fmla="*/ 5 w 8"/>
                <a:gd name="T71" fmla="*/ 87 h 9"/>
                <a:gd name="T72" fmla="*/ 3 w 8"/>
                <a:gd name="T73" fmla="*/ 87 h 9"/>
                <a:gd name="T74" fmla="*/ 3 w 8"/>
                <a:gd name="T75" fmla="*/ 78 h 9"/>
                <a:gd name="T76" fmla="*/ 0 w 8"/>
                <a:gd name="T77" fmla="*/ 57 h 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Freeform 3031">
              <a:extLst>
                <a:ext uri="{FF2B5EF4-FFF2-40B4-BE49-F238E27FC236}">
                  <a16:creationId xmlns:a16="http://schemas.microsoft.com/office/drawing/2014/main" id="{87F68479-7A83-1DCC-D951-69DD92E17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751"/>
              <a:ext cx="9" cy="7"/>
            </a:xfrm>
            <a:custGeom>
              <a:avLst/>
              <a:gdLst>
                <a:gd name="T0" fmla="*/ 0 w 9"/>
                <a:gd name="T1" fmla="*/ 4 h 7"/>
                <a:gd name="T2" fmla="*/ 0 w 9"/>
                <a:gd name="T3" fmla="*/ 3 h 7"/>
                <a:gd name="T4" fmla="*/ 0 w 9"/>
                <a:gd name="T5" fmla="*/ 3 h 7"/>
                <a:gd name="T6" fmla="*/ 0 w 9"/>
                <a:gd name="T7" fmla="*/ 3 h 7"/>
                <a:gd name="T8" fmla="*/ 0 w 9"/>
                <a:gd name="T9" fmla="*/ 1 h 7"/>
                <a:gd name="T10" fmla="*/ 0 w 9"/>
                <a:gd name="T11" fmla="*/ 1 h 7"/>
                <a:gd name="T12" fmla="*/ 0 w 9"/>
                <a:gd name="T13" fmla="*/ 1 h 7"/>
                <a:gd name="T14" fmla="*/ 0 w 9"/>
                <a:gd name="T15" fmla="*/ 1 h 7"/>
                <a:gd name="T16" fmla="*/ 0 w 9"/>
                <a:gd name="T17" fmla="*/ 0 h 7"/>
                <a:gd name="T18" fmla="*/ 0 w 9"/>
                <a:gd name="T19" fmla="*/ 0 h 7"/>
                <a:gd name="T20" fmla="*/ 2 w 9"/>
                <a:gd name="T21" fmla="*/ 0 h 7"/>
                <a:gd name="T22" fmla="*/ 2 w 9"/>
                <a:gd name="T23" fmla="*/ 0 h 7"/>
                <a:gd name="T24" fmla="*/ 2 w 9"/>
                <a:gd name="T25" fmla="*/ 0 h 7"/>
                <a:gd name="T26" fmla="*/ 2 w 9"/>
                <a:gd name="T27" fmla="*/ 0 h 7"/>
                <a:gd name="T28" fmla="*/ 4 w 9"/>
                <a:gd name="T29" fmla="*/ 0 h 7"/>
                <a:gd name="T30" fmla="*/ 4 w 9"/>
                <a:gd name="T31" fmla="*/ 0 h 7"/>
                <a:gd name="T32" fmla="*/ 4 w 9"/>
                <a:gd name="T33" fmla="*/ 0 h 7"/>
                <a:gd name="T34" fmla="*/ 9 w 9"/>
                <a:gd name="T35" fmla="*/ 4 h 7"/>
                <a:gd name="T36" fmla="*/ 9 w 9"/>
                <a:gd name="T37" fmla="*/ 4 h 7"/>
                <a:gd name="T38" fmla="*/ 9 w 9"/>
                <a:gd name="T39" fmla="*/ 4 h 7"/>
                <a:gd name="T40" fmla="*/ 9 w 9"/>
                <a:gd name="T41" fmla="*/ 4 h 7"/>
                <a:gd name="T42" fmla="*/ 9 w 9"/>
                <a:gd name="T43" fmla="*/ 6 h 7"/>
                <a:gd name="T44" fmla="*/ 9 w 9"/>
                <a:gd name="T45" fmla="*/ 6 h 7"/>
                <a:gd name="T46" fmla="*/ 9 w 9"/>
                <a:gd name="T47" fmla="*/ 6 h 7"/>
                <a:gd name="T48" fmla="*/ 9 w 9"/>
                <a:gd name="T49" fmla="*/ 7 h 7"/>
                <a:gd name="T50" fmla="*/ 9 w 9"/>
                <a:gd name="T51" fmla="*/ 7 h 7"/>
                <a:gd name="T52" fmla="*/ 9 w 9"/>
                <a:gd name="T53" fmla="*/ 7 h 7"/>
                <a:gd name="T54" fmla="*/ 7 w 9"/>
                <a:gd name="T55" fmla="*/ 7 h 7"/>
                <a:gd name="T56" fmla="*/ 7 w 9"/>
                <a:gd name="T57" fmla="*/ 7 h 7"/>
                <a:gd name="T58" fmla="*/ 7 w 9"/>
                <a:gd name="T59" fmla="*/ 7 h 7"/>
                <a:gd name="T60" fmla="*/ 7 w 9"/>
                <a:gd name="T61" fmla="*/ 7 h 7"/>
                <a:gd name="T62" fmla="*/ 5 w 9"/>
                <a:gd name="T63" fmla="*/ 7 h 7"/>
                <a:gd name="T64" fmla="*/ 5 w 9"/>
                <a:gd name="T65" fmla="*/ 7 h 7"/>
                <a:gd name="T66" fmla="*/ 5 w 9"/>
                <a:gd name="T67" fmla="*/ 7 h 7"/>
                <a:gd name="T68" fmla="*/ 0 w 9"/>
                <a:gd name="T69" fmla="*/ 4 h 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Freeform 3032">
              <a:extLst>
                <a:ext uri="{FF2B5EF4-FFF2-40B4-BE49-F238E27FC236}">
                  <a16:creationId xmlns:a16="http://schemas.microsoft.com/office/drawing/2014/main" id="{7197A4D9-3D7A-7857-3B37-D34F98D4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751"/>
              <a:ext cx="9" cy="7"/>
            </a:xfrm>
            <a:custGeom>
              <a:avLst/>
              <a:gdLst>
                <a:gd name="T0" fmla="*/ 0 w 9"/>
                <a:gd name="T1" fmla="*/ 4 h 7"/>
                <a:gd name="T2" fmla="*/ 0 w 9"/>
                <a:gd name="T3" fmla="*/ 3 h 7"/>
                <a:gd name="T4" fmla="*/ 0 w 9"/>
                <a:gd name="T5" fmla="*/ 3 h 7"/>
                <a:gd name="T6" fmla="*/ 0 w 9"/>
                <a:gd name="T7" fmla="*/ 3 h 7"/>
                <a:gd name="T8" fmla="*/ 0 w 9"/>
                <a:gd name="T9" fmla="*/ 1 h 7"/>
                <a:gd name="T10" fmla="*/ 0 w 9"/>
                <a:gd name="T11" fmla="*/ 1 h 7"/>
                <a:gd name="T12" fmla="*/ 0 w 9"/>
                <a:gd name="T13" fmla="*/ 1 h 7"/>
                <a:gd name="T14" fmla="*/ 0 w 9"/>
                <a:gd name="T15" fmla="*/ 1 h 7"/>
                <a:gd name="T16" fmla="*/ 0 w 9"/>
                <a:gd name="T17" fmla="*/ 1 h 7"/>
                <a:gd name="T18" fmla="*/ 0 w 9"/>
                <a:gd name="T19" fmla="*/ 0 h 7"/>
                <a:gd name="T20" fmla="*/ 0 w 9"/>
                <a:gd name="T21" fmla="*/ 0 h 7"/>
                <a:gd name="T22" fmla="*/ 2 w 9"/>
                <a:gd name="T23" fmla="*/ 0 h 7"/>
                <a:gd name="T24" fmla="*/ 2 w 9"/>
                <a:gd name="T25" fmla="*/ 0 h 7"/>
                <a:gd name="T26" fmla="*/ 2 w 9"/>
                <a:gd name="T27" fmla="*/ 0 h 7"/>
                <a:gd name="T28" fmla="*/ 2 w 9"/>
                <a:gd name="T29" fmla="*/ 0 h 7"/>
                <a:gd name="T30" fmla="*/ 2 w 9"/>
                <a:gd name="T31" fmla="*/ 0 h 7"/>
                <a:gd name="T32" fmla="*/ 4 w 9"/>
                <a:gd name="T33" fmla="*/ 0 h 7"/>
                <a:gd name="T34" fmla="*/ 4 w 9"/>
                <a:gd name="T35" fmla="*/ 0 h 7"/>
                <a:gd name="T36" fmla="*/ 4 w 9"/>
                <a:gd name="T37" fmla="*/ 0 h 7"/>
                <a:gd name="T38" fmla="*/ 9 w 9"/>
                <a:gd name="T39" fmla="*/ 4 h 7"/>
                <a:gd name="T40" fmla="*/ 9 w 9"/>
                <a:gd name="T41" fmla="*/ 4 h 7"/>
                <a:gd name="T42" fmla="*/ 9 w 9"/>
                <a:gd name="T43" fmla="*/ 4 h 7"/>
                <a:gd name="T44" fmla="*/ 9 w 9"/>
                <a:gd name="T45" fmla="*/ 4 h 7"/>
                <a:gd name="T46" fmla="*/ 9 w 9"/>
                <a:gd name="T47" fmla="*/ 6 h 7"/>
                <a:gd name="T48" fmla="*/ 9 w 9"/>
                <a:gd name="T49" fmla="*/ 6 h 7"/>
                <a:gd name="T50" fmla="*/ 9 w 9"/>
                <a:gd name="T51" fmla="*/ 6 h 7"/>
                <a:gd name="T52" fmla="*/ 9 w 9"/>
                <a:gd name="T53" fmla="*/ 6 h 7"/>
                <a:gd name="T54" fmla="*/ 9 w 9"/>
                <a:gd name="T55" fmla="*/ 7 h 7"/>
                <a:gd name="T56" fmla="*/ 9 w 9"/>
                <a:gd name="T57" fmla="*/ 7 h 7"/>
                <a:gd name="T58" fmla="*/ 9 w 9"/>
                <a:gd name="T59" fmla="*/ 7 h 7"/>
                <a:gd name="T60" fmla="*/ 7 w 9"/>
                <a:gd name="T61" fmla="*/ 7 h 7"/>
                <a:gd name="T62" fmla="*/ 7 w 9"/>
                <a:gd name="T63" fmla="*/ 7 h 7"/>
                <a:gd name="T64" fmla="*/ 7 w 9"/>
                <a:gd name="T65" fmla="*/ 7 h 7"/>
                <a:gd name="T66" fmla="*/ 7 w 9"/>
                <a:gd name="T67" fmla="*/ 7 h 7"/>
                <a:gd name="T68" fmla="*/ 7 w 9"/>
                <a:gd name="T69" fmla="*/ 7 h 7"/>
                <a:gd name="T70" fmla="*/ 5 w 9"/>
                <a:gd name="T71" fmla="*/ 7 h 7"/>
                <a:gd name="T72" fmla="*/ 5 w 9"/>
                <a:gd name="T73" fmla="*/ 7 h 7"/>
                <a:gd name="T74" fmla="*/ 5 w 9"/>
                <a:gd name="T75" fmla="*/ 7 h 7"/>
                <a:gd name="T76" fmla="*/ 0 w 9"/>
                <a:gd name="T77" fmla="*/ 4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" h="7">
                  <a:moveTo>
                    <a:pt x="0" y="4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7" y="7"/>
                  </a:lnTo>
                  <a:lnTo>
                    <a:pt x="5" y="7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Freeform 3033">
              <a:extLst>
                <a:ext uri="{FF2B5EF4-FFF2-40B4-BE49-F238E27FC236}">
                  <a16:creationId xmlns:a16="http://schemas.microsoft.com/office/drawing/2014/main" id="{A8C4F60C-F5C9-04D8-277A-01B5A7E14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754"/>
              <a:ext cx="10" cy="7"/>
            </a:xfrm>
            <a:custGeom>
              <a:avLst/>
              <a:gdLst>
                <a:gd name="T0" fmla="*/ 1 w 10"/>
                <a:gd name="T1" fmla="*/ 4 h 7"/>
                <a:gd name="T2" fmla="*/ 1 w 10"/>
                <a:gd name="T3" fmla="*/ 4 h 7"/>
                <a:gd name="T4" fmla="*/ 0 w 10"/>
                <a:gd name="T5" fmla="*/ 4 h 7"/>
                <a:gd name="T6" fmla="*/ 0 w 10"/>
                <a:gd name="T7" fmla="*/ 4 h 7"/>
                <a:gd name="T8" fmla="*/ 0 w 10"/>
                <a:gd name="T9" fmla="*/ 3 h 7"/>
                <a:gd name="T10" fmla="*/ 0 w 10"/>
                <a:gd name="T11" fmla="*/ 3 h 7"/>
                <a:gd name="T12" fmla="*/ 0 w 10"/>
                <a:gd name="T13" fmla="*/ 3 h 7"/>
                <a:gd name="T14" fmla="*/ 0 w 10"/>
                <a:gd name="T15" fmla="*/ 1 h 7"/>
                <a:gd name="T16" fmla="*/ 0 w 10"/>
                <a:gd name="T17" fmla="*/ 1 h 7"/>
                <a:gd name="T18" fmla="*/ 1 w 10"/>
                <a:gd name="T19" fmla="*/ 1 h 7"/>
                <a:gd name="T20" fmla="*/ 1 w 10"/>
                <a:gd name="T21" fmla="*/ 1 h 7"/>
                <a:gd name="T22" fmla="*/ 1 w 10"/>
                <a:gd name="T23" fmla="*/ 1 h 7"/>
                <a:gd name="T24" fmla="*/ 3 w 10"/>
                <a:gd name="T25" fmla="*/ 0 h 7"/>
                <a:gd name="T26" fmla="*/ 3 w 10"/>
                <a:gd name="T27" fmla="*/ 0 h 7"/>
                <a:gd name="T28" fmla="*/ 3 w 10"/>
                <a:gd name="T29" fmla="*/ 0 h 7"/>
                <a:gd name="T30" fmla="*/ 3 w 10"/>
                <a:gd name="T31" fmla="*/ 1 h 7"/>
                <a:gd name="T32" fmla="*/ 5 w 10"/>
                <a:gd name="T33" fmla="*/ 1 h 7"/>
                <a:gd name="T34" fmla="*/ 8 w 10"/>
                <a:gd name="T35" fmla="*/ 4 h 7"/>
                <a:gd name="T36" fmla="*/ 10 w 10"/>
                <a:gd name="T37" fmla="*/ 4 h 7"/>
                <a:gd name="T38" fmla="*/ 10 w 10"/>
                <a:gd name="T39" fmla="*/ 4 h 7"/>
                <a:gd name="T40" fmla="*/ 10 w 10"/>
                <a:gd name="T41" fmla="*/ 4 h 7"/>
                <a:gd name="T42" fmla="*/ 10 w 10"/>
                <a:gd name="T43" fmla="*/ 6 h 7"/>
                <a:gd name="T44" fmla="*/ 10 w 10"/>
                <a:gd name="T45" fmla="*/ 6 h 7"/>
                <a:gd name="T46" fmla="*/ 10 w 10"/>
                <a:gd name="T47" fmla="*/ 6 h 7"/>
                <a:gd name="T48" fmla="*/ 10 w 10"/>
                <a:gd name="T49" fmla="*/ 6 h 7"/>
                <a:gd name="T50" fmla="*/ 10 w 10"/>
                <a:gd name="T51" fmla="*/ 7 h 7"/>
                <a:gd name="T52" fmla="*/ 10 w 10"/>
                <a:gd name="T53" fmla="*/ 7 h 7"/>
                <a:gd name="T54" fmla="*/ 8 w 10"/>
                <a:gd name="T55" fmla="*/ 7 h 7"/>
                <a:gd name="T56" fmla="*/ 8 w 10"/>
                <a:gd name="T57" fmla="*/ 7 h 7"/>
                <a:gd name="T58" fmla="*/ 8 w 10"/>
                <a:gd name="T59" fmla="*/ 7 h 7"/>
                <a:gd name="T60" fmla="*/ 8 w 10"/>
                <a:gd name="T61" fmla="*/ 7 h 7"/>
                <a:gd name="T62" fmla="*/ 6 w 10"/>
                <a:gd name="T63" fmla="*/ 7 h 7"/>
                <a:gd name="T64" fmla="*/ 6 w 10"/>
                <a:gd name="T65" fmla="*/ 7 h 7"/>
                <a:gd name="T66" fmla="*/ 6 w 10"/>
                <a:gd name="T67" fmla="*/ 7 h 7"/>
                <a:gd name="T68" fmla="*/ 1 w 10"/>
                <a:gd name="T69" fmla="*/ 4 h 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" h="7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Freeform 3034">
              <a:extLst>
                <a:ext uri="{FF2B5EF4-FFF2-40B4-BE49-F238E27FC236}">
                  <a16:creationId xmlns:a16="http://schemas.microsoft.com/office/drawing/2014/main" id="{48B209D3-1C73-3927-3C61-8C174BAB9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754"/>
              <a:ext cx="10" cy="7"/>
            </a:xfrm>
            <a:custGeom>
              <a:avLst/>
              <a:gdLst>
                <a:gd name="T0" fmla="*/ 1 w 10"/>
                <a:gd name="T1" fmla="*/ 4 h 7"/>
                <a:gd name="T2" fmla="*/ 1 w 10"/>
                <a:gd name="T3" fmla="*/ 4 h 7"/>
                <a:gd name="T4" fmla="*/ 0 w 10"/>
                <a:gd name="T5" fmla="*/ 4 h 7"/>
                <a:gd name="T6" fmla="*/ 0 w 10"/>
                <a:gd name="T7" fmla="*/ 4 h 7"/>
                <a:gd name="T8" fmla="*/ 0 w 10"/>
                <a:gd name="T9" fmla="*/ 3 h 7"/>
                <a:gd name="T10" fmla="*/ 0 w 10"/>
                <a:gd name="T11" fmla="*/ 3 h 7"/>
                <a:gd name="T12" fmla="*/ 0 w 10"/>
                <a:gd name="T13" fmla="*/ 3 h 7"/>
                <a:gd name="T14" fmla="*/ 0 w 10"/>
                <a:gd name="T15" fmla="*/ 3 h 7"/>
                <a:gd name="T16" fmla="*/ 0 w 10"/>
                <a:gd name="T17" fmla="*/ 1 h 7"/>
                <a:gd name="T18" fmla="*/ 0 w 10"/>
                <a:gd name="T19" fmla="*/ 1 h 7"/>
                <a:gd name="T20" fmla="*/ 1 w 10"/>
                <a:gd name="T21" fmla="*/ 1 h 7"/>
                <a:gd name="T22" fmla="*/ 1 w 10"/>
                <a:gd name="T23" fmla="*/ 1 h 7"/>
                <a:gd name="T24" fmla="*/ 1 w 10"/>
                <a:gd name="T25" fmla="*/ 1 h 7"/>
                <a:gd name="T26" fmla="*/ 3 w 10"/>
                <a:gd name="T27" fmla="*/ 0 h 7"/>
                <a:gd name="T28" fmla="*/ 3 w 10"/>
                <a:gd name="T29" fmla="*/ 0 h 7"/>
                <a:gd name="T30" fmla="*/ 3 w 10"/>
                <a:gd name="T31" fmla="*/ 0 h 7"/>
                <a:gd name="T32" fmla="*/ 3 w 10"/>
                <a:gd name="T33" fmla="*/ 0 h 7"/>
                <a:gd name="T34" fmla="*/ 3 w 10"/>
                <a:gd name="T35" fmla="*/ 1 h 7"/>
                <a:gd name="T36" fmla="*/ 5 w 10"/>
                <a:gd name="T37" fmla="*/ 1 h 7"/>
                <a:gd name="T38" fmla="*/ 8 w 10"/>
                <a:gd name="T39" fmla="*/ 4 h 7"/>
                <a:gd name="T40" fmla="*/ 10 w 10"/>
                <a:gd name="T41" fmla="*/ 4 h 7"/>
                <a:gd name="T42" fmla="*/ 10 w 10"/>
                <a:gd name="T43" fmla="*/ 4 h 7"/>
                <a:gd name="T44" fmla="*/ 10 w 10"/>
                <a:gd name="T45" fmla="*/ 4 h 7"/>
                <a:gd name="T46" fmla="*/ 10 w 10"/>
                <a:gd name="T47" fmla="*/ 6 h 7"/>
                <a:gd name="T48" fmla="*/ 10 w 10"/>
                <a:gd name="T49" fmla="*/ 6 h 7"/>
                <a:gd name="T50" fmla="*/ 10 w 10"/>
                <a:gd name="T51" fmla="*/ 6 h 7"/>
                <a:gd name="T52" fmla="*/ 10 w 10"/>
                <a:gd name="T53" fmla="*/ 6 h 7"/>
                <a:gd name="T54" fmla="*/ 10 w 10"/>
                <a:gd name="T55" fmla="*/ 6 h 7"/>
                <a:gd name="T56" fmla="*/ 10 w 10"/>
                <a:gd name="T57" fmla="*/ 7 h 7"/>
                <a:gd name="T58" fmla="*/ 10 w 10"/>
                <a:gd name="T59" fmla="*/ 7 h 7"/>
                <a:gd name="T60" fmla="*/ 8 w 10"/>
                <a:gd name="T61" fmla="*/ 7 h 7"/>
                <a:gd name="T62" fmla="*/ 8 w 10"/>
                <a:gd name="T63" fmla="*/ 7 h 7"/>
                <a:gd name="T64" fmla="*/ 8 w 10"/>
                <a:gd name="T65" fmla="*/ 7 h 7"/>
                <a:gd name="T66" fmla="*/ 8 w 10"/>
                <a:gd name="T67" fmla="*/ 7 h 7"/>
                <a:gd name="T68" fmla="*/ 8 w 10"/>
                <a:gd name="T69" fmla="*/ 7 h 7"/>
                <a:gd name="T70" fmla="*/ 6 w 10"/>
                <a:gd name="T71" fmla="*/ 7 h 7"/>
                <a:gd name="T72" fmla="*/ 6 w 10"/>
                <a:gd name="T73" fmla="*/ 7 h 7"/>
                <a:gd name="T74" fmla="*/ 6 w 10"/>
                <a:gd name="T75" fmla="*/ 7 h 7"/>
                <a:gd name="T76" fmla="*/ 1 w 10"/>
                <a:gd name="T77" fmla="*/ 4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7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Freeform 3035">
              <a:extLst>
                <a:ext uri="{FF2B5EF4-FFF2-40B4-BE49-F238E27FC236}">
                  <a16:creationId xmlns:a16="http://schemas.microsoft.com/office/drawing/2014/main" id="{C49455C6-01FF-BA71-66B0-27A4BFCD1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3757"/>
              <a:ext cx="10" cy="7"/>
            </a:xfrm>
            <a:custGeom>
              <a:avLst/>
              <a:gdLst>
                <a:gd name="T0" fmla="*/ 1 w 10"/>
                <a:gd name="T1" fmla="*/ 4 h 7"/>
                <a:gd name="T2" fmla="*/ 1 w 10"/>
                <a:gd name="T3" fmla="*/ 4 h 7"/>
                <a:gd name="T4" fmla="*/ 0 w 10"/>
                <a:gd name="T5" fmla="*/ 4 h 7"/>
                <a:gd name="T6" fmla="*/ 0 w 10"/>
                <a:gd name="T7" fmla="*/ 4 h 7"/>
                <a:gd name="T8" fmla="*/ 0 w 10"/>
                <a:gd name="T9" fmla="*/ 3 h 7"/>
                <a:gd name="T10" fmla="*/ 0 w 10"/>
                <a:gd name="T11" fmla="*/ 3 h 7"/>
                <a:gd name="T12" fmla="*/ 0 w 10"/>
                <a:gd name="T13" fmla="*/ 3 h 7"/>
                <a:gd name="T14" fmla="*/ 0 w 10"/>
                <a:gd name="T15" fmla="*/ 1 h 7"/>
                <a:gd name="T16" fmla="*/ 0 w 10"/>
                <a:gd name="T17" fmla="*/ 1 h 7"/>
                <a:gd name="T18" fmla="*/ 0 w 10"/>
                <a:gd name="T19" fmla="*/ 1 h 7"/>
                <a:gd name="T20" fmla="*/ 0 w 10"/>
                <a:gd name="T21" fmla="*/ 1 h 7"/>
                <a:gd name="T22" fmla="*/ 1 w 10"/>
                <a:gd name="T23" fmla="*/ 1 h 7"/>
                <a:gd name="T24" fmla="*/ 1 w 10"/>
                <a:gd name="T25" fmla="*/ 1 h 7"/>
                <a:gd name="T26" fmla="*/ 1 w 10"/>
                <a:gd name="T27" fmla="*/ 0 h 7"/>
                <a:gd name="T28" fmla="*/ 3 w 10"/>
                <a:gd name="T29" fmla="*/ 0 h 7"/>
                <a:gd name="T30" fmla="*/ 3 w 10"/>
                <a:gd name="T31" fmla="*/ 0 h 7"/>
                <a:gd name="T32" fmla="*/ 3 w 10"/>
                <a:gd name="T33" fmla="*/ 1 h 7"/>
                <a:gd name="T34" fmla="*/ 8 w 10"/>
                <a:gd name="T35" fmla="*/ 3 h 7"/>
                <a:gd name="T36" fmla="*/ 8 w 10"/>
                <a:gd name="T37" fmla="*/ 3 h 7"/>
                <a:gd name="T38" fmla="*/ 10 w 10"/>
                <a:gd name="T39" fmla="*/ 3 h 7"/>
                <a:gd name="T40" fmla="*/ 10 w 10"/>
                <a:gd name="T41" fmla="*/ 3 h 7"/>
                <a:gd name="T42" fmla="*/ 10 w 10"/>
                <a:gd name="T43" fmla="*/ 4 h 7"/>
                <a:gd name="T44" fmla="*/ 10 w 10"/>
                <a:gd name="T45" fmla="*/ 4 h 7"/>
                <a:gd name="T46" fmla="*/ 10 w 10"/>
                <a:gd name="T47" fmla="*/ 4 h 7"/>
                <a:gd name="T48" fmla="*/ 10 w 10"/>
                <a:gd name="T49" fmla="*/ 5 h 7"/>
                <a:gd name="T50" fmla="*/ 10 w 10"/>
                <a:gd name="T51" fmla="*/ 5 h 7"/>
                <a:gd name="T52" fmla="*/ 10 w 10"/>
                <a:gd name="T53" fmla="*/ 5 h 7"/>
                <a:gd name="T54" fmla="*/ 10 w 10"/>
                <a:gd name="T55" fmla="*/ 5 h 7"/>
                <a:gd name="T56" fmla="*/ 8 w 10"/>
                <a:gd name="T57" fmla="*/ 7 h 7"/>
                <a:gd name="T58" fmla="*/ 8 w 10"/>
                <a:gd name="T59" fmla="*/ 7 h 7"/>
                <a:gd name="T60" fmla="*/ 8 w 10"/>
                <a:gd name="T61" fmla="*/ 7 h 7"/>
                <a:gd name="T62" fmla="*/ 8 w 10"/>
                <a:gd name="T63" fmla="*/ 7 h 7"/>
                <a:gd name="T64" fmla="*/ 7 w 10"/>
                <a:gd name="T65" fmla="*/ 7 h 7"/>
                <a:gd name="T66" fmla="*/ 7 w 10"/>
                <a:gd name="T67" fmla="*/ 7 h 7"/>
                <a:gd name="T68" fmla="*/ 1 w 10"/>
                <a:gd name="T69" fmla="*/ 4 h 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" h="7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Freeform 3036">
              <a:extLst>
                <a:ext uri="{FF2B5EF4-FFF2-40B4-BE49-F238E27FC236}">
                  <a16:creationId xmlns:a16="http://schemas.microsoft.com/office/drawing/2014/main" id="{A8C1C6E6-5648-20B5-E7EF-74130A9C5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3757"/>
              <a:ext cx="10" cy="7"/>
            </a:xfrm>
            <a:custGeom>
              <a:avLst/>
              <a:gdLst>
                <a:gd name="T0" fmla="*/ 1 w 10"/>
                <a:gd name="T1" fmla="*/ 4 h 7"/>
                <a:gd name="T2" fmla="*/ 1 w 10"/>
                <a:gd name="T3" fmla="*/ 4 h 7"/>
                <a:gd name="T4" fmla="*/ 0 w 10"/>
                <a:gd name="T5" fmla="*/ 4 h 7"/>
                <a:gd name="T6" fmla="*/ 0 w 10"/>
                <a:gd name="T7" fmla="*/ 4 h 7"/>
                <a:gd name="T8" fmla="*/ 0 w 10"/>
                <a:gd name="T9" fmla="*/ 3 h 7"/>
                <a:gd name="T10" fmla="*/ 0 w 10"/>
                <a:gd name="T11" fmla="*/ 3 h 7"/>
                <a:gd name="T12" fmla="*/ 0 w 10"/>
                <a:gd name="T13" fmla="*/ 3 h 7"/>
                <a:gd name="T14" fmla="*/ 0 w 10"/>
                <a:gd name="T15" fmla="*/ 3 h 7"/>
                <a:gd name="T16" fmla="*/ 0 w 10"/>
                <a:gd name="T17" fmla="*/ 1 h 7"/>
                <a:gd name="T18" fmla="*/ 0 w 10"/>
                <a:gd name="T19" fmla="*/ 1 h 7"/>
                <a:gd name="T20" fmla="*/ 0 w 10"/>
                <a:gd name="T21" fmla="*/ 1 h 7"/>
                <a:gd name="T22" fmla="*/ 0 w 10"/>
                <a:gd name="T23" fmla="*/ 1 h 7"/>
                <a:gd name="T24" fmla="*/ 1 w 10"/>
                <a:gd name="T25" fmla="*/ 1 h 7"/>
                <a:gd name="T26" fmla="*/ 1 w 10"/>
                <a:gd name="T27" fmla="*/ 1 h 7"/>
                <a:gd name="T28" fmla="*/ 1 w 10"/>
                <a:gd name="T29" fmla="*/ 0 h 7"/>
                <a:gd name="T30" fmla="*/ 3 w 10"/>
                <a:gd name="T31" fmla="*/ 0 h 7"/>
                <a:gd name="T32" fmla="*/ 3 w 10"/>
                <a:gd name="T33" fmla="*/ 0 h 7"/>
                <a:gd name="T34" fmla="*/ 3 w 10"/>
                <a:gd name="T35" fmla="*/ 0 h 7"/>
                <a:gd name="T36" fmla="*/ 3 w 10"/>
                <a:gd name="T37" fmla="*/ 1 h 7"/>
                <a:gd name="T38" fmla="*/ 8 w 10"/>
                <a:gd name="T39" fmla="*/ 3 h 7"/>
                <a:gd name="T40" fmla="*/ 8 w 10"/>
                <a:gd name="T41" fmla="*/ 3 h 7"/>
                <a:gd name="T42" fmla="*/ 10 w 10"/>
                <a:gd name="T43" fmla="*/ 3 h 7"/>
                <a:gd name="T44" fmla="*/ 10 w 10"/>
                <a:gd name="T45" fmla="*/ 3 h 7"/>
                <a:gd name="T46" fmla="*/ 10 w 10"/>
                <a:gd name="T47" fmla="*/ 4 h 7"/>
                <a:gd name="T48" fmla="*/ 10 w 10"/>
                <a:gd name="T49" fmla="*/ 4 h 7"/>
                <a:gd name="T50" fmla="*/ 10 w 10"/>
                <a:gd name="T51" fmla="*/ 4 h 7"/>
                <a:gd name="T52" fmla="*/ 10 w 10"/>
                <a:gd name="T53" fmla="*/ 4 h 7"/>
                <a:gd name="T54" fmla="*/ 10 w 10"/>
                <a:gd name="T55" fmla="*/ 5 h 7"/>
                <a:gd name="T56" fmla="*/ 10 w 10"/>
                <a:gd name="T57" fmla="*/ 5 h 7"/>
                <a:gd name="T58" fmla="*/ 10 w 10"/>
                <a:gd name="T59" fmla="*/ 5 h 7"/>
                <a:gd name="T60" fmla="*/ 10 w 10"/>
                <a:gd name="T61" fmla="*/ 5 h 7"/>
                <a:gd name="T62" fmla="*/ 8 w 10"/>
                <a:gd name="T63" fmla="*/ 7 h 7"/>
                <a:gd name="T64" fmla="*/ 8 w 10"/>
                <a:gd name="T65" fmla="*/ 7 h 7"/>
                <a:gd name="T66" fmla="*/ 8 w 10"/>
                <a:gd name="T67" fmla="*/ 7 h 7"/>
                <a:gd name="T68" fmla="*/ 8 w 10"/>
                <a:gd name="T69" fmla="*/ 7 h 7"/>
                <a:gd name="T70" fmla="*/ 8 w 10"/>
                <a:gd name="T71" fmla="*/ 7 h 7"/>
                <a:gd name="T72" fmla="*/ 7 w 10"/>
                <a:gd name="T73" fmla="*/ 7 h 7"/>
                <a:gd name="T74" fmla="*/ 7 w 10"/>
                <a:gd name="T75" fmla="*/ 7 h 7"/>
                <a:gd name="T76" fmla="*/ 1 w 10"/>
                <a:gd name="T77" fmla="*/ 4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7">
                  <a:moveTo>
                    <a:pt x="1" y="4"/>
                  </a:move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1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Freeform 3037">
              <a:extLst>
                <a:ext uri="{FF2B5EF4-FFF2-40B4-BE49-F238E27FC236}">
                  <a16:creationId xmlns:a16="http://schemas.microsoft.com/office/drawing/2014/main" id="{37C04966-1F0A-135E-E12C-DE86B454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3760"/>
              <a:ext cx="10" cy="5"/>
            </a:xfrm>
            <a:custGeom>
              <a:avLst/>
              <a:gdLst>
                <a:gd name="T0" fmla="*/ 2 w 10"/>
                <a:gd name="T1" fmla="*/ 4 h 5"/>
                <a:gd name="T2" fmla="*/ 2 w 10"/>
                <a:gd name="T3" fmla="*/ 4 h 5"/>
                <a:gd name="T4" fmla="*/ 2 w 10"/>
                <a:gd name="T5" fmla="*/ 2 h 5"/>
                <a:gd name="T6" fmla="*/ 0 w 10"/>
                <a:gd name="T7" fmla="*/ 2 h 5"/>
                <a:gd name="T8" fmla="*/ 0 w 10"/>
                <a:gd name="T9" fmla="*/ 2 h 5"/>
                <a:gd name="T10" fmla="*/ 0 w 10"/>
                <a:gd name="T11" fmla="*/ 2 h 5"/>
                <a:gd name="T12" fmla="*/ 0 w 10"/>
                <a:gd name="T13" fmla="*/ 2 h 5"/>
                <a:gd name="T14" fmla="*/ 0 w 10"/>
                <a:gd name="T15" fmla="*/ 1 h 5"/>
                <a:gd name="T16" fmla="*/ 0 w 10"/>
                <a:gd name="T17" fmla="*/ 1 h 5"/>
                <a:gd name="T18" fmla="*/ 0 w 10"/>
                <a:gd name="T19" fmla="*/ 1 h 5"/>
                <a:gd name="T20" fmla="*/ 0 w 10"/>
                <a:gd name="T21" fmla="*/ 1 h 5"/>
                <a:gd name="T22" fmla="*/ 0 w 10"/>
                <a:gd name="T23" fmla="*/ 0 h 5"/>
                <a:gd name="T24" fmla="*/ 2 w 10"/>
                <a:gd name="T25" fmla="*/ 0 h 5"/>
                <a:gd name="T26" fmla="*/ 2 w 10"/>
                <a:gd name="T27" fmla="*/ 0 h 5"/>
                <a:gd name="T28" fmla="*/ 2 w 10"/>
                <a:gd name="T29" fmla="*/ 0 h 5"/>
                <a:gd name="T30" fmla="*/ 2 w 10"/>
                <a:gd name="T31" fmla="*/ 0 h 5"/>
                <a:gd name="T32" fmla="*/ 3 w 10"/>
                <a:gd name="T33" fmla="*/ 0 h 5"/>
                <a:gd name="T34" fmla="*/ 3 w 10"/>
                <a:gd name="T35" fmla="*/ 0 h 5"/>
                <a:gd name="T36" fmla="*/ 3 w 10"/>
                <a:gd name="T37" fmla="*/ 0 h 5"/>
                <a:gd name="T38" fmla="*/ 8 w 10"/>
                <a:gd name="T39" fmla="*/ 1 h 5"/>
                <a:gd name="T40" fmla="*/ 8 w 10"/>
                <a:gd name="T41" fmla="*/ 1 h 5"/>
                <a:gd name="T42" fmla="*/ 10 w 10"/>
                <a:gd name="T43" fmla="*/ 1 h 5"/>
                <a:gd name="T44" fmla="*/ 10 w 10"/>
                <a:gd name="T45" fmla="*/ 2 h 5"/>
                <a:gd name="T46" fmla="*/ 10 w 10"/>
                <a:gd name="T47" fmla="*/ 2 h 5"/>
                <a:gd name="T48" fmla="*/ 10 w 10"/>
                <a:gd name="T49" fmla="*/ 2 h 5"/>
                <a:gd name="T50" fmla="*/ 10 w 10"/>
                <a:gd name="T51" fmla="*/ 2 h 5"/>
                <a:gd name="T52" fmla="*/ 10 w 10"/>
                <a:gd name="T53" fmla="*/ 2 h 5"/>
                <a:gd name="T54" fmla="*/ 10 w 10"/>
                <a:gd name="T55" fmla="*/ 4 h 5"/>
                <a:gd name="T56" fmla="*/ 10 w 10"/>
                <a:gd name="T57" fmla="*/ 4 h 5"/>
                <a:gd name="T58" fmla="*/ 10 w 10"/>
                <a:gd name="T59" fmla="*/ 4 h 5"/>
                <a:gd name="T60" fmla="*/ 10 w 10"/>
                <a:gd name="T61" fmla="*/ 4 h 5"/>
                <a:gd name="T62" fmla="*/ 10 w 10"/>
                <a:gd name="T63" fmla="*/ 4 h 5"/>
                <a:gd name="T64" fmla="*/ 8 w 10"/>
                <a:gd name="T65" fmla="*/ 5 h 5"/>
                <a:gd name="T66" fmla="*/ 8 w 10"/>
                <a:gd name="T67" fmla="*/ 5 h 5"/>
                <a:gd name="T68" fmla="*/ 8 w 10"/>
                <a:gd name="T69" fmla="*/ 5 h 5"/>
                <a:gd name="T70" fmla="*/ 8 w 10"/>
                <a:gd name="T71" fmla="*/ 5 h 5"/>
                <a:gd name="T72" fmla="*/ 8 w 10"/>
                <a:gd name="T73" fmla="*/ 5 h 5"/>
                <a:gd name="T74" fmla="*/ 7 w 10"/>
                <a:gd name="T75" fmla="*/ 5 h 5"/>
                <a:gd name="T76" fmla="*/ 2 w 10"/>
                <a:gd name="T77" fmla="*/ 4 h 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5">
                  <a:moveTo>
                    <a:pt x="2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Freeform 3038">
              <a:extLst>
                <a:ext uri="{FF2B5EF4-FFF2-40B4-BE49-F238E27FC236}">
                  <a16:creationId xmlns:a16="http://schemas.microsoft.com/office/drawing/2014/main" id="{7AE1FBC6-B0BD-03B2-5AF6-3751FB7A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3760"/>
              <a:ext cx="10" cy="5"/>
            </a:xfrm>
            <a:custGeom>
              <a:avLst/>
              <a:gdLst>
                <a:gd name="T0" fmla="*/ 2 w 10"/>
                <a:gd name="T1" fmla="*/ 4 h 5"/>
                <a:gd name="T2" fmla="*/ 2 w 10"/>
                <a:gd name="T3" fmla="*/ 4 h 5"/>
                <a:gd name="T4" fmla="*/ 2 w 10"/>
                <a:gd name="T5" fmla="*/ 2 h 5"/>
                <a:gd name="T6" fmla="*/ 0 w 10"/>
                <a:gd name="T7" fmla="*/ 2 h 5"/>
                <a:gd name="T8" fmla="*/ 0 w 10"/>
                <a:gd name="T9" fmla="*/ 2 h 5"/>
                <a:gd name="T10" fmla="*/ 0 w 10"/>
                <a:gd name="T11" fmla="*/ 2 h 5"/>
                <a:gd name="T12" fmla="*/ 0 w 10"/>
                <a:gd name="T13" fmla="*/ 2 h 5"/>
                <a:gd name="T14" fmla="*/ 0 w 10"/>
                <a:gd name="T15" fmla="*/ 1 h 5"/>
                <a:gd name="T16" fmla="*/ 0 w 10"/>
                <a:gd name="T17" fmla="*/ 1 h 5"/>
                <a:gd name="T18" fmla="*/ 0 w 10"/>
                <a:gd name="T19" fmla="*/ 1 h 5"/>
                <a:gd name="T20" fmla="*/ 0 w 10"/>
                <a:gd name="T21" fmla="*/ 1 h 5"/>
                <a:gd name="T22" fmla="*/ 0 w 10"/>
                <a:gd name="T23" fmla="*/ 0 h 5"/>
                <a:gd name="T24" fmla="*/ 2 w 10"/>
                <a:gd name="T25" fmla="*/ 0 h 5"/>
                <a:gd name="T26" fmla="*/ 2 w 10"/>
                <a:gd name="T27" fmla="*/ 0 h 5"/>
                <a:gd name="T28" fmla="*/ 2 w 10"/>
                <a:gd name="T29" fmla="*/ 0 h 5"/>
                <a:gd name="T30" fmla="*/ 2 w 10"/>
                <a:gd name="T31" fmla="*/ 0 h 5"/>
                <a:gd name="T32" fmla="*/ 3 w 10"/>
                <a:gd name="T33" fmla="*/ 0 h 5"/>
                <a:gd name="T34" fmla="*/ 3 w 10"/>
                <a:gd name="T35" fmla="*/ 0 h 5"/>
                <a:gd name="T36" fmla="*/ 3 w 10"/>
                <a:gd name="T37" fmla="*/ 0 h 5"/>
                <a:gd name="T38" fmla="*/ 8 w 10"/>
                <a:gd name="T39" fmla="*/ 1 h 5"/>
                <a:gd name="T40" fmla="*/ 8 w 10"/>
                <a:gd name="T41" fmla="*/ 1 h 5"/>
                <a:gd name="T42" fmla="*/ 10 w 10"/>
                <a:gd name="T43" fmla="*/ 1 h 5"/>
                <a:gd name="T44" fmla="*/ 10 w 10"/>
                <a:gd name="T45" fmla="*/ 2 h 5"/>
                <a:gd name="T46" fmla="*/ 10 w 10"/>
                <a:gd name="T47" fmla="*/ 2 h 5"/>
                <a:gd name="T48" fmla="*/ 10 w 10"/>
                <a:gd name="T49" fmla="*/ 2 h 5"/>
                <a:gd name="T50" fmla="*/ 10 w 10"/>
                <a:gd name="T51" fmla="*/ 2 h 5"/>
                <a:gd name="T52" fmla="*/ 10 w 10"/>
                <a:gd name="T53" fmla="*/ 2 h 5"/>
                <a:gd name="T54" fmla="*/ 10 w 10"/>
                <a:gd name="T55" fmla="*/ 4 h 5"/>
                <a:gd name="T56" fmla="*/ 10 w 10"/>
                <a:gd name="T57" fmla="*/ 4 h 5"/>
                <a:gd name="T58" fmla="*/ 10 w 10"/>
                <a:gd name="T59" fmla="*/ 4 h 5"/>
                <a:gd name="T60" fmla="*/ 10 w 10"/>
                <a:gd name="T61" fmla="*/ 4 h 5"/>
                <a:gd name="T62" fmla="*/ 10 w 10"/>
                <a:gd name="T63" fmla="*/ 4 h 5"/>
                <a:gd name="T64" fmla="*/ 8 w 10"/>
                <a:gd name="T65" fmla="*/ 5 h 5"/>
                <a:gd name="T66" fmla="*/ 8 w 10"/>
                <a:gd name="T67" fmla="*/ 5 h 5"/>
                <a:gd name="T68" fmla="*/ 8 w 10"/>
                <a:gd name="T69" fmla="*/ 5 h 5"/>
                <a:gd name="T70" fmla="*/ 8 w 10"/>
                <a:gd name="T71" fmla="*/ 5 h 5"/>
                <a:gd name="T72" fmla="*/ 8 w 10"/>
                <a:gd name="T73" fmla="*/ 5 h 5"/>
                <a:gd name="T74" fmla="*/ 7 w 10"/>
                <a:gd name="T75" fmla="*/ 5 h 5"/>
                <a:gd name="T76" fmla="*/ 2 w 10"/>
                <a:gd name="T77" fmla="*/ 4 h 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" h="5">
                  <a:moveTo>
                    <a:pt x="2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Freeform 3039">
              <a:extLst>
                <a:ext uri="{FF2B5EF4-FFF2-40B4-BE49-F238E27FC236}">
                  <a16:creationId xmlns:a16="http://schemas.microsoft.com/office/drawing/2014/main" id="{D13C584A-42D4-BFD2-92AD-5A12DE36D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3761"/>
              <a:ext cx="12" cy="6"/>
            </a:xfrm>
            <a:custGeom>
              <a:avLst/>
              <a:gdLst>
                <a:gd name="T0" fmla="*/ 3 w 12"/>
                <a:gd name="T1" fmla="*/ 4 h 6"/>
                <a:gd name="T2" fmla="*/ 2 w 12"/>
                <a:gd name="T3" fmla="*/ 4 h 6"/>
                <a:gd name="T4" fmla="*/ 2 w 12"/>
                <a:gd name="T5" fmla="*/ 4 h 6"/>
                <a:gd name="T6" fmla="*/ 2 w 12"/>
                <a:gd name="T7" fmla="*/ 3 h 6"/>
                <a:gd name="T8" fmla="*/ 2 w 12"/>
                <a:gd name="T9" fmla="*/ 3 h 6"/>
                <a:gd name="T10" fmla="*/ 0 w 12"/>
                <a:gd name="T11" fmla="*/ 3 h 6"/>
                <a:gd name="T12" fmla="*/ 0 w 12"/>
                <a:gd name="T13" fmla="*/ 3 h 6"/>
                <a:gd name="T14" fmla="*/ 0 w 12"/>
                <a:gd name="T15" fmla="*/ 3 h 6"/>
                <a:gd name="T16" fmla="*/ 0 w 12"/>
                <a:gd name="T17" fmla="*/ 1 h 6"/>
                <a:gd name="T18" fmla="*/ 0 w 12"/>
                <a:gd name="T19" fmla="*/ 1 h 6"/>
                <a:gd name="T20" fmla="*/ 0 w 12"/>
                <a:gd name="T21" fmla="*/ 1 h 6"/>
                <a:gd name="T22" fmla="*/ 0 w 12"/>
                <a:gd name="T23" fmla="*/ 1 h 6"/>
                <a:gd name="T24" fmla="*/ 2 w 12"/>
                <a:gd name="T25" fmla="*/ 1 h 6"/>
                <a:gd name="T26" fmla="*/ 2 w 12"/>
                <a:gd name="T27" fmla="*/ 0 h 6"/>
                <a:gd name="T28" fmla="*/ 2 w 12"/>
                <a:gd name="T29" fmla="*/ 0 h 6"/>
                <a:gd name="T30" fmla="*/ 2 w 12"/>
                <a:gd name="T31" fmla="*/ 0 h 6"/>
                <a:gd name="T32" fmla="*/ 3 w 12"/>
                <a:gd name="T33" fmla="*/ 0 h 6"/>
                <a:gd name="T34" fmla="*/ 3 w 12"/>
                <a:gd name="T35" fmla="*/ 0 h 6"/>
                <a:gd name="T36" fmla="*/ 3 w 12"/>
                <a:gd name="T37" fmla="*/ 0 h 6"/>
                <a:gd name="T38" fmla="*/ 8 w 12"/>
                <a:gd name="T39" fmla="*/ 1 h 6"/>
                <a:gd name="T40" fmla="*/ 10 w 12"/>
                <a:gd name="T41" fmla="*/ 1 h 6"/>
                <a:gd name="T42" fmla="*/ 10 w 12"/>
                <a:gd name="T43" fmla="*/ 1 h 6"/>
                <a:gd name="T44" fmla="*/ 10 w 12"/>
                <a:gd name="T45" fmla="*/ 1 h 6"/>
                <a:gd name="T46" fmla="*/ 10 w 12"/>
                <a:gd name="T47" fmla="*/ 1 h 6"/>
                <a:gd name="T48" fmla="*/ 12 w 12"/>
                <a:gd name="T49" fmla="*/ 1 h 6"/>
                <a:gd name="T50" fmla="*/ 12 w 12"/>
                <a:gd name="T51" fmla="*/ 3 h 6"/>
                <a:gd name="T52" fmla="*/ 12 w 12"/>
                <a:gd name="T53" fmla="*/ 3 h 6"/>
                <a:gd name="T54" fmla="*/ 12 w 12"/>
                <a:gd name="T55" fmla="*/ 3 h 6"/>
                <a:gd name="T56" fmla="*/ 12 w 12"/>
                <a:gd name="T57" fmla="*/ 3 h 6"/>
                <a:gd name="T58" fmla="*/ 12 w 12"/>
                <a:gd name="T59" fmla="*/ 3 h 6"/>
                <a:gd name="T60" fmla="*/ 12 w 12"/>
                <a:gd name="T61" fmla="*/ 4 h 6"/>
                <a:gd name="T62" fmla="*/ 10 w 12"/>
                <a:gd name="T63" fmla="*/ 4 h 6"/>
                <a:gd name="T64" fmla="*/ 10 w 12"/>
                <a:gd name="T65" fmla="*/ 4 h 6"/>
                <a:gd name="T66" fmla="*/ 10 w 12"/>
                <a:gd name="T67" fmla="*/ 4 h 6"/>
                <a:gd name="T68" fmla="*/ 10 w 12"/>
                <a:gd name="T69" fmla="*/ 6 h 6"/>
                <a:gd name="T70" fmla="*/ 8 w 12"/>
                <a:gd name="T71" fmla="*/ 6 h 6"/>
                <a:gd name="T72" fmla="*/ 8 w 12"/>
                <a:gd name="T73" fmla="*/ 6 h 6"/>
                <a:gd name="T74" fmla="*/ 8 w 12"/>
                <a:gd name="T75" fmla="*/ 6 h 6"/>
                <a:gd name="T76" fmla="*/ 3 w 12"/>
                <a:gd name="T77" fmla="*/ 4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" h="6">
                  <a:moveTo>
                    <a:pt x="3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 3040">
              <a:extLst>
                <a:ext uri="{FF2B5EF4-FFF2-40B4-BE49-F238E27FC236}">
                  <a16:creationId xmlns:a16="http://schemas.microsoft.com/office/drawing/2014/main" id="{FE145D84-0651-C905-94F1-5D9CF87BD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" y="3761"/>
              <a:ext cx="12" cy="6"/>
            </a:xfrm>
            <a:custGeom>
              <a:avLst/>
              <a:gdLst>
                <a:gd name="T0" fmla="*/ 3 w 12"/>
                <a:gd name="T1" fmla="*/ 4 h 6"/>
                <a:gd name="T2" fmla="*/ 2 w 12"/>
                <a:gd name="T3" fmla="*/ 4 h 6"/>
                <a:gd name="T4" fmla="*/ 2 w 12"/>
                <a:gd name="T5" fmla="*/ 4 h 6"/>
                <a:gd name="T6" fmla="*/ 2 w 12"/>
                <a:gd name="T7" fmla="*/ 3 h 6"/>
                <a:gd name="T8" fmla="*/ 2 w 12"/>
                <a:gd name="T9" fmla="*/ 3 h 6"/>
                <a:gd name="T10" fmla="*/ 0 w 12"/>
                <a:gd name="T11" fmla="*/ 3 h 6"/>
                <a:gd name="T12" fmla="*/ 0 w 12"/>
                <a:gd name="T13" fmla="*/ 3 h 6"/>
                <a:gd name="T14" fmla="*/ 0 w 12"/>
                <a:gd name="T15" fmla="*/ 3 h 6"/>
                <a:gd name="T16" fmla="*/ 0 w 12"/>
                <a:gd name="T17" fmla="*/ 1 h 6"/>
                <a:gd name="T18" fmla="*/ 0 w 12"/>
                <a:gd name="T19" fmla="*/ 1 h 6"/>
                <a:gd name="T20" fmla="*/ 0 w 12"/>
                <a:gd name="T21" fmla="*/ 1 h 6"/>
                <a:gd name="T22" fmla="*/ 0 w 12"/>
                <a:gd name="T23" fmla="*/ 1 h 6"/>
                <a:gd name="T24" fmla="*/ 2 w 12"/>
                <a:gd name="T25" fmla="*/ 1 h 6"/>
                <a:gd name="T26" fmla="*/ 2 w 12"/>
                <a:gd name="T27" fmla="*/ 0 h 6"/>
                <a:gd name="T28" fmla="*/ 2 w 12"/>
                <a:gd name="T29" fmla="*/ 0 h 6"/>
                <a:gd name="T30" fmla="*/ 2 w 12"/>
                <a:gd name="T31" fmla="*/ 0 h 6"/>
                <a:gd name="T32" fmla="*/ 3 w 12"/>
                <a:gd name="T33" fmla="*/ 0 h 6"/>
                <a:gd name="T34" fmla="*/ 3 w 12"/>
                <a:gd name="T35" fmla="*/ 0 h 6"/>
                <a:gd name="T36" fmla="*/ 3 w 12"/>
                <a:gd name="T37" fmla="*/ 0 h 6"/>
                <a:gd name="T38" fmla="*/ 8 w 12"/>
                <a:gd name="T39" fmla="*/ 1 h 6"/>
                <a:gd name="T40" fmla="*/ 10 w 12"/>
                <a:gd name="T41" fmla="*/ 1 h 6"/>
                <a:gd name="T42" fmla="*/ 10 w 12"/>
                <a:gd name="T43" fmla="*/ 1 h 6"/>
                <a:gd name="T44" fmla="*/ 10 w 12"/>
                <a:gd name="T45" fmla="*/ 1 h 6"/>
                <a:gd name="T46" fmla="*/ 10 w 12"/>
                <a:gd name="T47" fmla="*/ 1 h 6"/>
                <a:gd name="T48" fmla="*/ 12 w 12"/>
                <a:gd name="T49" fmla="*/ 1 h 6"/>
                <a:gd name="T50" fmla="*/ 12 w 12"/>
                <a:gd name="T51" fmla="*/ 3 h 6"/>
                <a:gd name="T52" fmla="*/ 12 w 12"/>
                <a:gd name="T53" fmla="*/ 3 h 6"/>
                <a:gd name="T54" fmla="*/ 12 w 12"/>
                <a:gd name="T55" fmla="*/ 3 h 6"/>
                <a:gd name="T56" fmla="*/ 12 w 12"/>
                <a:gd name="T57" fmla="*/ 3 h 6"/>
                <a:gd name="T58" fmla="*/ 12 w 12"/>
                <a:gd name="T59" fmla="*/ 3 h 6"/>
                <a:gd name="T60" fmla="*/ 12 w 12"/>
                <a:gd name="T61" fmla="*/ 4 h 6"/>
                <a:gd name="T62" fmla="*/ 10 w 12"/>
                <a:gd name="T63" fmla="*/ 4 h 6"/>
                <a:gd name="T64" fmla="*/ 10 w 12"/>
                <a:gd name="T65" fmla="*/ 4 h 6"/>
                <a:gd name="T66" fmla="*/ 10 w 12"/>
                <a:gd name="T67" fmla="*/ 4 h 6"/>
                <a:gd name="T68" fmla="*/ 10 w 12"/>
                <a:gd name="T69" fmla="*/ 6 h 6"/>
                <a:gd name="T70" fmla="*/ 8 w 12"/>
                <a:gd name="T71" fmla="*/ 6 h 6"/>
                <a:gd name="T72" fmla="*/ 8 w 12"/>
                <a:gd name="T73" fmla="*/ 6 h 6"/>
                <a:gd name="T74" fmla="*/ 8 w 12"/>
                <a:gd name="T75" fmla="*/ 6 h 6"/>
                <a:gd name="T76" fmla="*/ 3 w 12"/>
                <a:gd name="T77" fmla="*/ 4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" h="6">
                  <a:moveTo>
                    <a:pt x="3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3" y="4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Freeform 3041">
              <a:extLst>
                <a:ext uri="{FF2B5EF4-FFF2-40B4-BE49-F238E27FC236}">
                  <a16:creationId xmlns:a16="http://schemas.microsoft.com/office/drawing/2014/main" id="{1AD29F84-F4E1-9FEA-E0A7-69942EB8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3762"/>
              <a:ext cx="6" cy="5"/>
            </a:xfrm>
            <a:custGeom>
              <a:avLst/>
              <a:gdLst>
                <a:gd name="T0" fmla="*/ 1 w 6"/>
                <a:gd name="T1" fmla="*/ 5 h 5"/>
                <a:gd name="T2" fmla="*/ 1 w 6"/>
                <a:gd name="T3" fmla="*/ 5 h 5"/>
                <a:gd name="T4" fmla="*/ 1 w 6"/>
                <a:gd name="T5" fmla="*/ 3 h 5"/>
                <a:gd name="T6" fmla="*/ 0 w 6"/>
                <a:gd name="T7" fmla="*/ 3 h 5"/>
                <a:gd name="T8" fmla="*/ 0 w 6"/>
                <a:gd name="T9" fmla="*/ 3 h 5"/>
                <a:gd name="T10" fmla="*/ 0 w 6"/>
                <a:gd name="T11" fmla="*/ 3 h 5"/>
                <a:gd name="T12" fmla="*/ 0 w 6"/>
                <a:gd name="T13" fmla="*/ 3 h 5"/>
                <a:gd name="T14" fmla="*/ 0 w 6"/>
                <a:gd name="T15" fmla="*/ 2 h 5"/>
                <a:gd name="T16" fmla="*/ 0 w 6"/>
                <a:gd name="T17" fmla="*/ 2 h 5"/>
                <a:gd name="T18" fmla="*/ 0 w 6"/>
                <a:gd name="T19" fmla="*/ 2 h 5"/>
                <a:gd name="T20" fmla="*/ 0 w 6"/>
                <a:gd name="T21" fmla="*/ 0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1 w 6"/>
                <a:gd name="T29" fmla="*/ 0 h 5"/>
                <a:gd name="T30" fmla="*/ 1 w 6"/>
                <a:gd name="T31" fmla="*/ 0 h 5"/>
                <a:gd name="T32" fmla="*/ 1 w 6"/>
                <a:gd name="T33" fmla="*/ 0 h 5"/>
                <a:gd name="T34" fmla="*/ 6 w 6"/>
                <a:gd name="T35" fmla="*/ 0 h 5"/>
                <a:gd name="T36" fmla="*/ 6 w 6"/>
                <a:gd name="T37" fmla="*/ 5 h 5"/>
                <a:gd name="T38" fmla="*/ 1 w 6"/>
                <a:gd name="T39" fmla="*/ 5 h 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 3042">
              <a:extLst>
                <a:ext uri="{FF2B5EF4-FFF2-40B4-BE49-F238E27FC236}">
                  <a16:creationId xmlns:a16="http://schemas.microsoft.com/office/drawing/2014/main" id="{690939E0-8894-EF54-3D18-CC9765E4D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3762"/>
              <a:ext cx="6" cy="5"/>
            </a:xfrm>
            <a:custGeom>
              <a:avLst/>
              <a:gdLst>
                <a:gd name="T0" fmla="*/ 1 w 6"/>
                <a:gd name="T1" fmla="*/ 5 h 5"/>
                <a:gd name="T2" fmla="*/ 1 w 6"/>
                <a:gd name="T3" fmla="*/ 5 h 5"/>
                <a:gd name="T4" fmla="*/ 1 w 6"/>
                <a:gd name="T5" fmla="*/ 3 h 5"/>
                <a:gd name="T6" fmla="*/ 0 w 6"/>
                <a:gd name="T7" fmla="*/ 3 h 5"/>
                <a:gd name="T8" fmla="*/ 0 w 6"/>
                <a:gd name="T9" fmla="*/ 3 h 5"/>
                <a:gd name="T10" fmla="*/ 0 w 6"/>
                <a:gd name="T11" fmla="*/ 3 h 5"/>
                <a:gd name="T12" fmla="*/ 0 w 6"/>
                <a:gd name="T13" fmla="*/ 3 h 5"/>
                <a:gd name="T14" fmla="*/ 0 w 6"/>
                <a:gd name="T15" fmla="*/ 2 h 5"/>
                <a:gd name="T16" fmla="*/ 0 w 6"/>
                <a:gd name="T17" fmla="*/ 2 h 5"/>
                <a:gd name="T18" fmla="*/ 0 w 6"/>
                <a:gd name="T19" fmla="*/ 2 h 5"/>
                <a:gd name="T20" fmla="*/ 0 w 6"/>
                <a:gd name="T21" fmla="*/ 2 h 5"/>
                <a:gd name="T22" fmla="*/ 0 w 6"/>
                <a:gd name="T23" fmla="*/ 0 h 5"/>
                <a:gd name="T24" fmla="*/ 0 w 6"/>
                <a:gd name="T25" fmla="*/ 0 h 5"/>
                <a:gd name="T26" fmla="*/ 0 w 6"/>
                <a:gd name="T27" fmla="*/ 0 h 5"/>
                <a:gd name="T28" fmla="*/ 0 w 6"/>
                <a:gd name="T29" fmla="*/ 0 h 5"/>
                <a:gd name="T30" fmla="*/ 1 w 6"/>
                <a:gd name="T31" fmla="*/ 0 h 5"/>
                <a:gd name="T32" fmla="*/ 1 w 6"/>
                <a:gd name="T33" fmla="*/ 0 h 5"/>
                <a:gd name="T34" fmla="*/ 1 w 6"/>
                <a:gd name="T35" fmla="*/ 0 h 5"/>
                <a:gd name="T36" fmla="*/ 1 w 6"/>
                <a:gd name="T37" fmla="*/ 0 h 5"/>
                <a:gd name="T38" fmla="*/ 6 w 6"/>
                <a:gd name="T39" fmla="*/ 0 h 5"/>
                <a:gd name="T40" fmla="*/ 6 w 6"/>
                <a:gd name="T41" fmla="*/ 5 h 5"/>
                <a:gd name="T42" fmla="*/ 1 w 6"/>
                <a:gd name="T43" fmla="*/ 5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" y="5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Rectangle 3043">
              <a:extLst>
                <a:ext uri="{FF2B5EF4-FFF2-40B4-BE49-F238E27FC236}">
                  <a16:creationId xmlns:a16="http://schemas.microsoft.com/office/drawing/2014/main" id="{8C5171DC-7816-3118-ECD8-F0FFABBC6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641"/>
              <a:ext cx="5" cy="216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Rectangle 3044">
              <a:extLst>
                <a:ext uri="{FF2B5EF4-FFF2-40B4-BE49-F238E27FC236}">
                  <a16:creationId xmlns:a16="http://schemas.microsoft.com/office/drawing/2014/main" id="{71BB51BB-3134-B06F-2606-B5CCA55E5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641"/>
              <a:ext cx="5" cy="216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Rectangle 3045">
              <a:extLst>
                <a:ext uri="{FF2B5EF4-FFF2-40B4-BE49-F238E27FC236}">
                  <a16:creationId xmlns:a16="http://schemas.microsoft.com/office/drawing/2014/main" id="{8397D819-9B3F-6210-E872-1F368152F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" y="2640"/>
              <a:ext cx="83" cy="4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Rectangle 3046">
              <a:extLst>
                <a:ext uri="{FF2B5EF4-FFF2-40B4-BE49-F238E27FC236}">
                  <a16:creationId xmlns:a16="http://schemas.microsoft.com/office/drawing/2014/main" id="{6E07292F-1285-2C0A-261A-642F63295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641"/>
              <a:ext cx="5" cy="216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Rectangle 3047">
              <a:extLst>
                <a:ext uri="{FF2B5EF4-FFF2-40B4-BE49-F238E27FC236}">
                  <a16:creationId xmlns:a16="http://schemas.microsoft.com/office/drawing/2014/main" id="{96DCFFCF-AE2E-AA97-6385-7D92F0BEF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" y="2856"/>
              <a:ext cx="83" cy="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Rectangle 3048">
              <a:extLst>
                <a:ext uri="{FF2B5EF4-FFF2-40B4-BE49-F238E27FC236}">
                  <a16:creationId xmlns:a16="http://schemas.microsoft.com/office/drawing/2014/main" id="{C29BEE02-6CFA-FF12-DBB9-CA0D20B64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" y="2854"/>
              <a:ext cx="83" cy="4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Rectangle 3049">
              <a:extLst>
                <a:ext uri="{FF2B5EF4-FFF2-40B4-BE49-F238E27FC236}">
                  <a16:creationId xmlns:a16="http://schemas.microsoft.com/office/drawing/2014/main" id="{A7B50585-B949-7A2B-9CC1-0CDD5CC01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2839"/>
              <a:ext cx="136" cy="5"/>
            </a:xfrm>
            <a:prstGeom prst="rect">
              <a:avLst/>
            </a:prstGeom>
            <a:noFill/>
            <a:ln w="3175">
              <a:solidFill>
                <a:srgbClr val="13151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050">
              <a:extLst>
                <a:ext uri="{FF2B5EF4-FFF2-40B4-BE49-F238E27FC236}">
                  <a16:creationId xmlns:a16="http://schemas.microsoft.com/office/drawing/2014/main" id="{A022D56E-8E0D-6548-D032-0F8778D5E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738"/>
              <a:ext cx="5" cy="12"/>
            </a:xfrm>
            <a:custGeom>
              <a:avLst/>
              <a:gdLst>
                <a:gd name="T0" fmla="*/ 0 w 5"/>
                <a:gd name="T1" fmla="*/ 0 h 11"/>
                <a:gd name="T2" fmla="*/ 5 w 5"/>
                <a:gd name="T3" fmla="*/ 0 h 11"/>
                <a:gd name="T4" fmla="*/ 5 w 5"/>
                <a:gd name="T5" fmla="*/ 53 h 11"/>
                <a:gd name="T6" fmla="*/ 5 w 5"/>
                <a:gd name="T7" fmla="*/ 53 h 11"/>
                <a:gd name="T8" fmla="*/ 5 w 5"/>
                <a:gd name="T9" fmla="*/ 58 h 11"/>
                <a:gd name="T10" fmla="*/ 5 w 5"/>
                <a:gd name="T11" fmla="*/ 58 h 11"/>
                <a:gd name="T12" fmla="*/ 3 w 5"/>
                <a:gd name="T13" fmla="*/ 58 h 11"/>
                <a:gd name="T14" fmla="*/ 3 w 5"/>
                <a:gd name="T15" fmla="*/ 58 h 11"/>
                <a:gd name="T16" fmla="*/ 3 w 5"/>
                <a:gd name="T17" fmla="*/ 69 h 11"/>
                <a:gd name="T18" fmla="*/ 3 w 5"/>
                <a:gd name="T19" fmla="*/ 69 h 11"/>
                <a:gd name="T20" fmla="*/ 3 w 5"/>
                <a:gd name="T21" fmla="*/ 69 h 11"/>
                <a:gd name="T22" fmla="*/ 2 w 5"/>
                <a:gd name="T23" fmla="*/ 69 h 11"/>
                <a:gd name="T24" fmla="*/ 2 w 5"/>
                <a:gd name="T25" fmla="*/ 69 h 11"/>
                <a:gd name="T26" fmla="*/ 2 w 5"/>
                <a:gd name="T27" fmla="*/ 69 h 11"/>
                <a:gd name="T28" fmla="*/ 2 w 5"/>
                <a:gd name="T29" fmla="*/ 69 h 11"/>
                <a:gd name="T30" fmla="*/ 2 w 5"/>
                <a:gd name="T31" fmla="*/ 58 h 11"/>
                <a:gd name="T32" fmla="*/ 0 w 5"/>
                <a:gd name="T33" fmla="*/ 58 h 11"/>
                <a:gd name="T34" fmla="*/ 0 w 5"/>
                <a:gd name="T35" fmla="*/ 58 h 11"/>
                <a:gd name="T36" fmla="*/ 0 w 5"/>
                <a:gd name="T37" fmla="*/ 58 h 11"/>
                <a:gd name="T38" fmla="*/ 0 w 5"/>
                <a:gd name="T39" fmla="*/ 53 h 11"/>
                <a:gd name="T40" fmla="*/ 0 w 5"/>
                <a:gd name="T41" fmla="*/ 53 h 11"/>
                <a:gd name="T42" fmla="*/ 0 w 5"/>
                <a:gd name="T43" fmla="*/ 0 h 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5" y="0"/>
                  </a:lnTo>
                  <a:lnTo>
                    <a:pt x="5" y="8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Freeform 3051">
              <a:extLst>
                <a:ext uri="{FF2B5EF4-FFF2-40B4-BE49-F238E27FC236}">
                  <a16:creationId xmlns:a16="http://schemas.microsoft.com/office/drawing/2014/main" id="{AC3A2816-8643-205D-FD81-91EA0857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738"/>
              <a:ext cx="5" cy="12"/>
            </a:xfrm>
            <a:custGeom>
              <a:avLst/>
              <a:gdLst>
                <a:gd name="T0" fmla="*/ 0 w 5"/>
                <a:gd name="T1" fmla="*/ 0 h 11"/>
                <a:gd name="T2" fmla="*/ 5 w 5"/>
                <a:gd name="T3" fmla="*/ 0 h 11"/>
                <a:gd name="T4" fmla="*/ 5 w 5"/>
                <a:gd name="T5" fmla="*/ 53 h 11"/>
                <a:gd name="T6" fmla="*/ 5 w 5"/>
                <a:gd name="T7" fmla="*/ 53 h 11"/>
                <a:gd name="T8" fmla="*/ 5 w 5"/>
                <a:gd name="T9" fmla="*/ 58 h 11"/>
                <a:gd name="T10" fmla="*/ 5 w 5"/>
                <a:gd name="T11" fmla="*/ 58 h 11"/>
                <a:gd name="T12" fmla="*/ 3 w 5"/>
                <a:gd name="T13" fmla="*/ 58 h 11"/>
                <a:gd name="T14" fmla="*/ 3 w 5"/>
                <a:gd name="T15" fmla="*/ 58 h 11"/>
                <a:gd name="T16" fmla="*/ 3 w 5"/>
                <a:gd name="T17" fmla="*/ 69 h 11"/>
                <a:gd name="T18" fmla="*/ 3 w 5"/>
                <a:gd name="T19" fmla="*/ 69 h 11"/>
                <a:gd name="T20" fmla="*/ 3 w 5"/>
                <a:gd name="T21" fmla="*/ 69 h 11"/>
                <a:gd name="T22" fmla="*/ 2 w 5"/>
                <a:gd name="T23" fmla="*/ 69 h 11"/>
                <a:gd name="T24" fmla="*/ 2 w 5"/>
                <a:gd name="T25" fmla="*/ 69 h 11"/>
                <a:gd name="T26" fmla="*/ 2 w 5"/>
                <a:gd name="T27" fmla="*/ 69 h 11"/>
                <a:gd name="T28" fmla="*/ 2 w 5"/>
                <a:gd name="T29" fmla="*/ 69 h 11"/>
                <a:gd name="T30" fmla="*/ 2 w 5"/>
                <a:gd name="T31" fmla="*/ 58 h 11"/>
                <a:gd name="T32" fmla="*/ 0 w 5"/>
                <a:gd name="T33" fmla="*/ 58 h 11"/>
                <a:gd name="T34" fmla="*/ 0 w 5"/>
                <a:gd name="T35" fmla="*/ 58 h 11"/>
                <a:gd name="T36" fmla="*/ 0 w 5"/>
                <a:gd name="T37" fmla="*/ 58 h 11"/>
                <a:gd name="T38" fmla="*/ 0 w 5"/>
                <a:gd name="T39" fmla="*/ 53 h 11"/>
                <a:gd name="T40" fmla="*/ 0 w 5"/>
                <a:gd name="T41" fmla="*/ 53 h 11"/>
                <a:gd name="T42" fmla="*/ 0 w 5"/>
                <a:gd name="T43" fmla="*/ 0 h 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5" y="0"/>
                  </a:lnTo>
                  <a:lnTo>
                    <a:pt x="5" y="8"/>
                  </a:lnTo>
                  <a:lnTo>
                    <a:pt x="5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315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Freeform 3052">
              <a:extLst>
                <a:ext uri="{FF2B5EF4-FFF2-40B4-BE49-F238E27FC236}">
                  <a16:creationId xmlns:a16="http://schemas.microsoft.com/office/drawing/2014/main" id="{6186458B-5F9A-677E-DF24-21B9DF5C8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745"/>
              <a:ext cx="7" cy="12"/>
            </a:xfrm>
            <a:custGeom>
              <a:avLst/>
              <a:gdLst>
                <a:gd name="T0" fmla="*/ 0 w 7"/>
                <a:gd name="T1" fmla="*/ 2 h 12"/>
                <a:gd name="T2" fmla="*/ 0 w 7"/>
                <a:gd name="T3" fmla="*/ 2 h 12"/>
                <a:gd name="T4" fmla="*/ 0 w 7"/>
                <a:gd name="T5" fmla="*/ 2 h 12"/>
                <a:gd name="T6" fmla="*/ 0 w 7"/>
                <a:gd name="T7" fmla="*/ 0 h 12"/>
                <a:gd name="T8" fmla="*/ 0 w 7"/>
                <a:gd name="T9" fmla="*/ 0 h 12"/>
                <a:gd name="T10" fmla="*/ 2 w 7"/>
                <a:gd name="T11" fmla="*/ 0 h 12"/>
                <a:gd name="T12" fmla="*/ 2 w 7"/>
                <a:gd name="T13" fmla="*/ 0 h 12"/>
                <a:gd name="T14" fmla="*/ 2 w 7"/>
                <a:gd name="T15" fmla="*/ 0 h 12"/>
                <a:gd name="T16" fmla="*/ 2 w 7"/>
                <a:gd name="T17" fmla="*/ 0 h 12"/>
                <a:gd name="T18" fmla="*/ 3 w 7"/>
                <a:gd name="T19" fmla="*/ 0 h 12"/>
                <a:gd name="T20" fmla="*/ 3 w 7"/>
                <a:gd name="T21" fmla="*/ 0 h 12"/>
                <a:gd name="T22" fmla="*/ 3 w 7"/>
                <a:gd name="T23" fmla="*/ 0 h 12"/>
                <a:gd name="T24" fmla="*/ 3 w 7"/>
                <a:gd name="T25" fmla="*/ 0 h 12"/>
                <a:gd name="T26" fmla="*/ 5 w 7"/>
                <a:gd name="T27" fmla="*/ 0 h 12"/>
                <a:gd name="T28" fmla="*/ 5 w 7"/>
                <a:gd name="T29" fmla="*/ 2 h 12"/>
                <a:gd name="T30" fmla="*/ 5 w 7"/>
                <a:gd name="T31" fmla="*/ 2 h 12"/>
                <a:gd name="T32" fmla="*/ 5 w 7"/>
                <a:gd name="T33" fmla="*/ 2 h 12"/>
                <a:gd name="T34" fmla="*/ 7 w 7"/>
                <a:gd name="T35" fmla="*/ 11 h 12"/>
                <a:gd name="T36" fmla="*/ 7 w 7"/>
                <a:gd name="T37" fmla="*/ 11 h 12"/>
                <a:gd name="T38" fmla="*/ 5 w 7"/>
                <a:gd name="T39" fmla="*/ 11 h 12"/>
                <a:gd name="T40" fmla="*/ 5 w 7"/>
                <a:gd name="T41" fmla="*/ 11 h 12"/>
                <a:gd name="T42" fmla="*/ 5 w 7"/>
                <a:gd name="T43" fmla="*/ 12 h 12"/>
                <a:gd name="T44" fmla="*/ 5 w 7"/>
                <a:gd name="T45" fmla="*/ 12 h 12"/>
                <a:gd name="T46" fmla="*/ 5 w 7"/>
                <a:gd name="T47" fmla="*/ 12 h 12"/>
                <a:gd name="T48" fmla="*/ 3 w 7"/>
                <a:gd name="T49" fmla="*/ 12 h 12"/>
                <a:gd name="T50" fmla="*/ 3 w 7"/>
                <a:gd name="T51" fmla="*/ 12 h 12"/>
                <a:gd name="T52" fmla="*/ 3 w 7"/>
                <a:gd name="T53" fmla="*/ 12 h 12"/>
                <a:gd name="T54" fmla="*/ 3 w 7"/>
                <a:gd name="T55" fmla="*/ 12 h 12"/>
                <a:gd name="T56" fmla="*/ 2 w 7"/>
                <a:gd name="T57" fmla="*/ 12 h 12"/>
                <a:gd name="T58" fmla="*/ 2 w 7"/>
                <a:gd name="T59" fmla="*/ 12 h 12"/>
                <a:gd name="T60" fmla="*/ 2 w 7"/>
                <a:gd name="T61" fmla="*/ 11 h 12"/>
                <a:gd name="T62" fmla="*/ 2 w 7"/>
                <a:gd name="T63" fmla="*/ 11 h 12"/>
                <a:gd name="T64" fmla="*/ 2 w 7"/>
                <a:gd name="T65" fmla="*/ 11 h 12"/>
                <a:gd name="T66" fmla="*/ 2 w 7"/>
                <a:gd name="T67" fmla="*/ 11 h 12"/>
                <a:gd name="T68" fmla="*/ 0 w 7"/>
                <a:gd name="T69" fmla="*/ 2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" h="1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3" name="Group 3053">
              <a:extLst>
                <a:ext uri="{FF2B5EF4-FFF2-40B4-BE49-F238E27FC236}">
                  <a16:creationId xmlns:a16="http://schemas.microsoft.com/office/drawing/2014/main" id="{5DEF5862-44D3-522B-8AC7-524156E2A9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0" y="1799"/>
              <a:ext cx="2419" cy="1652"/>
              <a:chOff x="2390" y="1910"/>
              <a:chExt cx="2383" cy="1574"/>
            </a:xfrm>
          </p:grpSpPr>
          <p:sp>
            <p:nvSpPr>
              <p:cNvPr id="893" name="Freeform 3054">
                <a:extLst>
                  <a:ext uri="{FF2B5EF4-FFF2-40B4-BE49-F238E27FC236}">
                    <a16:creationId xmlns:a16="http://schemas.microsoft.com/office/drawing/2014/main" id="{78F7E86E-419C-78D2-DEE5-073EF2F87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811"/>
                <a:ext cx="7" cy="10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2 h 12"/>
                  <a:gd name="T4" fmla="*/ 0 w 7"/>
                  <a:gd name="T5" fmla="*/ 2 h 12"/>
                  <a:gd name="T6" fmla="*/ 0 w 7"/>
                  <a:gd name="T7" fmla="*/ 2 h 12"/>
                  <a:gd name="T8" fmla="*/ 0 w 7"/>
                  <a:gd name="T9" fmla="*/ 0 h 12"/>
                  <a:gd name="T10" fmla="*/ 0 w 7"/>
                  <a:gd name="T11" fmla="*/ 0 h 12"/>
                  <a:gd name="T12" fmla="*/ 2 w 7"/>
                  <a:gd name="T13" fmla="*/ 0 h 12"/>
                  <a:gd name="T14" fmla="*/ 2 w 7"/>
                  <a:gd name="T15" fmla="*/ 0 h 12"/>
                  <a:gd name="T16" fmla="*/ 2 w 7"/>
                  <a:gd name="T17" fmla="*/ 0 h 12"/>
                  <a:gd name="T18" fmla="*/ 2 w 7"/>
                  <a:gd name="T19" fmla="*/ 0 h 12"/>
                  <a:gd name="T20" fmla="*/ 2 w 7"/>
                  <a:gd name="T21" fmla="*/ 0 h 12"/>
                  <a:gd name="T22" fmla="*/ 3 w 7"/>
                  <a:gd name="T23" fmla="*/ 0 h 12"/>
                  <a:gd name="T24" fmla="*/ 3 w 7"/>
                  <a:gd name="T25" fmla="*/ 0 h 12"/>
                  <a:gd name="T26" fmla="*/ 3 w 7"/>
                  <a:gd name="T27" fmla="*/ 0 h 12"/>
                  <a:gd name="T28" fmla="*/ 3 w 7"/>
                  <a:gd name="T29" fmla="*/ 0 h 12"/>
                  <a:gd name="T30" fmla="*/ 5 w 7"/>
                  <a:gd name="T31" fmla="*/ 0 h 12"/>
                  <a:gd name="T32" fmla="*/ 5 w 7"/>
                  <a:gd name="T33" fmla="*/ 2 h 12"/>
                  <a:gd name="T34" fmla="*/ 5 w 7"/>
                  <a:gd name="T35" fmla="*/ 2 h 12"/>
                  <a:gd name="T36" fmla="*/ 5 w 7"/>
                  <a:gd name="T37" fmla="*/ 2 h 12"/>
                  <a:gd name="T38" fmla="*/ 7 w 7"/>
                  <a:gd name="T39" fmla="*/ 3 h 12"/>
                  <a:gd name="T40" fmla="*/ 7 w 7"/>
                  <a:gd name="T41" fmla="*/ 3 h 12"/>
                  <a:gd name="T42" fmla="*/ 7 w 7"/>
                  <a:gd name="T43" fmla="*/ 3 h 12"/>
                  <a:gd name="T44" fmla="*/ 5 w 7"/>
                  <a:gd name="T45" fmla="*/ 3 h 12"/>
                  <a:gd name="T46" fmla="*/ 5 w 7"/>
                  <a:gd name="T47" fmla="*/ 3 h 12"/>
                  <a:gd name="T48" fmla="*/ 5 w 7"/>
                  <a:gd name="T49" fmla="*/ 3 h 12"/>
                  <a:gd name="T50" fmla="*/ 5 w 7"/>
                  <a:gd name="T51" fmla="*/ 3 h 12"/>
                  <a:gd name="T52" fmla="*/ 5 w 7"/>
                  <a:gd name="T53" fmla="*/ 3 h 12"/>
                  <a:gd name="T54" fmla="*/ 3 w 7"/>
                  <a:gd name="T55" fmla="*/ 3 h 12"/>
                  <a:gd name="T56" fmla="*/ 3 w 7"/>
                  <a:gd name="T57" fmla="*/ 3 h 12"/>
                  <a:gd name="T58" fmla="*/ 3 w 7"/>
                  <a:gd name="T59" fmla="*/ 3 h 12"/>
                  <a:gd name="T60" fmla="*/ 3 w 7"/>
                  <a:gd name="T61" fmla="*/ 3 h 12"/>
                  <a:gd name="T62" fmla="*/ 3 w 7"/>
                  <a:gd name="T63" fmla="*/ 3 h 12"/>
                  <a:gd name="T64" fmla="*/ 2 w 7"/>
                  <a:gd name="T65" fmla="*/ 3 h 12"/>
                  <a:gd name="T66" fmla="*/ 2 w 7"/>
                  <a:gd name="T67" fmla="*/ 3 h 12"/>
                  <a:gd name="T68" fmla="*/ 2 w 7"/>
                  <a:gd name="T69" fmla="*/ 3 h 12"/>
                  <a:gd name="T70" fmla="*/ 2 w 7"/>
                  <a:gd name="T71" fmla="*/ 3 h 12"/>
                  <a:gd name="T72" fmla="*/ 2 w 7"/>
                  <a:gd name="T73" fmla="*/ 3 h 12"/>
                  <a:gd name="T74" fmla="*/ 2 w 7"/>
                  <a:gd name="T75" fmla="*/ 3 h 12"/>
                  <a:gd name="T76" fmla="*/ 0 w 7"/>
                  <a:gd name="T77" fmla="*/ 2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Freeform 3055">
                <a:extLst>
                  <a:ext uri="{FF2B5EF4-FFF2-40B4-BE49-F238E27FC236}">
                    <a16:creationId xmlns:a16="http://schemas.microsoft.com/office/drawing/2014/main" id="{753DE3B1-1D03-E833-AEFA-A6F31E58F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819"/>
                <a:ext cx="6" cy="12"/>
              </a:xfrm>
              <a:custGeom>
                <a:avLst/>
                <a:gdLst>
                  <a:gd name="T0" fmla="*/ 0 w 6"/>
                  <a:gd name="T1" fmla="*/ 3 h 12"/>
                  <a:gd name="T2" fmla="*/ 0 w 6"/>
                  <a:gd name="T3" fmla="*/ 3 h 12"/>
                  <a:gd name="T4" fmla="*/ 0 w 6"/>
                  <a:gd name="T5" fmla="*/ 1 h 12"/>
                  <a:gd name="T6" fmla="*/ 0 w 6"/>
                  <a:gd name="T7" fmla="*/ 1 h 12"/>
                  <a:gd name="T8" fmla="*/ 0 w 6"/>
                  <a:gd name="T9" fmla="*/ 1 h 12"/>
                  <a:gd name="T10" fmla="*/ 0 w 6"/>
                  <a:gd name="T11" fmla="*/ 1 h 12"/>
                  <a:gd name="T12" fmla="*/ 0 w 6"/>
                  <a:gd name="T13" fmla="*/ 1 h 12"/>
                  <a:gd name="T14" fmla="*/ 0 w 6"/>
                  <a:gd name="T15" fmla="*/ 0 h 12"/>
                  <a:gd name="T16" fmla="*/ 1 w 6"/>
                  <a:gd name="T17" fmla="*/ 0 h 12"/>
                  <a:gd name="T18" fmla="*/ 1 w 6"/>
                  <a:gd name="T19" fmla="*/ 0 h 12"/>
                  <a:gd name="T20" fmla="*/ 1 w 6"/>
                  <a:gd name="T21" fmla="*/ 0 h 12"/>
                  <a:gd name="T22" fmla="*/ 1 w 6"/>
                  <a:gd name="T23" fmla="*/ 0 h 12"/>
                  <a:gd name="T24" fmla="*/ 1 w 6"/>
                  <a:gd name="T25" fmla="*/ 0 h 12"/>
                  <a:gd name="T26" fmla="*/ 3 w 6"/>
                  <a:gd name="T27" fmla="*/ 0 h 12"/>
                  <a:gd name="T28" fmla="*/ 3 w 6"/>
                  <a:gd name="T29" fmla="*/ 1 h 12"/>
                  <a:gd name="T30" fmla="*/ 3 w 6"/>
                  <a:gd name="T31" fmla="*/ 1 h 12"/>
                  <a:gd name="T32" fmla="*/ 3 w 6"/>
                  <a:gd name="T33" fmla="*/ 1 h 12"/>
                  <a:gd name="T34" fmla="*/ 3 w 6"/>
                  <a:gd name="T35" fmla="*/ 1 h 12"/>
                  <a:gd name="T36" fmla="*/ 5 w 6"/>
                  <a:gd name="T37" fmla="*/ 1 h 12"/>
                  <a:gd name="T38" fmla="*/ 6 w 6"/>
                  <a:gd name="T39" fmla="*/ 10 h 12"/>
                  <a:gd name="T40" fmla="*/ 6 w 6"/>
                  <a:gd name="T41" fmla="*/ 10 h 12"/>
                  <a:gd name="T42" fmla="*/ 6 w 6"/>
                  <a:gd name="T43" fmla="*/ 10 h 12"/>
                  <a:gd name="T44" fmla="*/ 6 w 6"/>
                  <a:gd name="T45" fmla="*/ 10 h 12"/>
                  <a:gd name="T46" fmla="*/ 5 w 6"/>
                  <a:gd name="T47" fmla="*/ 10 h 12"/>
                  <a:gd name="T48" fmla="*/ 5 w 6"/>
                  <a:gd name="T49" fmla="*/ 12 h 12"/>
                  <a:gd name="T50" fmla="*/ 5 w 6"/>
                  <a:gd name="T51" fmla="*/ 12 h 12"/>
                  <a:gd name="T52" fmla="*/ 5 w 6"/>
                  <a:gd name="T53" fmla="*/ 12 h 12"/>
                  <a:gd name="T54" fmla="*/ 5 w 6"/>
                  <a:gd name="T55" fmla="*/ 12 h 12"/>
                  <a:gd name="T56" fmla="*/ 3 w 6"/>
                  <a:gd name="T57" fmla="*/ 12 h 12"/>
                  <a:gd name="T58" fmla="*/ 3 w 6"/>
                  <a:gd name="T59" fmla="*/ 12 h 12"/>
                  <a:gd name="T60" fmla="*/ 3 w 6"/>
                  <a:gd name="T61" fmla="*/ 12 h 12"/>
                  <a:gd name="T62" fmla="*/ 3 w 6"/>
                  <a:gd name="T63" fmla="*/ 12 h 12"/>
                  <a:gd name="T64" fmla="*/ 1 w 6"/>
                  <a:gd name="T65" fmla="*/ 12 h 12"/>
                  <a:gd name="T66" fmla="*/ 1 w 6"/>
                  <a:gd name="T67" fmla="*/ 12 h 12"/>
                  <a:gd name="T68" fmla="*/ 1 w 6"/>
                  <a:gd name="T69" fmla="*/ 12 h 12"/>
                  <a:gd name="T70" fmla="*/ 1 w 6"/>
                  <a:gd name="T71" fmla="*/ 10 h 12"/>
                  <a:gd name="T72" fmla="*/ 1 w 6"/>
                  <a:gd name="T73" fmla="*/ 10 h 12"/>
                  <a:gd name="T74" fmla="*/ 1 w 6"/>
                  <a:gd name="T75" fmla="*/ 10 h 12"/>
                  <a:gd name="T76" fmla="*/ 0 w 6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Freeform 3056">
                <a:extLst>
                  <a:ext uri="{FF2B5EF4-FFF2-40B4-BE49-F238E27FC236}">
                    <a16:creationId xmlns:a16="http://schemas.microsoft.com/office/drawing/2014/main" id="{0B891C20-7CCC-FA37-AF26-2A1FC6B54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2819"/>
                <a:ext cx="6" cy="12"/>
              </a:xfrm>
              <a:custGeom>
                <a:avLst/>
                <a:gdLst>
                  <a:gd name="T0" fmla="*/ 0 w 6"/>
                  <a:gd name="T1" fmla="*/ 3 h 12"/>
                  <a:gd name="T2" fmla="*/ 0 w 6"/>
                  <a:gd name="T3" fmla="*/ 3 h 12"/>
                  <a:gd name="T4" fmla="*/ 0 w 6"/>
                  <a:gd name="T5" fmla="*/ 1 h 12"/>
                  <a:gd name="T6" fmla="*/ 0 w 6"/>
                  <a:gd name="T7" fmla="*/ 1 h 12"/>
                  <a:gd name="T8" fmla="*/ 0 w 6"/>
                  <a:gd name="T9" fmla="*/ 1 h 12"/>
                  <a:gd name="T10" fmla="*/ 0 w 6"/>
                  <a:gd name="T11" fmla="*/ 1 h 12"/>
                  <a:gd name="T12" fmla="*/ 0 w 6"/>
                  <a:gd name="T13" fmla="*/ 1 h 12"/>
                  <a:gd name="T14" fmla="*/ 0 w 6"/>
                  <a:gd name="T15" fmla="*/ 0 h 12"/>
                  <a:gd name="T16" fmla="*/ 1 w 6"/>
                  <a:gd name="T17" fmla="*/ 0 h 12"/>
                  <a:gd name="T18" fmla="*/ 1 w 6"/>
                  <a:gd name="T19" fmla="*/ 0 h 12"/>
                  <a:gd name="T20" fmla="*/ 1 w 6"/>
                  <a:gd name="T21" fmla="*/ 0 h 12"/>
                  <a:gd name="T22" fmla="*/ 1 w 6"/>
                  <a:gd name="T23" fmla="*/ 0 h 12"/>
                  <a:gd name="T24" fmla="*/ 1 w 6"/>
                  <a:gd name="T25" fmla="*/ 0 h 12"/>
                  <a:gd name="T26" fmla="*/ 3 w 6"/>
                  <a:gd name="T27" fmla="*/ 0 h 12"/>
                  <a:gd name="T28" fmla="*/ 3 w 6"/>
                  <a:gd name="T29" fmla="*/ 1 h 12"/>
                  <a:gd name="T30" fmla="*/ 3 w 6"/>
                  <a:gd name="T31" fmla="*/ 1 h 12"/>
                  <a:gd name="T32" fmla="*/ 3 w 6"/>
                  <a:gd name="T33" fmla="*/ 1 h 12"/>
                  <a:gd name="T34" fmla="*/ 3 w 6"/>
                  <a:gd name="T35" fmla="*/ 1 h 12"/>
                  <a:gd name="T36" fmla="*/ 5 w 6"/>
                  <a:gd name="T37" fmla="*/ 1 h 12"/>
                  <a:gd name="T38" fmla="*/ 6 w 6"/>
                  <a:gd name="T39" fmla="*/ 10 h 12"/>
                  <a:gd name="T40" fmla="*/ 6 w 6"/>
                  <a:gd name="T41" fmla="*/ 10 h 12"/>
                  <a:gd name="T42" fmla="*/ 6 w 6"/>
                  <a:gd name="T43" fmla="*/ 10 h 12"/>
                  <a:gd name="T44" fmla="*/ 6 w 6"/>
                  <a:gd name="T45" fmla="*/ 10 h 12"/>
                  <a:gd name="T46" fmla="*/ 5 w 6"/>
                  <a:gd name="T47" fmla="*/ 10 h 12"/>
                  <a:gd name="T48" fmla="*/ 5 w 6"/>
                  <a:gd name="T49" fmla="*/ 12 h 12"/>
                  <a:gd name="T50" fmla="*/ 5 w 6"/>
                  <a:gd name="T51" fmla="*/ 12 h 12"/>
                  <a:gd name="T52" fmla="*/ 5 w 6"/>
                  <a:gd name="T53" fmla="*/ 12 h 12"/>
                  <a:gd name="T54" fmla="*/ 5 w 6"/>
                  <a:gd name="T55" fmla="*/ 12 h 12"/>
                  <a:gd name="T56" fmla="*/ 3 w 6"/>
                  <a:gd name="T57" fmla="*/ 12 h 12"/>
                  <a:gd name="T58" fmla="*/ 3 w 6"/>
                  <a:gd name="T59" fmla="*/ 12 h 12"/>
                  <a:gd name="T60" fmla="*/ 3 w 6"/>
                  <a:gd name="T61" fmla="*/ 12 h 12"/>
                  <a:gd name="T62" fmla="*/ 3 w 6"/>
                  <a:gd name="T63" fmla="*/ 12 h 12"/>
                  <a:gd name="T64" fmla="*/ 1 w 6"/>
                  <a:gd name="T65" fmla="*/ 12 h 12"/>
                  <a:gd name="T66" fmla="*/ 1 w 6"/>
                  <a:gd name="T67" fmla="*/ 12 h 12"/>
                  <a:gd name="T68" fmla="*/ 1 w 6"/>
                  <a:gd name="T69" fmla="*/ 12 h 12"/>
                  <a:gd name="T70" fmla="*/ 1 w 6"/>
                  <a:gd name="T71" fmla="*/ 10 h 12"/>
                  <a:gd name="T72" fmla="*/ 1 w 6"/>
                  <a:gd name="T73" fmla="*/ 10 h 12"/>
                  <a:gd name="T74" fmla="*/ 1 w 6"/>
                  <a:gd name="T75" fmla="*/ 10 h 12"/>
                  <a:gd name="T76" fmla="*/ 0 w 6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Freeform 3057">
                <a:extLst>
                  <a:ext uri="{FF2B5EF4-FFF2-40B4-BE49-F238E27FC236}">
                    <a16:creationId xmlns:a16="http://schemas.microsoft.com/office/drawing/2014/main" id="{9076900E-5195-ADCD-A3A2-0DAF4BD3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" y="2826"/>
                <a:ext cx="7" cy="12"/>
              </a:xfrm>
              <a:custGeom>
                <a:avLst/>
                <a:gdLst>
                  <a:gd name="T0" fmla="*/ 0 w 7"/>
                  <a:gd name="T1" fmla="*/ 3 h 12"/>
                  <a:gd name="T2" fmla="*/ 0 w 7"/>
                  <a:gd name="T3" fmla="*/ 3 h 12"/>
                  <a:gd name="T4" fmla="*/ 0 w 7"/>
                  <a:gd name="T5" fmla="*/ 3 h 12"/>
                  <a:gd name="T6" fmla="*/ 0 w 7"/>
                  <a:gd name="T7" fmla="*/ 2 h 12"/>
                  <a:gd name="T8" fmla="*/ 0 w 7"/>
                  <a:gd name="T9" fmla="*/ 2 h 12"/>
                  <a:gd name="T10" fmla="*/ 0 w 7"/>
                  <a:gd name="T11" fmla="*/ 2 h 12"/>
                  <a:gd name="T12" fmla="*/ 0 w 7"/>
                  <a:gd name="T13" fmla="*/ 0 h 12"/>
                  <a:gd name="T14" fmla="*/ 0 w 7"/>
                  <a:gd name="T15" fmla="*/ 0 h 12"/>
                  <a:gd name="T16" fmla="*/ 2 w 7"/>
                  <a:gd name="T17" fmla="*/ 0 h 12"/>
                  <a:gd name="T18" fmla="*/ 2 w 7"/>
                  <a:gd name="T19" fmla="*/ 0 h 12"/>
                  <a:gd name="T20" fmla="*/ 2 w 7"/>
                  <a:gd name="T21" fmla="*/ 0 h 12"/>
                  <a:gd name="T22" fmla="*/ 4 w 7"/>
                  <a:gd name="T23" fmla="*/ 0 h 12"/>
                  <a:gd name="T24" fmla="*/ 4 w 7"/>
                  <a:gd name="T25" fmla="*/ 0 h 12"/>
                  <a:gd name="T26" fmla="*/ 4 w 7"/>
                  <a:gd name="T27" fmla="*/ 2 h 12"/>
                  <a:gd name="T28" fmla="*/ 4 w 7"/>
                  <a:gd name="T29" fmla="*/ 2 h 12"/>
                  <a:gd name="T30" fmla="*/ 4 w 7"/>
                  <a:gd name="T31" fmla="*/ 2 h 12"/>
                  <a:gd name="T32" fmla="*/ 5 w 7"/>
                  <a:gd name="T33" fmla="*/ 2 h 12"/>
                  <a:gd name="T34" fmla="*/ 7 w 7"/>
                  <a:gd name="T35" fmla="*/ 11 h 12"/>
                  <a:gd name="T36" fmla="*/ 7 w 7"/>
                  <a:gd name="T37" fmla="*/ 11 h 12"/>
                  <a:gd name="T38" fmla="*/ 7 w 7"/>
                  <a:gd name="T39" fmla="*/ 11 h 12"/>
                  <a:gd name="T40" fmla="*/ 7 w 7"/>
                  <a:gd name="T41" fmla="*/ 12 h 12"/>
                  <a:gd name="T42" fmla="*/ 7 w 7"/>
                  <a:gd name="T43" fmla="*/ 12 h 12"/>
                  <a:gd name="T44" fmla="*/ 7 w 7"/>
                  <a:gd name="T45" fmla="*/ 12 h 12"/>
                  <a:gd name="T46" fmla="*/ 7 w 7"/>
                  <a:gd name="T47" fmla="*/ 12 h 12"/>
                  <a:gd name="T48" fmla="*/ 5 w 7"/>
                  <a:gd name="T49" fmla="*/ 12 h 12"/>
                  <a:gd name="T50" fmla="*/ 5 w 7"/>
                  <a:gd name="T51" fmla="*/ 12 h 12"/>
                  <a:gd name="T52" fmla="*/ 5 w 7"/>
                  <a:gd name="T53" fmla="*/ 12 h 12"/>
                  <a:gd name="T54" fmla="*/ 4 w 7"/>
                  <a:gd name="T55" fmla="*/ 12 h 12"/>
                  <a:gd name="T56" fmla="*/ 4 w 7"/>
                  <a:gd name="T57" fmla="*/ 12 h 12"/>
                  <a:gd name="T58" fmla="*/ 4 w 7"/>
                  <a:gd name="T59" fmla="*/ 12 h 12"/>
                  <a:gd name="T60" fmla="*/ 4 w 7"/>
                  <a:gd name="T61" fmla="*/ 12 h 12"/>
                  <a:gd name="T62" fmla="*/ 2 w 7"/>
                  <a:gd name="T63" fmla="*/ 12 h 12"/>
                  <a:gd name="T64" fmla="*/ 2 w 7"/>
                  <a:gd name="T65" fmla="*/ 12 h 12"/>
                  <a:gd name="T66" fmla="*/ 2 w 7"/>
                  <a:gd name="T67" fmla="*/ 11 h 12"/>
                  <a:gd name="T68" fmla="*/ 0 w 7"/>
                  <a:gd name="T69" fmla="*/ 3 h 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7" name="Freeform 3058">
                <a:extLst>
                  <a:ext uri="{FF2B5EF4-FFF2-40B4-BE49-F238E27FC236}">
                    <a16:creationId xmlns:a16="http://schemas.microsoft.com/office/drawing/2014/main" id="{C4B84F46-E626-F473-F727-D87F2612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" y="2826"/>
                <a:ext cx="7" cy="12"/>
              </a:xfrm>
              <a:custGeom>
                <a:avLst/>
                <a:gdLst>
                  <a:gd name="T0" fmla="*/ 0 w 7"/>
                  <a:gd name="T1" fmla="*/ 3 h 12"/>
                  <a:gd name="T2" fmla="*/ 0 w 7"/>
                  <a:gd name="T3" fmla="*/ 3 h 12"/>
                  <a:gd name="T4" fmla="*/ 0 w 7"/>
                  <a:gd name="T5" fmla="*/ 3 h 12"/>
                  <a:gd name="T6" fmla="*/ 0 w 7"/>
                  <a:gd name="T7" fmla="*/ 3 h 12"/>
                  <a:gd name="T8" fmla="*/ 0 w 7"/>
                  <a:gd name="T9" fmla="*/ 2 h 12"/>
                  <a:gd name="T10" fmla="*/ 0 w 7"/>
                  <a:gd name="T11" fmla="*/ 2 h 12"/>
                  <a:gd name="T12" fmla="*/ 0 w 7"/>
                  <a:gd name="T13" fmla="*/ 2 h 12"/>
                  <a:gd name="T14" fmla="*/ 0 w 7"/>
                  <a:gd name="T15" fmla="*/ 0 h 12"/>
                  <a:gd name="T16" fmla="*/ 0 w 7"/>
                  <a:gd name="T17" fmla="*/ 0 h 12"/>
                  <a:gd name="T18" fmla="*/ 2 w 7"/>
                  <a:gd name="T19" fmla="*/ 0 h 12"/>
                  <a:gd name="T20" fmla="*/ 2 w 7"/>
                  <a:gd name="T21" fmla="*/ 0 h 12"/>
                  <a:gd name="T22" fmla="*/ 2 w 7"/>
                  <a:gd name="T23" fmla="*/ 0 h 12"/>
                  <a:gd name="T24" fmla="*/ 2 w 7"/>
                  <a:gd name="T25" fmla="*/ 0 h 12"/>
                  <a:gd name="T26" fmla="*/ 4 w 7"/>
                  <a:gd name="T27" fmla="*/ 0 h 12"/>
                  <a:gd name="T28" fmla="*/ 4 w 7"/>
                  <a:gd name="T29" fmla="*/ 0 h 12"/>
                  <a:gd name="T30" fmla="*/ 4 w 7"/>
                  <a:gd name="T31" fmla="*/ 2 h 12"/>
                  <a:gd name="T32" fmla="*/ 4 w 7"/>
                  <a:gd name="T33" fmla="*/ 2 h 12"/>
                  <a:gd name="T34" fmla="*/ 4 w 7"/>
                  <a:gd name="T35" fmla="*/ 2 h 12"/>
                  <a:gd name="T36" fmla="*/ 5 w 7"/>
                  <a:gd name="T37" fmla="*/ 2 h 12"/>
                  <a:gd name="T38" fmla="*/ 7 w 7"/>
                  <a:gd name="T39" fmla="*/ 11 h 12"/>
                  <a:gd name="T40" fmla="*/ 7 w 7"/>
                  <a:gd name="T41" fmla="*/ 11 h 12"/>
                  <a:gd name="T42" fmla="*/ 7 w 7"/>
                  <a:gd name="T43" fmla="*/ 11 h 12"/>
                  <a:gd name="T44" fmla="*/ 7 w 7"/>
                  <a:gd name="T45" fmla="*/ 11 h 12"/>
                  <a:gd name="T46" fmla="*/ 7 w 7"/>
                  <a:gd name="T47" fmla="*/ 12 h 12"/>
                  <a:gd name="T48" fmla="*/ 7 w 7"/>
                  <a:gd name="T49" fmla="*/ 12 h 12"/>
                  <a:gd name="T50" fmla="*/ 7 w 7"/>
                  <a:gd name="T51" fmla="*/ 12 h 12"/>
                  <a:gd name="T52" fmla="*/ 7 w 7"/>
                  <a:gd name="T53" fmla="*/ 12 h 12"/>
                  <a:gd name="T54" fmla="*/ 5 w 7"/>
                  <a:gd name="T55" fmla="*/ 12 h 12"/>
                  <a:gd name="T56" fmla="*/ 5 w 7"/>
                  <a:gd name="T57" fmla="*/ 12 h 12"/>
                  <a:gd name="T58" fmla="*/ 5 w 7"/>
                  <a:gd name="T59" fmla="*/ 12 h 12"/>
                  <a:gd name="T60" fmla="*/ 5 w 7"/>
                  <a:gd name="T61" fmla="*/ 12 h 12"/>
                  <a:gd name="T62" fmla="*/ 4 w 7"/>
                  <a:gd name="T63" fmla="*/ 12 h 12"/>
                  <a:gd name="T64" fmla="*/ 4 w 7"/>
                  <a:gd name="T65" fmla="*/ 12 h 12"/>
                  <a:gd name="T66" fmla="*/ 4 w 7"/>
                  <a:gd name="T67" fmla="*/ 12 h 12"/>
                  <a:gd name="T68" fmla="*/ 4 w 7"/>
                  <a:gd name="T69" fmla="*/ 12 h 12"/>
                  <a:gd name="T70" fmla="*/ 2 w 7"/>
                  <a:gd name="T71" fmla="*/ 12 h 12"/>
                  <a:gd name="T72" fmla="*/ 2 w 7"/>
                  <a:gd name="T73" fmla="*/ 12 h 12"/>
                  <a:gd name="T74" fmla="*/ 2 w 7"/>
                  <a:gd name="T75" fmla="*/ 11 h 12"/>
                  <a:gd name="T76" fmla="*/ 0 w 7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8" name="Freeform 3059">
                <a:extLst>
                  <a:ext uri="{FF2B5EF4-FFF2-40B4-BE49-F238E27FC236}">
                    <a16:creationId xmlns:a16="http://schemas.microsoft.com/office/drawing/2014/main" id="{AD95B8C1-F784-7931-4FB3-C17E47120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834"/>
                <a:ext cx="8" cy="10"/>
              </a:xfrm>
              <a:custGeom>
                <a:avLst/>
                <a:gdLst>
                  <a:gd name="T0" fmla="*/ 0 w 8"/>
                  <a:gd name="T1" fmla="*/ 2 h 13"/>
                  <a:gd name="T2" fmla="*/ 0 w 8"/>
                  <a:gd name="T3" fmla="*/ 2 h 13"/>
                  <a:gd name="T4" fmla="*/ 0 w 8"/>
                  <a:gd name="T5" fmla="*/ 2 h 13"/>
                  <a:gd name="T6" fmla="*/ 0 w 8"/>
                  <a:gd name="T7" fmla="*/ 2 h 13"/>
                  <a:gd name="T8" fmla="*/ 0 w 8"/>
                  <a:gd name="T9" fmla="*/ 2 h 13"/>
                  <a:gd name="T10" fmla="*/ 0 w 8"/>
                  <a:gd name="T11" fmla="*/ 1 h 13"/>
                  <a:gd name="T12" fmla="*/ 2 w 8"/>
                  <a:gd name="T13" fmla="*/ 1 h 13"/>
                  <a:gd name="T14" fmla="*/ 2 w 8"/>
                  <a:gd name="T15" fmla="*/ 1 h 13"/>
                  <a:gd name="T16" fmla="*/ 2 w 8"/>
                  <a:gd name="T17" fmla="*/ 1 h 13"/>
                  <a:gd name="T18" fmla="*/ 2 w 8"/>
                  <a:gd name="T19" fmla="*/ 0 h 13"/>
                  <a:gd name="T20" fmla="*/ 2 w 8"/>
                  <a:gd name="T21" fmla="*/ 0 h 13"/>
                  <a:gd name="T22" fmla="*/ 3 w 8"/>
                  <a:gd name="T23" fmla="*/ 0 h 13"/>
                  <a:gd name="T24" fmla="*/ 3 w 8"/>
                  <a:gd name="T25" fmla="*/ 0 h 13"/>
                  <a:gd name="T26" fmla="*/ 3 w 8"/>
                  <a:gd name="T27" fmla="*/ 1 h 13"/>
                  <a:gd name="T28" fmla="*/ 3 w 8"/>
                  <a:gd name="T29" fmla="*/ 1 h 13"/>
                  <a:gd name="T30" fmla="*/ 5 w 8"/>
                  <a:gd name="T31" fmla="*/ 1 h 13"/>
                  <a:gd name="T32" fmla="*/ 5 w 8"/>
                  <a:gd name="T33" fmla="*/ 1 h 13"/>
                  <a:gd name="T34" fmla="*/ 5 w 8"/>
                  <a:gd name="T35" fmla="*/ 1 h 13"/>
                  <a:gd name="T36" fmla="*/ 5 w 8"/>
                  <a:gd name="T37" fmla="*/ 2 h 13"/>
                  <a:gd name="T38" fmla="*/ 8 w 8"/>
                  <a:gd name="T39" fmla="*/ 2 h 13"/>
                  <a:gd name="T40" fmla="*/ 8 w 8"/>
                  <a:gd name="T41" fmla="*/ 2 h 13"/>
                  <a:gd name="T42" fmla="*/ 8 w 8"/>
                  <a:gd name="T43" fmla="*/ 2 h 13"/>
                  <a:gd name="T44" fmla="*/ 8 w 8"/>
                  <a:gd name="T45" fmla="*/ 2 h 13"/>
                  <a:gd name="T46" fmla="*/ 8 w 8"/>
                  <a:gd name="T47" fmla="*/ 2 h 13"/>
                  <a:gd name="T48" fmla="*/ 8 w 8"/>
                  <a:gd name="T49" fmla="*/ 2 h 13"/>
                  <a:gd name="T50" fmla="*/ 7 w 8"/>
                  <a:gd name="T51" fmla="*/ 2 h 13"/>
                  <a:gd name="T52" fmla="*/ 7 w 8"/>
                  <a:gd name="T53" fmla="*/ 2 h 13"/>
                  <a:gd name="T54" fmla="*/ 7 w 8"/>
                  <a:gd name="T55" fmla="*/ 2 h 13"/>
                  <a:gd name="T56" fmla="*/ 7 w 8"/>
                  <a:gd name="T57" fmla="*/ 2 h 13"/>
                  <a:gd name="T58" fmla="*/ 7 w 8"/>
                  <a:gd name="T59" fmla="*/ 2 h 13"/>
                  <a:gd name="T60" fmla="*/ 5 w 8"/>
                  <a:gd name="T61" fmla="*/ 2 h 13"/>
                  <a:gd name="T62" fmla="*/ 5 w 8"/>
                  <a:gd name="T63" fmla="*/ 2 h 13"/>
                  <a:gd name="T64" fmla="*/ 5 w 8"/>
                  <a:gd name="T65" fmla="*/ 2 h 13"/>
                  <a:gd name="T66" fmla="*/ 5 w 8"/>
                  <a:gd name="T67" fmla="*/ 2 h 13"/>
                  <a:gd name="T68" fmla="*/ 5 w 8"/>
                  <a:gd name="T69" fmla="*/ 2 h 13"/>
                  <a:gd name="T70" fmla="*/ 3 w 8"/>
                  <a:gd name="T71" fmla="*/ 2 h 13"/>
                  <a:gd name="T72" fmla="*/ 3 w 8"/>
                  <a:gd name="T73" fmla="*/ 2 h 13"/>
                  <a:gd name="T74" fmla="*/ 3 w 8"/>
                  <a:gd name="T75" fmla="*/ 2 h 13"/>
                  <a:gd name="T76" fmla="*/ 0 w 8"/>
                  <a:gd name="T77" fmla="*/ 2 h 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3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Freeform 3060">
                <a:extLst>
                  <a:ext uri="{FF2B5EF4-FFF2-40B4-BE49-F238E27FC236}">
                    <a16:creationId xmlns:a16="http://schemas.microsoft.com/office/drawing/2014/main" id="{7E522021-1D67-3490-657D-A7753E9C3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834"/>
                <a:ext cx="8" cy="10"/>
              </a:xfrm>
              <a:custGeom>
                <a:avLst/>
                <a:gdLst>
                  <a:gd name="T0" fmla="*/ 0 w 8"/>
                  <a:gd name="T1" fmla="*/ 2 h 13"/>
                  <a:gd name="T2" fmla="*/ 0 w 8"/>
                  <a:gd name="T3" fmla="*/ 2 h 13"/>
                  <a:gd name="T4" fmla="*/ 0 w 8"/>
                  <a:gd name="T5" fmla="*/ 2 h 13"/>
                  <a:gd name="T6" fmla="*/ 0 w 8"/>
                  <a:gd name="T7" fmla="*/ 2 h 13"/>
                  <a:gd name="T8" fmla="*/ 0 w 8"/>
                  <a:gd name="T9" fmla="*/ 2 h 13"/>
                  <a:gd name="T10" fmla="*/ 0 w 8"/>
                  <a:gd name="T11" fmla="*/ 1 h 13"/>
                  <a:gd name="T12" fmla="*/ 2 w 8"/>
                  <a:gd name="T13" fmla="*/ 1 h 13"/>
                  <a:gd name="T14" fmla="*/ 2 w 8"/>
                  <a:gd name="T15" fmla="*/ 1 h 13"/>
                  <a:gd name="T16" fmla="*/ 2 w 8"/>
                  <a:gd name="T17" fmla="*/ 1 h 13"/>
                  <a:gd name="T18" fmla="*/ 2 w 8"/>
                  <a:gd name="T19" fmla="*/ 0 h 13"/>
                  <a:gd name="T20" fmla="*/ 2 w 8"/>
                  <a:gd name="T21" fmla="*/ 0 h 13"/>
                  <a:gd name="T22" fmla="*/ 3 w 8"/>
                  <a:gd name="T23" fmla="*/ 0 h 13"/>
                  <a:gd name="T24" fmla="*/ 3 w 8"/>
                  <a:gd name="T25" fmla="*/ 0 h 13"/>
                  <a:gd name="T26" fmla="*/ 3 w 8"/>
                  <a:gd name="T27" fmla="*/ 1 h 13"/>
                  <a:gd name="T28" fmla="*/ 3 w 8"/>
                  <a:gd name="T29" fmla="*/ 1 h 13"/>
                  <a:gd name="T30" fmla="*/ 5 w 8"/>
                  <a:gd name="T31" fmla="*/ 1 h 13"/>
                  <a:gd name="T32" fmla="*/ 5 w 8"/>
                  <a:gd name="T33" fmla="*/ 1 h 13"/>
                  <a:gd name="T34" fmla="*/ 5 w 8"/>
                  <a:gd name="T35" fmla="*/ 1 h 13"/>
                  <a:gd name="T36" fmla="*/ 5 w 8"/>
                  <a:gd name="T37" fmla="*/ 2 h 13"/>
                  <a:gd name="T38" fmla="*/ 8 w 8"/>
                  <a:gd name="T39" fmla="*/ 2 h 13"/>
                  <a:gd name="T40" fmla="*/ 8 w 8"/>
                  <a:gd name="T41" fmla="*/ 2 h 13"/>
                  <a:gd name="T42" fmla="*/ 8 w 8"/>
                  <a:gd name="T43" fmla="*/ 2 h 13"/>
                  <a:gd name="T44" fmla="*/ 8 w 8"/>
                  <a:gd name="T45" fmla="*/ 2 h 13"/>
                  <a:gd name="T46" fmla="*/ 8 w 8"/>
                  <a:gd name="T47" fmla="*/ 2 h 13"/>
                  <a:gd name="T48" fmla="*/ 8 w 8"/>
                  <a:gd name="T49" fmla="*/ 2 h 13"/>
                  <a:gd name="T50" fmla="*/ 7 w 8"/>
                  <a:gd name="T51" fmla="*/ 2 h 13"/>
                  <a:gd name="T52" fmla="*/ 7 w 8"/>
                  <a:gd name="T53" fmla="*/ 2 h 13"/>
                  <a:gd name="T54" fmla="*/ 7 w 8"/>
                  <a:gd name="T55" fmla="*/ 2 h 13"/>
                  <a:gd name="T56" fmla="*/ 7 w 8"/>
                  <a:gd name="T57" fmla="*/ 2 h 13"/>
                  <a:gd name="T58" fmla="*/ 7 w 8"/>
                  <a:gd name="T59" fmla="*/ 2 h 13"/>
                  <a:gd name="T60" fmla="*/ 5 w 8"/>
                  <a:gd name="T61" fmla="*/ 2 h 13"/>
                  <a:gd name="T62" fmla="*/ 5 w 8"/>
                  <a:gd name="T63" fmla="*/ 2 h 13"/>
                  <a:gd name="T64" fmla="*/ 5 w 8"/>
                  <a:gd name="T65" fmla="*/ 2 h 13"/>
                  <a:gd name="T66" fmla="*/ 5 w 8"/>
                  <a:gd name="T67" fmla="*/ 2 h 13"/>
                  <a:gd name="T68" fmla="*/ 5 w 8"/>
                  <a:gd name="T69" fmla="*/ 2 h 13"/>
                  <a:gd name="T70" fmla="*/ 3 w 8"/>
                  <a:gd name="T71" fmla="*/ 2 h 13"/>
                  <a:gd name="T72" fmla="*/ 3 w 8"/>
                  <a:gd name="T73" fmla="*/ 2 h 13"/>
                  <a:gd name="T74" fmla="*/ 3 w 8"/>
                  <a:gd name="T75" fmla="*/ 2 h 13"/>
                  <a:gd name="T76" fmla="*/ 0 w 8"/>
                  <a:gd name="T77" fmla="*/ 2 h 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3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Freeform 3061">
                <a:extLst>
                  <a:ext uri="{FF2B5EF4-FFF2-40B4-BE49-F238E27FC236}">
                    <a16:creationId xmlns:a16="http://schemas.microsoft.com/office/drawing/2014/main" id="{98D0325F-6D9D-8642-A373-BAEDB559C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2843"/>
                <a:ext cx="9" cy="10"/>
              </a:xfrm>
              <a:custGeom>
                <a:avLst/>
                <a:gdLst>
                  <a:gd name="T0" fmla="*/ 0 w 9"/>
                  <a:gd name="T1" fmla="*/ 3 h 10"/>
                  <a:gd name="T2" fmla="*/ 0 w 9"/>
                  <a:gd name="T3" fmla="*/ 3 h 10"/>
                  <a:gd name="T4" fmla="*/ 0 w 9"/>
                  <a:gd name="T5" fmla="*/ 1 h 10"/>
                  <a:gd name="T6" fmla="*/ 0 w 9"/>
                  <a:gd name="T7" fmla="*/ 1 h 10"/>
                  <a:gd name="T8" fmla="*/ 0 w 9"/>
                  <a:gd name="T9" fmla="*/ 1 h 10"/>
                  <a:gd name="T10" fmla="*/ 0 w 9"/>
                  <a:gd name="T11" fmla="*/ 0 h 10"/>
                  <a:gd name="T12" fmla="*/ 0 w 9"/>
                  <a:gd name="T13" fmla="*/ 0 h 10"/>
                  <a:gd name="T14" fmla="*/ 2 w 9"/>
                  <a:gd name="T15" fmla="*/ 0 h 10"/>
                  <a:gd name="T16" fmla="*/ 2 w 9"/>
                  <a:gd name="T17" fmla="*/ 0 h 10"/>
                  <a:gd name="T18" fmla="*/ 2 w 9"/>
                  <a:gd name="T19" fmla="*/ 0 h 10"/>
                  <a:gd name="T20" fmla="*/ 2 w 9"/>
                  <a:gd name="T21" fmla="*/ 0 h 10"/>
                  <a:gd name="T22" fmla="*/ 4 w 9"/>
                  <a:gd name="T23" fmla="*/ 0 h 10"/>
                  <a:gd name="T24" fmla="*/ 4 w 9"/>
                  <a:gd name="T25" fmla="*/ 0 h 10"/>
                  <a:gd name="T26" fmla="*/ 4 w 9"/>
                  <a:gd name="T27" fmla="*/ 0 h 10"/>
                  <a:gd name="T28" fmla="*/ 4 w 9"/>
                  <a:gd name="T29" fmla="*/ 0 h 10"/>
                  <a:gd name="T30" fmla="*/ 5 w 9"/>
                  <a:gd name="T31" fmla="*/ 0 h 10"/>
                  <a:gd name="T32" fmla="*/ 5 w 9"/>
                  <a:gd name="T33" fmla="*/ 0 h 10"/>
                  <a:gd name="T34" fmla="*/ 9 w 9"/>
                  <a:gd name="T35" fmla="*/ 7 h 10"/>
                  <a:gd name="T36" fmla="*/ 9 w 9"/>
                  <a:gd name="T37" fmla="*/ 7 h 10"/>
                  <a:gd name="T38" fmla="*/ 9 w 9"/>
                  <a:gd name="T39" fmla="*/ 9 h 10"/>
                  <a:gd name="T40" fmla="*/ 9 w 9"/>
                  <a:gd name="T41" fmla="*/ 9 h 10"/>
                  <a:gd name="T42" fmla="*/ 9 w 9"/>
                  <a:gd name="T43" fmla="*/ 9 h 10"/>
                  <a:gd name="T44" fmla="*/ 9 w 9"/>
                  <a:gd name="T45" fmla="*/ 10 h 10"/>
                  <a:gd name="T46" fmla="*/ 9 w 9"/>
                  <a:gd name="T47" fmla="*/ 10 h 10"/>
                  <a:gd name="T48" fmla="*/ 9 w 9"/>
                  <a:gd name="T49" fmla="*/ 10 h 10"/>
                  <a:gd name="T50" fmla="*/ 7 w 9"/>
                  <a:gd name="T51" fmla="*/ 10 h 10"/>
                  <a:gd name="T52" fmla="*/ 7 w 9"/>
                  <a:gd name="T53" fmla="*/ 10 h 10"/>
                  <a:gd name="T54" fmla="*/ 7 w 9"/>
                  <a:gd name="T55" fmla="*/ 10 h 10"/>
                  <a:gd name="T56" fmla="*/ 7 w 9"/>
                  <a:gd name="T57" fmla="*/ 10 h 10"/>
                  <a:gd name="T58" fmla="*/ 5 w 9"/>
                  <a:gd name="T59" fmla="*/ 10 h 10"/>
                  <a:gd name="T60" fmla="*/ 5 w 9"/>
                  <a:gd name="T61" fmla="*/ 10 h 10"/>
                  <a:gd name="T62" fmla="*/ 5 w 9"/>
                  <a:gd name="T63" fmla="*/ 10 h 10"/>
                  <a:gd name="T64" fmla="*/ 4 w 9"/>
                  <a:gd name="T65" fmla="*/ 10 h 10"/>
                  <a:gd name="T66" fmla="*/ 4 w 9"/>
                  <a:gd name="T67" fmla="*/ 9 h 10"/>
                  <a:gd name="T68" fmla="*/ 0 w 9"/>
                  <a:gd name="T69" fmla="*/ 3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Freeform 3062">
                <a:extLst>
                  <a:ext uri="{FF2B5EF4-FFF2-40B4-BE49-F238E27FC236}">
                    <a16:creationId xmlns:a16="http://schemas.microsoft.com/office/drawing/2014/main" id="{37E14AB7-DC39-A2B4-7008-E1BA7527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2843"/>
                <a:ext cx="9" cy="10"/>
              </a:xfrm>
              <a:custGeom>
                <a:avLst/>
                <a:gdLst>
                  <a:gd name="T0" fmla="*/ 0 w 9"/>
                  <a:gd name="T1" fmla="*/ 3 h 10"/>
                  <a:gd name="T2" fmla="*/ 0 w 9"/>
                  <a:gd name="T3" fmla="*/ 3 h 10"/>
                  <a:gd name="T4" fmla="*/ 0 w 9"/>
                  <a:gd name="T5" fmla="*/ 1 h 10"/>
                  <a:gd name="T6" fmla="*/ 0 w 9"/>
                  <a:gd name="T7" fmla="*/ 1 h 10"/>
                  <a:gd name="T8" fmla="*/ 0 w 9"/>
                  <a:gd name="T9" fmla="*/ 1 h 10"/>
                  <a:gd name="T10" fmla="*/ 0 w 9"/>
                  <a:gd name="T11" fmla="*/ 1 h 10"/>
                  <a:gd name="T12" fmla="*/ 0 w 9"/>
                  <a:gd name="T13" fmla="*/ 0 h 10"/>
                  <a:gd name="T14" fmla="*/ 0 w 9"/>
                  <a:gd name="T15" fmla="*/ 0 h 10"/>
                  <a:gd name="T16" fmla="*/ 2 w 9"/>
                  <a:gd name="T17" fmla="*/ 0 h 10"/>
                  <a:gd name="T18" fmla="*/ 2 w 9"/>
                  <a:gd name="T19" fmla="*/ 0 h 10"/>
                  <a:gd name="T20" fmla="*/ 2 w 9"/>
                  <a:gd name="T21" fmla="*/ 0 h 10"/>
                  <a:gd name="T22" fmla="*/ 2 w 9"/>
                  <a:gd name="T23" fmla="*/ 0 h 10"/>
                  <a:gd name="T24" fmla="*/ 2 w 9"/>
                  <a:gd name="T25" fmla="*/ 0 h 10"/>
                  <a:gd name="T26" fmla="*/ 4 w 9"/>
                  <a:gd name="T27" fmla="*/ 0 h 10"/>
                  <a:gd name="T28" fmla="*/ 4 w 9"/>
                  <a:gd name="T29" fmla="*/ 0 h 10"/>
                  <a:gd name="T30" fmla="*/ 4 w 9"/>
                  <a:gd name="T31" fmla="*/ 0 h 10"/>
                  <a:gd name="T32" fmla="*/ 4 w 9"/>
                  <a:gd name="T33" fmla="*/ 0 h 10"/>
                  <a:gd name="T34" fmla="*/ 5 w 9"/>
                  <a:gd name="T35" fmla="*/ 0 h 10"/>
                  <a:gd name="T36" fmla="*/ 5 w 9"/>
                  <a:gd name="T37" fmla="*/ 0 h 10"/>
                  <a:gd name="T38" fmla="*/ 9 w 9"/>
                  <a:gd name="T39" fmla="*/ 7 h 10"/>
                  <a:gd name="T40" fmla="*/ 9 w 9"/>
                  <a:gd name="T41" fmla="*/ 7 h 10"/>
                  <a:gd name="T42" fmla="*/ 9 w 9"/>
                  <a:gd name="T43" fmla="*/ 9 h 10"/>
                  <a:gd name="T44" fmla="*/ 9 w 9"/>
                  <a:gd name="T45" fmla="*/ 9 h 10"/>
                  <a:gd name="T46" fmla="*/ 9 w 9"/>
                  <a:gd name="T47" fmla="*/ 9 h 10"/>
                  <a:gd name="T48" fmla="*/ 9 w 9"/>
                  <a:gd name="T49" fmla="*/ 9 h 10"/>
                  <a:gd name="T50" fmla="*/ 9 w 9"/>
                  <a:gd name="T51" fmla="*/ 10 h 10"/>
                  <a:gd name="T52" fmla="*/ 9 w 9"/>
                  <a:gd name="T53" fmla="*/ 10 h 10"/>
                  <a:gd name="T54" fmla="*/ 9 w 9"/>
                  <a:gd name="T55" fmla="*/ 10 h 10"/>
                  <a:gd name="T56" fmla="*/ 7 w 9"/>
                  <a:gd name="T57" fmla="*/ 10 h 10"/>
                  <a:gd name="T58" fmla="*/ 7 w 9"/>
                  <a:gd name="T59" fmla="*/ 10 h 10"/>
                  <a:gd name="T60" fmla="*/ 7 w 9"/>
                  <a:gd name="T61" fmla="*/ 10 h 10"/>
                  <a:gd name="T62" fmla="*/ 7 w 9"/>
                  <a:gd name="T63" fmla="*/ 10 h 10"/>
                  <a:gd name="T64" fmla="*/ 7 w 9"/>
                  <a:gd name="T65" fmla="*/ 10 h 10"/>
                  <a:gd name="T66" fmla="*/ 5 w 9"/>
                  <a:gd name="T67" fmla="*/ 10 h 10"/>
                  <a:gd name="T68" fmla="*/ 5 w 9"/>
                  <a:gd name="T69" fmla="*/ 10 h 10"/>
                  <a:gd name="T70" fmla="*/ 5 w 9"/>
                  <a:gd name="T71" fmla="*/ 10 h 10"/>
                  <a:gd name="T72" fmla="*/ 4 w 9"/>
                  <a:gd name="T73" fmla="*/ 10 h 10"/>
                  <a:gd name="T74" fmla="*/ 4 w 9"/>
                  <a:gd name="T75" fmla="*/ 9 h 10"/>
                  <a:gd name="T76" fmla="*/ 0 w 9"/>
                  <a:gd name="T77" fmla="*/ 3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2" name="Freeform 3063">
                <a:extLst>
                  <a:ext uri="{FF2B5EF4-FFF2-40B4-BE49-F238E27FC236}">
                    <a16:creationId xmlns:a16="http://schemas.microsoft.com/office/drawing/2014/main" id="{7DA5FC58-E537-9D80-DB15-01C930CB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2849"/>
                <a:ext cx="13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3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1 h 12"/>
                  <a:gd name="T12" fmla="*/ 0 w 10"/>
                  <a:gd name="T13" fmla="*/ 1 h 12"/>
                  <a:gd name="T14" fmla="*/ 1 w 10"/>
                  <a:gd name="T15" fmla="*/ 1 h 12"/>
                  <a:gd name="T16" fmla="*/ 1 w 10"/>
                  <a:gd name="T17" fmla="*/ 1 h 12"/>
                  <a:gd name="T18" fmla="*/ 1 w 10"/>
                  <a:gd name="T19" fmla="*/ 1 h 12"/>
                  <a:gd name="T20" fmla="*/ 1 w 10"/>
                  <a:gd name="T21" fmla="*/ 0 h 12"/>
                  <a:gd name="T22" fmla="*/ 1066 w 10"/>
                  <a:gd name="T23" fmla="*/ 0 h 12"/>
                  <a:gd name="T24" fmla="*/ 1066 w 10"/>
                  <a:gd name="T25" fmla="*/ 0 h 12"/>
                  <a:gd name="T26" fmla="*/ 1066 w 10"/>
                  <a:gd name="T27" fmla="*/ 0 h 12"/>
                  <a:gd name="T28" fmla="*/ 1066 w 10"/>
                  <a:gd name="T29" fmla="*/ 0 h 12"/>
                  <a:gd name="T30" fmla="*/ 1066 w 10"/>
                  <a:gd name="T31" fmla="*/ 1 h 12"/>
                  <a:gd name="T32" fmla="*/ 1802 w 10"/>
                  <a:gd name="T33" fmla="*/ 1 h 12"/>
                  <a:gd name="T34" fmla="*/ 1802 w 10"/>
                  <a:gd name="T35" fmla="*/ 1 h 12"/>
                  <a:gd name="T36" fmla="*/ 1802 w 10"/>
                  <a:gd name="T37" fmla="*/ 1 h 12"/>
                  <a:gd name="T38" fmla="*/ 3266 w 10"/>
                  <a:gd name="T39" fmla="*/ 3 h 12"/>
                  <a:gd name="T40" fmla="*/ 3266 w 10"/>
                  <a:gd name="T41" fmla="*/ 3 h 12"/>
                  <a:gd name="T42" fmla="*/ 3266 w 10"/>
                  <a:gd name="T43" fmla="*/ 3 h 12"/>
                  <a:gd name="T44" fmla="*/ 3266 w 10"/>
                  <a:gd name="T45" fmla="*/ 3 h 12"/>
                  <a:gd name="T46" fmla="*/ 3266 w 10"/>
                  <a:gd name="T47" fmla="*/ 3 h 12"/>
                  <a:gd name="T48" fmla="*/ 3266 w 10"/>
                  <a:gd name="T49" fmla="*/ 3 h 12"/>
                  <a:gd name="T50" fmla="*/ 3266 w 10"/>
                  <a:gd name="T51" fmla="*/ 3 h 12"/>
                  <a:gd name="T52" fmla="*/ 3266 w 10"/>
                  <a:gd name="T53" fmla="*/ 3 h 12"/>
                  <a:gd name="T54" fmla="*/ 2512 w 10"/>
                  <a:gd name="T55" fmla="*/ 3 h 12"/>
                  <a:gd name="T56" fmla="*/ 2512 w 10"/>
                  <a:gd name="T57" fmla="*/ 3 h 12"/>
                  <a:gd name="T58" fmla="*/ 2512 w 10"/>
                  <a:gd name="T59" fmla="*/ 3 h 12"/>
                  <a:gd name="T60" fmla="*/ 2512 w 10"/>
                  <a:gd name="T61" fmla="*/ 3 h 12"/>
                  <a:gd name="T62" fmla="*/ 2512 w 10"/>
                  <a:gd name="T63" fmla="*/ 3 h 12"/>
                  <a:gd name="T64" fmla="*/ 1932 w 10"/>
                  <a:gd name="T65" fmla="*/ 3 h 12"/>
                  <a:gd name="T66" fmla="*/ 1932 w 10"/>
                  <a:gd name="T67" fmla="*/ 3 h 12"/>
                  <a:gd name="T68" fmla="*/ 1932 w 10"/>
                  <a:gd name="T69" fmla="*/ 3 h 12"/>
                  <a:gd name="T70" fmla="*/ 1932 w 10"/>
                  <a:gd name="T71" fmla="*/ 3 h 12"/>
                  <a:gd name="T72" fmla="*/ 1802 w 10"/>
                  <a:gd name="T73" fmla="*/ 3 h 12"/>
                  <a:gd name="T74" fmla="*/ 1802 w 10"/>
                  <a:gd name="T75" fmla="*/ 3 h 12"/>
                  <a:gd name="T76" fmla="*/ 0 w 10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5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3" name="Freeform 3064">
                <a:extLst>
                  <a:ext uri="{FF2B5EF4-FFF2-40B4-BE49-F238E27FC236}">
                    <a16:creationId xmlns:a16="http://schemas.microsoft.com/office/drawing/2014/main" id="{D31707E4-5024-7903-0424-35FA199F2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2849"/>
                <a:ext cx="13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3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1 h 12"/>
                  <a:gd name="T12" fmla="*/ 0 w 10"/>
                  <a:gd name="T13" fmla="*/ 1 h 12"/>
                  <a:gd name="T14" fmla="*/ 1 w 10"/>
                  <a:gd name="T15" fmla="*/ 1 h 12"/>
                  <a:gd name="T16" fmla="*/ 1 w 10"/>
                  <a:gd name="T17" fmla="*/ 1 h 12"/>
                  <a:gd name="T18" fmla="*/ 1 w 10"/>
                  <a:gd name="T19" fmla="*/ 1 h 12"/>
                  <a:gd name="T20" fmla="*/ 1 w 10"/>
                  <a:gd name="T21" fmla="*/ 0 h 12"/>
                  <a:gd name="T22" fmla="*/ 1066 w 10"/>
                  <a:gd name="T23" fmla="*/ 0 h 12"/>
                  <a:gd name="T24" fmla="*/ 1066 w 10"/>
                  <a:gd name="T25" fmla="*/ 0 h 12"/>
                  <a:gd name="T26" fmla="*/ 1066 w 10"/>
                  <a:gd name="T27" fmla="*/ 0 h 12"/>
                  <a:gd name="T28" fmla="*/ 1066 w 10"/>
                  <a:gd name="T29" fmla="*/ 0 h 12"/>
                  <a:gd name="T30" fmla="*/ 1066 w 10"/>
                  <a:gd name="T31" fmla="*/ 1 h 12"/>
                  <a:gd name="T32" fmla="*/ 1802 w 10"/>
                  <a:gd name="T33" fmla="*/ 1 h 12"/>
                  <a:gd name="T34" fmla="*/ 1802 w 10"/>
                  <a:gd name="T35" fmla="*/ 1 h 12"/>
                  <a:gd name="T36" fmla="*/ 1802 w 10"/>
                  <a:gd name="T37" fmla="*/ 1 h 12"/>
                  <a:gd name="T38" fmla="*/ 3266 w 10"/>
                  <a:gd name="T39" fmla="*/ 3 h 12"/>
                  <a:gd name="T40" fmla="*/ 3266 w 10"/>
                  <a:gd name="T41" fmla="*/ 3 h 12"/>
                  <a:gd name="T42" fmla="*/ 3266 w 10"/>
                  <a:gd name="T43" fmla="*/ 3 h 12"/>
                  <a:gd name="T44" fmla="*/ 3266 w 10"/>
                  <a:gd name="T45" fmla="*/ 3 h 12"/>
                  <a:gd name="T46" fmla="*/ 3266 w 10"/>
                  <a:gd name="T47" fmla="*/ 3 h 12"/>
                  <a:gd name="T48" fmla="*/ 3266 w 10"/>
                  <a:gd name="T49" fmla="*/ 3 h 12"/>
                  <a:gd name="T50" fmla="*/ 3266 w 10"/>
                  <a:gd name="T51" fmla="*/ 3 h 12"/>
                  <a:gd name="T52" fmla="*/ 3266 w 10"/>
                  <a:gd name="T53" fmla="*/ 3 h 12"/>
                  <a:gd name="T54" fmla="*/ 2512 w 10"/>
                  <a:gd name="T55" fmla="*/ 3 h 12"/>
                  <a:gd name="T56" fmla="*/ 2512 w 10"/>
                  <a:gd name="T57" fmla="*/ 3 h 12"/>
                  <a:gd name="T58" fmla="*/ 2512 w 10"/>
                  <a:gd name="T59" fmla="*/ 3 h 12"/>
                  <a:gd name="T60" fmla="*/ 2512 w 10"/>
                  <a:gd name="T61" fmla="*/ 3 h 12"/>
                  <a:gd name="T62" fmla="*/ 2512 w 10"/>
                  <a:gd name="T63" fmla="*/ 3 h 12"/>
                  <a:gd name="T64" fmla="*/ 1932 w 10"/>
                  <a:gd name="T65" fmla="*/ 3 h 12"/>
                  <a:gd name="T66" fmla="*/ 1932 w 10"/>
                  <a:gd name="T67" fmla="*/ 3 h 12"/>
                  <a:gd name="T68" fmla="*/ 1932 w 10"/>
                  <a:gd name="T69" fmla="*/ 3 h 12"/>
                  <a:gd name="T70" fmla="*/ 1932 w 10"/>
                  <a:gd name="T71" fmla="*/ 3 h 12"/>
                  <a:gd name="T72" fmla="*/ 1802 w 10"/>
                  <a:gd name="T73" fmla="*/ 3 h 12"/>
                  <a:gd name="T74" fmla="*/ 1802 w 10"/>
                  <a:gd name="T75" fmla="*/ 3 h 12"/>
                  <a:gd name="T76" fmla="*/ 0 w 10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5" y="1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Freeform 3065">
                <a:extLst>
                  <a:ext uri="{FF2B5EF4-FFF2-40B4-BE49-F238E27FC236}">
                    <a16:creationId xmlns:a16="http://schemas.microsoft.com/office/drawing/2014/main" id="{8F9C72DD-2EC6-4505-C242-BEC5F12BE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856"/>
                <a:ext cx="13" cy="10"/>
              </a:xfrm>
              <a:custGeom>
                <a:avLst/>
                <a:gdLst>
                  <a:gd name="T0" fmla="*/ 0 w 10"/>
                  <a:gd name="T1" fmla="*/ 3 h 11"/>
                  <a:gd name="T2" fmla="*/ 0 w 10"/>
                  <a:gd name="T3" fmla="*/ 3 h 11"/>
                  <a:gd name="T4" fmla="*/ 0 w 10"/>
                  <a:gd name="T5" fmla="*/ 3 h 11"/>
                  <a:gd name="T6" fmla="*/ 0 w 10"/>
                  <a:gd name="T7" fmla="*/ 3 h 11"/>
                  <a:gd name="T8" fmla="*/ 0 w 10"/>
                  <a:gd name="T9" fmla="*/ 2 h 11"/>
                  <a:gd name="T10" fmla="*/ 0 w 10"/>
                  <a:gd name="T11" fmla="*/ 2 h 11"/>
                  <a:gd name="T12" fmla="*/ 0 w 10"/>
                  <a:gd name="T13" fmla="*/ 2 h 11"/>
                  <a:gd name="T14" fmla="*/ 0 w 10"/>
                  <a:gd name="T15" fmla="*/ 2 h 11"/>
                  <a:gd name="T16" fmla="*/ 1 w 10"/>
                  <a:gd name="T17" fmla="*/ 0 h 11"/>
                  <a:gd name="T18" fmla="*/ 1 w 10"/>
                  <a:gd name="T19" fmla="*/ 0 h 11"/>
                  <a:gd name="T20" fmla="*/ 1 w 10"/>
                  <a:gd name="T21" fmla="*/ 0 h 11"/>
                  <a:gd name="T22" fmla="*/ 1066 w 10"/>
                  <a:gd name="T23" fmla="*/ 0 h 11"/>
                  <a:gd name="T24" fmla="*/ 1066 w 10"/>
                  <a:gd name="T25" fmla="*/ 0 h 11"/>
                  <a:gd name="T26" fmla="*/ 1066 w 10"/>
                  <a:gd name="T27" fmla="*/ 0 h 11"/>
                  <a:gd name="T28" fmla="*/ 1066 w 10"/>
                  <a:gd name="T29" fmla="*/ 0 h 11"/>
                  <a:gd name="T30" fmla="*/ 1802 w 10"/>
                  <a:gd name="T31" fmla="*/ 2 h 11"/>
                  <a:gd name="T32" fmla="*/ 1802 w 10"/>
                  <a:gd name="T33" fmla="*/ 2 h 11"/>
                  <a:gd name="T34" fmla="*/ 3266 w 10"/>
                  <a:gd name="T35" fmla="*/ 5 h 11"/>
                  <a:gd name="T36" fmla="*/ 3266 w 10"/>
                  <a:gd name="T37" fmla="*/ 5 h 11"/>
                  <a:gd name="T38" fmla="*/ 3266 w 10"/>
                  <a:gd name="T39" fmla="*/ 5 h 11"/>
                  <a:gd name="T40" fmla="*/ 3266 w 10"/>
                  <a:gd name="T41" fmla="*/ 5 h 11"/>
                  <a:gd name="T42" fmla="*/ 3266 w 10"/>
                  <a:gd name="T43" fmla="*/ 5 h 11"/>
                  <a:gd name="T44" fmla="*/ 3266 w 10"/>
                  <a:gd name="T45" fmla="*/ 5 h 11"/>
                  <a:gd name="T46" fmla="*/ 3266 w 10"/>
                  <a:gd name="T47" fmla="*/ 5 h 11"/>
                  <a:gd name="T48" fmla="*/ 3266 w 10"/>
                  <a:gd name="T49" fmla="*/ 5 h 11"/>
                  <a:gd name="T50" fmla="*/ 2512 w 10"/>
                  <a:gd name="T51" fmla="*/ 5 h 11"/>
                  <a:gd name="T52" fmla="*/ 2512 w 10"/>
                  <a:gd name="T53" fmla="*/ 5 h 11"/>
                  <a:gd name="T54" fmla="*/ 2512 w 10"/>
                  <a:gd name="T55" fmla="*/ 5 h 11"/>
                  <a:gd name="T56" fmla="*/ 2512 w 10"/>
                  <a:gd name="T57" fmla="*/ 5 h 11"/>
                  <a:gd name="T58" fmla="*/ 1932 w 10"/>
                  <a:gd name="T59" fmla="*/ 5 h 11"/>
                  <a:gd name="T60" fmla="*/ 1932 w 10"/>
                  <a:gd name="T61" fmla="*/ 5 h 11"/>
                  <a:gd name="T62" fmla="*/ 1932 w 10"/>
                  <a:gd name="T63" fmla="*/ 5 h 11"/>
                  <a:gd name="T64" fmla="*/ 1802 w 10"/>
                  <a:gd name="T65" fmla="*/ 5 h 11"/>
                  <a:gd name="T66" fmla="*/ 1802 w 10"/>
                  <a:gd name="T67" fmla="*/ 5 h 11"/>
                  <a:gd name="T68" fmla="*/ 0 w 10"/>
                  <a:gd name="T69" fmla="*/ 3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Freeform 3066">
                <a:extLst>
                  <a:ext uri="{FF2B5EF4-FFF2-40B4-BE49-F238E27FC236}">
                    <a16:creationId xmlns:a16="http://schemas.microsoft.com/office/drawing/2014/main" id="{1CBBF934-1B88-06FE-52CF-D643C0108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856"/>
                <a:ext cx="13" cy="10"/>
              </a:xfrm>
              <a:custGeom>
                <a:avLst/>
                <a:gdLst>
                  <a:gd name="T0" fmla="*/ 0 w 10"/>
                  <a:gd name="T1" fmla="*/ 3 h 11"/>
                  <a:gd name="T2" fmla="*/ 0 w 10"/>
                  <a:gd name="T3" fmla="*/ 3 h 11"/>
                  <a:gd name="T4" fmla="*/ 0 w 10"/>
                  <a:gd name="T5" fmla="*/ 3 h 11"/>
                  <a:gd name="T6" fmla="*/ 0 w 10"/>
                  <a:gd name="T7" fmla="*/ 3 h 11"/>
                  <a:gd name="T8" fmla="*/ 0 w 10"/>
                  <a:gd name="T9" fmla="*/ 3 h 11"/>
                  <a:gd name="T10" fmla="*/ 0 w 10"/>
                  <a:gd name="T11" fmla="*/ 2 h 11"/>
                  <a:gd name="T12" fmla="*/ 0 w 10"/>
                  <a:gd name="T13" fmla="*/ 2 h 11"/>
                  <a:gd name="T14" fmla="*/ 0 w 10"/>
                  <a:gd name="T15" fmla="*/ 2 h 11"/>
                  <a:gd name="T16" fmla="*/ 0 w 10"/>
                  <a:gd name="T17" fmla="*/ 2 h 11"/>
                  <a:gd name="T18" fmla="*/ 1 w 10"/>
                  <a:gd name="T19" fmla="*/ 0 h 11"/>
                  <a:gd name="T20" fmla="*/ 1 w 10"/>
                  <a:gd name="T21" fmla="*/ 0 h 11"/>
                  <a:gd name="T22" fmla="*/ 1 w 10"/>
                  <a:gd name="T23" fmla="*/ 0 h 11"/>
                  <a:gd name="T24" fmla="*/ 1066 w 10"/>
                  <a:gd name="T25" fmla="*/ 0 h 11"/>
                  <a:gd name="T26" fmla="*/ 1066 w 10"/>
                  <a:gd name="T27" fmla="*/ 0 h 11"/>
                  <a:gd name="T28" fmla="*/ 1066 w 10"/>
                  <a:gd name="T29" fmla="*/ 0 h 11"/>
                  <a:gd name="T30" fmla="*/ 1066 w 10"/>
                  <a:gd name="T31" fmla="*/ 0 h 11"/>
                  <a:gd name="T32" fmla="*/ 1066 w 10"/>
                  <a:gd name="T33" fmla="*/ 0 h 11"/>
                  <a:gd name="T34" fmla="*/ 1802 w 10"/>
                  <a:gd name="T35" fmla="*/ 2 h 11"/>
                  <a:gd name="T36" fmla="*/ 1802 w 10"/>
                  <a:gd name="T37" fmla="*/ 2 h 11"/>
                  <a:gd name="T38" fmla="*/ 3266 w 10"/>
                  <a:gd name="T39" fmla="*/ 5 h 11"/>
                  <a:gd name="T40" fmla="*/ 3266 w 10"/>
                  <a:gd name="T41" fmla="*/ 5 h 11"/>
                  <a:gd name="T42" fmla="*/ 3266 w 10"/>
                  <a:gd name="T43" fmla="*/ 5 h 11"/>
                  <a:gd name="T44" fmla="*/ 3266 w 10"/>
                  <a:gd name="T45" fmla="*/ 5 h 11"/>
                  <a:gd name="T46" fmla="*/ 3266 w 10"/>
                  <a:gd name="T47" fmla="*/ 5 h 11"/>
                  <a:gd name="T48" fmla="*/ 3266 w 10"/>
                  <a:gd name="T49" fmla="*/ 5 h 11"/>
                  <a:gd name="T50" fmla="*/ 3266 w 10"/>
                  <a:gd name="T51" fmla="*/ 5 h 11"/>
                  <a:gd name="T52" fmla="*/ 3266 w 10"/>
                  <a:gd name="T53" fmla="*/ 5 h 11"/>
                  <a:gd name="T54" fmla="*/ 3266 w 10"/>
                  <a:gd name="T55" fmla="*/ 5 h 11"/>
                  <a:gd name="T56" fmla="*/ 2512 w 10"/>
                  <a:gd name="T57" fmla="*/ 5 h 11"/>
                  <a:gd name="T58" fmla="*/ 2512 w 10"/>
                  <a:gd name="T59" fmla="*/ 5 h 11"/>
                  <a:gd name="T60" fmla="*/ 2512 w 10"/>
                  <a:gd name="T61" fmla="*/ 5 h 11"/>
                  <a:gd name="T62" fmla="*/ 2512 w 10"/>
                  <a:gd name="T63" fmla="*/ 5 h 11"/>
                  <a:gd name="T64" fmla="*/ 2512 w 10"/>
                  <a:gd name="T65" fmla="*/ 5 h 11"/>
                  <a:gd name="T66" fmla="*/ 1932 w 10"/>
                  <a:gd name="T67" fmla="*/ 5 h 11"/>
                  <a:gd name="T68" fmla="*/ 1932 w 10"/>
                  <a:gd name="T69" fmla="*/ 5 h 11"/>
                  <a:gd name="T70" fmla="*/ 1932 w 10"/>
                  <a:gd name="T71" fmla="*/ 5 h 11"/>
                  <a:gd name="T72" fmla="*/ 1802 w 10"/>
                  <a:gd name="T73" fmla="*/ 5 h 11"/>
                  <a:gd name="T74" fmla="*/ 1802 w 10"/>
                  <a:gd name="T75" fmla="*/ 5 h 11"/>
                  <a:gd name="T76" fmla="*/ 0 w 10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Freeform 3067">
                <a:extLst>
                  <a:ext uri="{FF2B5EF4-FFF2-40B4-BE49-F238E27FC236}">
                    <a16:creationId xmlns:a16="http://schemas.microsoft.com/office/drawing/2014/main" id="{BA2F55EE-F71D-92F4-6D3E-8685E98B3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862"/>
                <a:ext cx="10" cy="12"/>
              </a:xfrm>
              <a:custGeom>
                <a:avLst/>
                <a:gdLst>
                  <a:gd name="T0" fmla="*/ 0 w 10"/>
                  <a:gd name="T1" fmla="*/ 5 h 12"/>
                  <a:gd name="T2" fmla="*/ 0 w 10"/>
                  <a:gd name="T3" fmla="*/ 5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3 h 12"/>
                  <a:gd name="T12" fmla="*/ 0 w 10"/>
                  <a:gd name="T13" fmla="*/ 2 h 12"/>
                  <a:gd name="T14" fmla="*/ 0 w 10"/>
                  <a:gd name="T15" fmla="*/ 2 h 12"/>
                  <a:gd name="T16" fmla="*/ 0 w 10"/>
                  <a:gd name="T17" fmla="*/ 2 h 12"/>
                  <a:gd name="T18" fmla="*/ 1 w 10"/>
                  <a:gd name="T19" fmla="*/ 2 h 12"/>
                  <a:gd name="T20" fmla="*/ 1 w 10"/>
                  <a:gd name="T21" fmla="*/ 2 h 12"/>
                  <a:gd name="T22" fmla="*/ 1 w 10"/>
                  <a:gd name="T23" fmla="*/ 0 h 12"/>
                  <a:gd name="T24" fmla="*/ 1 w 10"/>
                  <a:gd name="T25" fmla="*/ 0 h 12"/>
                  <a:gd name="T26" fmla="*/ 3 w 10"/>
                  <a:gd name="T27" fmla="*/ 0 h 12"/>
                  <a:gd name="T28" fmla="*/ 3 w 10"/>
                  <a:gd name="T29" fmla="*/ 0 h 12"/>
                  <a:gd name="T30" fmla="*/ 3 w 10"/>
                  <a:gd name="T31" fmla="*/ 2 h 12"/>
                  <a:gd name="T32" fmla="*/ 3 w 10"/>
                  <a:gd name="T33" fmla="*/ 2 h 12"/>
                  <a:gd name="T34" fmla="*/ 3 w 10"/>
                  <a:gd name="T35" fmla="*/ 2 h 12"/>
                  <a:gd name="T36" fmla="*/ 5 w 10"/>
                  <a:gd name="T37" fmla="*/ 2 h 12"/>
                  <a:gd name="T38" fmla="*/ 10 w 10"/>
                  <a:gd name="T39" fmla="*/ 8 h 12"/>
                  <a:gd name="T40" fmla="*/ 10 w 10"/>
                  <a:gd name="T41" fmla="*/ 9 h 12"/>
                  <a:gd name="T42" fmla="*/ 10 w 10"/>
                  <a:gd name="T43" fmla="*/ 9 h 12"/>
                  <a:gd name="T44" fmla="*/ 10 w 10"/>
                  <a:gd name="T45" fmla="*/ 9 h 12"/>
                  <a:gd name="T46" fmla="*/ 10 w 10"/>
                  <a:gd name="T47" fmla="*/ 9 h 12"/>
                  <a:gd name="T48" fmla="*/ 10 w 10"/>
                  <a:gd name="T49" fmla="*/ 9 h 12"/>
                  <a:gd name="T50" fmla="*/ 10 w 10"/>
                  <a:gd name="T51" fmla="*/ 11 h 12"/>
                  <a:gd name="T52" fmla="*/ 10 w 10"/>
                  <a:gd name="T53" fmla="*/ 11 h 12"/>
                  <a:gd name="T54" fmla="*/ 10 w 10"/>
                  <a:gd name="T55" fmla="*/ 11 h 12"/>
                  <a:gd name="T56" fmla="*/ 10 w 10"/>
                  <a:gd name="T57" fmla="*/ 11 h 12"/>
                  <a:gd name="T58" fmla="*/ 10 w 10"/>
                  <a:gd name="T59" fmla="*/ 11 h 12"/>
                  <a:gd name="T60" fmla="*/ 8 w 10"/>
                  <a:gd name="T61" fmla="*/ 12 h 12"/>
                  <a:gd name="T62" fmla="*/ 8 w 10"/>
                  <a:gd name="T63" fmla="*/ 12 h 12"/>
                  <a:gd name="T64" fmla="*/ 8 w 10"/>
                  <a:gd name="T65" fmla="*/ 12 h 12"/>
                  <a:gd name="T66" fmla="*/ 8 w 10"/>
                  <a:gd name="T67" fmla="*/ 12 h 12"/>
                  <a:gd name="T68" fmla="*/ 8 w 10"/>
                  <a:gd name="T69" fmla="*/ 11 h 12"/>
                  <a:gd name="T70" fmla="*/ 6 w 10"/>
                  <a:gd name="T71" fmla="*/ 11 h 12"/>
                  <a:gd name="T72" fmla="*/ 6 w 10"/>
                  <a:gd name="T73" fmla="*/ 11 h 12"/>
                  <a:gd name="T74" fmla="*/ 6 w 10"/>
                  <a:gd name="T75" fmla="*/ 11 h 12"/>
                  <a:gd name="T76" fmla="*/ 0 w 10"/>
                  <a:gd name="T77" fmla="*/ 5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7" name="Freeform 3068">
                <a:extLst>
                  <a:ext uri="{FF2B5EF4-FFF2-40B4-BE49-F238E27FC236}">
                    <a16:creationId xmlns:a16="http://schemas.microsoft.com/office/drawing/2014/main" id="{34F372EC-100D-364E-6C47-8408132AE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2862"/>
                <a:ext cx="10" cy="12"/>
              </a:xfrm>
              <a:custGeom>
                <a:avLst/>
                <a:gdLst>
                  <a:gd name="T0" fmla="*/ 0 w 10"/>
                  <a:gd name="T1" fmla="*/ 5 h 12"/>
                  <a:gd name="T2" fmla="*/ 0 w 10"/>
                  <a:gd name="T3" fmla="*/ 5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3 h 12"/>
                  <a:gd name="T12" fmla="*/ 0 w 10"/>
                  <a:gd name="T13" fmla="*/ 2 h 12"/>
                  <a:gd name="T14" fmla="*/ 0 w 10"/>
                  <a:gd name="T15" fmla="*/ 2 h 12"/>
                  <a:gd name="T16" fmla="*/ 0 w 10"/>
                  <a:gd name="T17" fmla="*/ 2 h 12"/>
                  <a:gd name="T18" fmla="*/ 1 w 10"/>
                  <a:gd name="T19" fmla="*/ 2 h 12"/>
                  <a:gd name="T20" fmla="*/ 1 w 10"/>
                  <a:gd name="T21" fmla="*/ 2 h 12"/>
                  <a:gd name="T22" fmla="*/ 1 w 10"/>
                  <a:gd name="T23" fmla="*/ 0 h 12"/>
                  <a:gd name="T24" fmla="*/ 1 w 10"/>
                  <a:gd name="T25" fmla="*/ 0 h 12"/>
                  <a:gd name="T26" fmla="*/ 3 w 10"/>
                  <a:gd name="T27" fmla="*/ 0 h 12"/>
                  <a:gd name="T28" fmla="*/ 3 w 10"/>
                  <a:gd name="T29" fmla="*/ 0 h 12"/>
                  <a:gd name="T30" fmla="*/ 3 w 10"/>
                  <a:gd name="T31" fmla="*/ 2 h 12"/>
                  <a:gd name="T32" fmla="*/ 3 w 10"/>
                  <a:gd name="T33" fmla="*/ 2 h 12"/>
                  <a:gd name="T34" fmla="*/ 3 w 10"/>
                  <a:gd name="T35" fmla="*/ 2 h 12"/>
                  <a:gd name="T36" fmla="*/ 5 w 10"/>
                  <a:gd name="T37" fmla="*/ 2 h 12"/>
                  <a:gd name="T38" fmla="*/ 10 w 10"/>
                  <a:gd name="T39" fmla="*/ 8 h 12"/>
                  <a:gd name="T40" fmla="*/ 10 w 10"/>
                  <a:gd name="T41" fmla="*/ 9 h 12"/>
                  <a:gd name="T42" fmla="*/ 10 w 10"/>
                  <a:gd name="T43" fmla="*/ 9 h 12"/>
                  <a:gd name="T44" fmla="*/ 10 w 10"/>
                  <a:gd name="T45" fmla="*/ 9 h 12"/>
                  <a:gd name="T46" fmla="*/ 10 w 10"/>
                  <a:gd name="T47" fmla="*/ 9 h 12"/>
                  <a:gd name="T48" fmla="*/ 10 w 10"/>
                  <a:gd name="T49" fmla="*/ 9 h 12"/>
                  <a:gd name="T50" fmla="*/ 10 w 10"/>
                  <a:gd name="T51" fmla="*/ 11 h 12"/>
                  <a:gd name="T52" fmla="*/ 10 w 10"/>
                  <a:gd name="T53" fmla="*/ 11 h 12"/>
                  <a:gd name="T54" fmla="*/ 10 w 10"/>
                  <a:gd name="T55" fmla="*/ 11 h 12"/>
                  <a:gd name="T56" fmla="*/ 10 w 10"/>
                  <a:gd name="T57" fmla="*/ 11 h 12"/>
                  <a:gd name="T58" fmla="*/ 10 w 10"/>
                  <a:gd name="T59" fmla="*/ 11 h 12"/>
                  <a:gd name="T60" fmla="*/ 8 w 10"/>
                  <a:gd name="T61" fmla="*/ 12 h 12"/>
                  <a:gd name="T62" fmla="*/ 8 w 10"/>
                  <a:gd name="T63" fmla="*/ 12 h 12"/>
                  <a:gd name="T64" fmla="*/ 8 w 10"/>
                  <a:gd name="T65" fmla="*/ 12 h 12"/>
                  <a:gd name="T66" fmla="*/ 8 w 10"/>
                  <a:gd name="T67" fmla="*/ 12 h 12"/>
                  <a:gd name="T68" fmla="*/ 8 w 10"/>
                  <a:gd name="T69" fmla="*/ 11 h 12"/>
                  <a:gd name="T70" fmla="*/ 6 w 10"/>
                  <a:gd name="T71" fmla="*/ 11 h 12"/>
                  <a:gd name="T72" fmla="*/ 6 w 10"/>
                  <a:gd name="T73" fmla="*/ 11 h 12"/>
                  <a:gd name="T74" fmla="*/ 6 w 10"/>
                  <a:gd name="T75" fmla="*/ 11 h 12"/>
                  <a:gd name="T76" fmla="*/ 0 w 10"/>
                  <a:gd name="T77" fmla="*/ 5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8" name="Freeform 3069">
                <a:extLst>
                  <a:ext uri="{FF2B5EF4-FFF2-40B4-BE49-F238E27FC236}">
                    <a16:creationId xmlns:a16="http://schemas.microsoft.com/office/drawing/2014/main" id="{4E9DF7C5-52AD-2AD7-0D3C-7999B711D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70"/>
                <a:ext cx="11" cy="9"/>
              </a:xfrm>
              <a:custGeom>
                <a:avLst/>
                <a:gdLst>
                  <a:gd name="T0" fmla="*/ 1 w 11"/>
                  <a:gd name="T1" fmla="*/ 3 h 9"/>
                  <a:gd name="T2" fmla="*/ 1 w 11"/>
                  <a:gd name="T3" fmla="*/ 3 h 9"/>
                  <a:gd name="T4" fmla="*/ 1 w 11"/>
                  <a:gd name="T5" fmla="*/ 3 h 9"/>
                  <a:gd name="T6" fmla="*/ 0 w 11"/>
                  <a:gd name="T7" fmla="*/ 3 h 9"/>
                  <a:gd name="T8" fmla="*/ 0 w 11"/>
                  <a:gd name="T9" fmla="*/ 1 h 9"/>
                  <a:gd name="T10" fmla="*/ 0 w 11"/>
                  <a:gd name="T11" fmla="*/ 1 h 9"/>
                  <a:gd name="T12" fmla="*/ 1 w 11"/>
                  <a:gd name="T13" fmla="*/ 1 h 9"/>
                  <a:gd name="T14" fmla="*/ 1 w 11"/>
                  <a:gd name="T15" fmla="*/ 0 h 9"/>
                  <a:gd name="T16" fmla="*/ 1 w 11"/>
                  <a:gd name="T17" fmla="*/ 0 h 9"/>
                  <a:gd name="T18" fmla="*/ 1 w 11"/>
                  <a:gd name="T19" fmla="*/ 0 h 9"/>
                  <a:gd name="T20" fmla="*/ 1 w 11"/>
                  <a:gd name="T21" fmla="*/ 0 h 9"/>
                  <a:gd name="T22" fmla="*/ 3 w 11"/>
                  <a:gd name="T23" fmla="*/ 0 h 9"/>
                  <a:gd name="T24" fmla="*/ 3 w 11"/>
                  <a:gd name="T25" fmla="*/ 0 h 9"/>
                  <a:gd name="T26" fmla="*/ 3 w 11"/>
                  <a:gd name="T27" fmla="*/ 0 h 9"/>
                  <a:gd name="T28" fmla="*/ 3 w 11"/>
                  <a:gd name="T29" fmla="*/ 0 h 9"/>
                  <a:gd name="T30" fmla="*/ 5 w 11"/>
                  <a:gd name="T31" fmla="*/ 0 h 9"/>
                  <a:gd name="T32" fmla="*/ 5 w 11"/>
                  <a:gd name="T33" fmla="*/ 0 h 9"/>
                  <a:gd name="T34" fmla="*/ 11 w 11"/>
                  <a:gd name="T35" fmla="*/ 6 h 9"/>
                  <a:gd name="T36" fmla="*/ 11 w 11"/>
                  <a:gd name="T37" fmla="*/ 6 h 9"/>
                  <a:gd name="T38" fmla="*/ 11 w 11"/>
                  <a:gd name="T39" fmla="*/ 6 h 9"/>
                  <a:gd name="T40" fmla="*/ 11 w 11"/>
                  <a:gd name="T41" fmla="*/ 6 h 9"/>
                  <a:gd name="T42" fmla="*/ 11 w 11"/>
                  <a:gd name="T43" fmla="*/ 7 h 9"/>
                  <a:gd name="T44" fmla="*/ 11 w 11"/>
                  <a:gd name="T45" fmla="*/ 7 h 9"/>
                  <a:gd name="T46" fmla="*/ 11 w 11"/>
                  <a:gd name="T47" fmla="*/ 7 h 9"/>
                  <a:gd name="T48" fmla="*/ 11 w 11"/>
                  <a:gd name="T49" fmla="*/ 9 h 9"/>
                  <a:gd name="T50" fmla="*/ 11 w 11"/>
                  <a:gd name="T51" fmla="*/ 9 h 9"/>
                  <a:gd name="T52" fmla="*/ 11 w 11"/>
                  <a:gd name="T53" fmla="*/ 9 h 9"/>
                  <a:gd name="T54" fmla="*/ 11 w 11"/>
                  <a:gd name="T55" fmla="*/ 9 h 9"/>
                  <a:gd name="T56" fmla="*/ 10 w 11"/>
                  <a:gd name="T57" fmla="*/ 9 h 9"/>
                  <a:gd name="T58" fmla="*/ 10 w 11"/>
                  <a:gd name="T59" fmla="*/ 9 h 9"/>
                  <a:gd name="T60" fmla="*/ 10 w 11"/>
                  <a:gd name="T61" fmla="*/ 9 h 9"/>
                  <a:gd name="T62" fmla="*/ 8 w 11"/>
                  <a:gd name="T63" fmla="*/ 9 h 9"/>
                  <a:gd name="T64" fmla="*/ 8 w 11"/>
                  <a:gd name="T65" fmla="*/ 9 h 9"/>
                  <a:gd name="T66" fmla="*/ 8 w 11"/>
                  <a:gd name="T67" fmla="*/ 9 h 9"/>
                  <a:gd name="T68" fmla="*/ 1 w 11"/>
                  <a:gd name="T69" fmla="*/ 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9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Freeform 3070">
                <a:extLst>
                  <a:ext uri="{FF2B5EF4-FFF2-40B4-BE49-F238E27FC236}">
                    <a16:creationId xmlns:a16="http://schemas.microsoft.com/office/drawing/2014/main" id="{662A40E8-564A-66CB-B0E9-ED1F7DBA7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2870"/>
                <a:ext cx="11" cy="9"/>
              </a:xfrm>
              <a:custGeom>
                <a:avLst/>
                <a:gdLst>
                  <a:gd name="T0" fmla="*/ 1 w 11"/>
                  <a:gd name="T1" fmla="*/ 3 h 9"/>
                  <a:gd name="T2" fmla="*/ 1 w 11"/>
                  <a:gd name="T3" fmla="*/ 3 h 9"/>
                  <a:gd name="T4" fmla="*/ 1 w 11"/>
                  <a:gd name="T5" fmla="*/ 3 h 9"/>
                  <a:gd name="T6" fmla="*/ 0 w 11"/>
                  <a:gd name="T7" fmla="*/ 3 h 9"/>
                  <a:gd name="T8" fmla="*/ 0 w 11"/>
                  <a:gd name="T9" fmla="*/ 1 h 9"/>
                  <a:gd name="T10" fmla="*/ 0 w 11"/>
                  <a:gd name="T11" fmla="*/ 1 h 9"/>
                  <a:gd name="T12" fmla="*/ 0 w 11"/>
                  <a:gd name="T13" fmla="*/ 1 h 9"/>
                  <a:gd name="T14" fmla="*/ 1 w 11"/>
                  <a:gd name="T15" fmla="*/ 1 h 9"/>
                  <a:gd name="T16" fmla="*/ 1 w 11"/>
                  <a:gd name="T17" fmla="*/ 0 h 9"/>
                  <a:gd name="T18" fmla="*/ 1 w 11"/>
                  <a:gd name="T19" fmla="*/ 0 h 9"/>
                  <a:gd name="T20" fmla="*/ 1 w 11"/>
                  <a:gd name="T21" fmla="*/ 0 h 9"/>
                  <a:gd name="T22" fmla="*/ 1 w 11"/>
                  <a:gd name="T23" fmla="*/ 0 h 9"/>
                  <a:gd name="T24" fmla="*/ 3 w 11"/>
                  <a:gd name="T25" fmla="*/ 0 h 9"/>
                  <a:gd name="T26" fmla="*/ 3 w 11"/>
                  <a:gd name="T27" fmla="*/ 0 h 9"/>
                  <a:gd name="T28" fmla="*/ 3 w 11"/>
                  <a:gd name="T29" fmla="*/ 0 h 9"/>
                  <a:gd name="T30" fmla="*/ 3 w 11"/>
                  <a:gd name="T31" fmla="*/ 0 h 9"/>
                  <a:gd name="T32" fmla="*/ 3 w 11"/>
                  <a:gd name="T33" fmla="*/ 0 h 9"/>
                  <a:gd name="T34" fmla="*/ 5 w 11"/>
                  <a:gd name="T35" fmla="*/ 0 h 9"/>
                  <a:gd name="T36" fmla="*/ 5 w 11"/>
                  <a:gd name="T37" fmla="*/ 0 h 9"/>
                  <a:gd name="T38" fmla="*/ 11 w 11"/>
                  <a:gd name="T39" fmla="*/ 6 h 9"/>
                  <a:gd name="T40" fmla="*/ 11 w 11"/>
                  <a:gd name="T41" fmla="*/ 6 h 9"/>
                  <a:gd name="T42" fmla="*/ 11 w 11"/>
                  <a:gd name="T43" fmla="*/ 6 h 9"/>
                  <a:gd name="T44" fmla="*/ 11 w 11"/>
                  <a:gd name="T45" fmla="*/ 6 h 9"/>
                  <a:gd name="T46" fmla="*/ 11 w 11"/>
                  <a:gd name="T47" fmla="*/ 7 h 9"/>
                  <a:gd name="T48" fmla="*/ 11 w 11"/>
                  <a:gd name="T49" fmla="*/ 7 h 9"/>
                  <a:gd name="T50" fmla="*/ 11 w 11"/>
                  <a:gd name="T51" fmla="*/ 7 h 9"/>
                  <a:gd name="T52" fmla="*/ 11 w 11"/>
                  <a:gd name="T53" fmla="*/ 7 h 9"/>
                  <a:gd name="T54" fmla="*/ 11 w 11"/>
                  <a:gd name="T55" fmla="*/ 9 h 9"/>
                  <a:gd name="T56" fmla="*/ 11 w 11"/>
                  <a:gd name="T57" fmla="*/ 9 h 9"/>
                  <a:gd name="T58" fmla="*/ 11 w 11"/>
                  <a:gd name="T59" fmla="*/ 9 h 9"/>
                  <a:gd name="T60" fmla="*/ 11 w 11"/>
                  <a:gd name="T61" fmla="*/ 9 h 9"/>
                  <a:gd name="T62" fmla="*/ 10 w 11"/>
                  <a:gd name="T63" fmla="*/ 9 h 9"/>
                  <a:gd name="T64" fmla="*/ 10 w 11"/>
                  <a:gd name="T65" fmla="*/ 9 h 9"/>
                  <a:gd name="T66" fmla="*/ 10 w 11"/>
                  <a:gd name="T67" fmla="*/ 9 h 9"/>
                  <a:gd name="T68" fmla="*/ 10 w 11"/>
                  <a:gd name="T69" fmla="*/ 9 h 9"/>
                  <a:gd name="T70" fmla="*/ 8 w 11"/>
                  <a:gd name="T71" fmla="*/ 9 h 9"/>
                  <a:gd name="T72" fmla="*/ 8 w 11"/>
                  <a:gd name="T73" fmla="*/ 9 h 9"/>
                  <a:gd name="T74" fmla="*/ 8 w 11"/>
                  <a:gd name="T75" fmla="*/ 9 h 9"/>
                  <a:gd name="T76" fmla="*/ 1 w 11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9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1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Freeform 3071">
                <a:extLst>
                  <a:ext uri="{FF2B5EF4-FFF2-40B4-BE49-F238E27FC236}">
                    <a16:creationId xmlns:a16="http://schemas.microsoft.com/office/drawing/2014/main" id="{A5B123CA-B334-023A-170F-8844B501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2874"/>
                <a:ext cx="12" cy="10"/>
              </a:xfrm>
              <a:custGeom>
                <a:avLst/>
                <a:gdLst>
                  <a:gd name="T0" fmla="*/ 2 w 12"/>
                  <a:gd name="T1" fmla="*/ 5 h 11"/>
                  <a:gd name="T2" fmla="*/ 2 w 12"/>
                  <a:gd name="T3" fmla="*/ 5 h 11"/>
                  <a:gd name="T4" fmla="*/ 2 w 12"/>
                  <a:gd name="T5" fmla="*/ 3 h 11"/>
                  <a:gd name="T6" fmla="*/ 0 w 12"/>
                  <a:gd name="T7" fmla="*/ 3 h 11"/>
                  <a:gd name="T8" fmla="*/ 0 w 12"/>
                  <a:gd name="T9" fmla="*/ 3 h 11"/>
                  <a:gd name="T10" fmla="*/ 0 w 12"/>
                  <a:gd name="T11" fmla="*/ 3 h 11"/>
                  <a:gd name="T12" fmla="*/ 2 w 12"/>
                  <a:gd name="T13" fmla="*/ 2 h 11"/>
                  <a:gd name="T14" fmla="*/ 2 w 12"/>
                  <a:gd name="T15" fmla="*/ 2 h 11"/>
                  <a:gd name="T16" fmla="*/ 2 w 12"/>
                  <a:gd name="T17" fmla="*/ 2 h 11"/>
                  <a:gd name="T18" fmla="*/ 2 w 12"/>
                  <a:gd name="T19" fmla="*/ 2 h 11"/>
                  <a:gd name="T20" fmla="*/ 2 w 12"/>
                  <a:gd name="T21" fmla="*/ 2 h 11"/>
                  <a:gd name="T22" fmla="*/ 2 w 12"/>
                  <a:gd name="T23" fmla="*/ 0 h 11"/>
                  <a:gd name="T24" fmla="*/ 4 w 12"/>
                  <a:gd name="T25" fmla="*/ 0 h 11"/>
                  <a:gd name="T26" fmla="*/ 4 w 12"/>
                  <a:gd name="T27" fmla="*/ 0 h 11"/>
                  <a:gd name="T28" fmla="*/ 4 w 12"/>
                  <a:gd name="T29" fmla="*/ 2 h 11"/>
                  <a:gd name="T30" fmla="*/ 5 w 12"/>
                  <a:gd name="T31" fmla="*/ 2 h 11"/>
                  <a:gd name="T32" fmla="*/ 5 w 12"/>
                  <a:gd name="T33" fmla="*/ 2 h 11"/>
                  <a:gd name="T34" fmla="*/ 12 w 12"/>
                  <a:gd name="T35" fmla="*/ 5 h 11"/>
                  <a:gd name="T36" fmla="*/ 12 w 12"/>
                  <a:gd name="T37" fmla="*/ 5 h 11"/>
                  <a:gd name="T38" fmla="*/ 12 w 12"/>
                  <a:gd name="T39" fmla="*/ 5 h 11"/>
                  <a:gd name="T40" fmla="*/ 12 w 12"/>
                  <a:gd name="T41" fmla="*/ 5 h 11"/>
                  <a:gd name="T42" fmla="*/ 12 w 12"/>
                  <a:gd name="T43" fmla="*/ 5 h 11"/>
                  <a:gd name="T44" fmla="*/ 12 w 12"/>
                  <a:gd name="T45" fmla="*/ 5 h 11"/>
                  <a:gd name="T46" fmla="*/ 12 w 12"/>
                  <a:gd name="T47" fmla="*/ 5 h 11"/>
                  <a:gd name="T48" fmla="*/ 12 w 12"/>
                  <a:gd name="T49" fmla="*/ 5 h 11"/>
                  <a:gd name="T50" fmla="*/ 12 w 12"/>
                  <a:gd name="T51" fmla="*/ 5 h 11"/>
                  <a:gd name="T52" fmla="*/ 12 w 12"/>
                  <a:gd name="T53" fmla="*/ 5 h 11"/>
                  <a:gd name="T54" fmla="*/ 10 w 12"/>
                  <a:gd name="T55" fmla="*/ 5 h 11"/>
                  <a:gd name="T56" fmla="*/ 10 w 12"/>
                  <a:gd name="T57" fmla="*/ 5 h 11"/>
                  <a:gd name="T58" fmla="*/ 10 w 12"/>
                  <a:gd name="T59" fmla="*/ 5 h 11"/>
                  <a:gd name="T60" fmla="*/ 10 w 12"/>
                  <a:gd name="T61" fmla="*/ 5 h 11"/>
                  <a:gd name="T62" fmla="*/ 9 w 12"/>
                  <a:gd name="T63" fmla="*/ 5 h 11"/>
                  <a:gd name="T64" fmla="*/ 9 w 12"/>
                  <a:gd name="T65" fmla="*/ 5 h 11"/>
                  <a:gd name="T66" fmla="*/ 9 w 12"/>
                  <a:gd name="T67" fmla="*/ 5 h 11"/>
                  <a:gd name="T68" fmla="*/ 2 w 12"/>
                  <a:gd name="T69" fmla="*/ 5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11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Freeform 2048">
                <a:extLst>
                  <a:ext uri="{FF2B5EF4-FFF2-40B4-BE49-F238E27FC236}">
                    <a16:creationId xmlns:a16="http://schemas.microsoft.com/office/drawing/2014/main" id="{743038C1-6C93-3A19-BD86-FA51B346A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2874"/>
                <a:ext cx="12" cy="10"/>
              </a:xfrm>
              <a:custGeom>
                <a:avLst/>
                <a:gdLst>
                  <a:gd name="T0" fmla="*/ 2 w 12"/>
                  <a:gd name="T1" fmla="*/ 5 h 11"/>
                  <a:gd name="T2" fmla="*/ 2 w 12"/>
                  <a:gd name="T3" fmla="*/ 5 h 11"/>
                  <a:gd name="T4" fmla="*/ 2 w 12"/>
                  <a:gd name="T5" fmla="*/ 3 h 11"/>
                  <a:gd name="T6" fmla="*/ 0 w 12"/>
                  <a:gd name="T7" fmla="*/ 3 h 11"/>
                  <a:gd name="T8" fmla="*/ 0 w 12"/>
                  <a:gd name="T9" fmla="*/ 3 h 11"/>
                  <a:gd name="T10" fmla="*/ 0 w 12"/>
                  <a:gd name="T11" fmla="*/ 3 h 11"/>
                  <a:gd name="T12" fmla="*/ 0 w 12"/>
                  <a:gd name="T13" fmla="*/ 3 h 11"/>
                  <a:gd name="T14" fmla="*/ 2 w 12"/>
                  <a:gd name="T15" fmla="*/ 2 h 11"/>
                  <a:gd name="T16" fmla="*/ 2 w 12"/>
                  <a:gd name="T17" fmla="*/ 2 h 11"/>
                  <a:gd name="T18" fmla="*/ 2 w 12"/>
                  <a:gd name="T19" fmla="*/ 2 h 11"/>
                  <a:gd name="T20" fmla="*/ 2 w 12"/>
                  <a:gd name="T21" fmla="*/ 2 h 11"/>
                  <a:gd name="T22" fmla="*/ 2 w 12"/>
                  <a:gd name="T23" fmla="*/ 2 h 11"/>
                  <a:gd name="T24" fmla="*/ 2 w 12"/>
                  <a:gd name="T25" fmla="*/ 0 h 11"/>
                  <a:gd name="T26" fmla="*/ 4 w 12"/>
                  <a:gd name="T27" fmla="*/ 0 h 11"/>
                  <a:gd name="T28" fmla="*/ 4 w 12"/>
                  <a:gd name="T29" fmla="*/ 0 h 11"/>
                  <a:gd name="T30" fmla="*/ 4 w 12"/>
                  <a:gd name="T31" fmla="*/ 0 h 11"/>
                  <a:gd name="T32" fmla="*/ 4 w 12"/>
                  <a:gd name="T33" fmla="*/ 2 h 11"/>
                  <a:gd name="T34" fmla="*/ 5 w 12"/>
                  <a:gd name="T35" fmla="*/ 2 h 11"/>
                  <a:gd name="T36" fmla="*/ 5 w 12"/>
                  <a:gd name="T37" fmla="*/ 2 h 11"/>
                  <a:gd name="T38" fmla="*/ 12 w 12"/>
                  <a:gd name="T39" fmla="*/ 5 h 11"/>
                  <a:gd name="T40" fmla="*/ 12 w 12"/>
                  <a:gd name="T41" fmla="*/ 5 h 11"/>
                  <a:gd name="T42" fmla="*/ 12 w 12"/>
                  <a:gd name="T43" fmla="*/ 5 h 11"/>
                  <a:gd name="T44" fmla="*/ 12 w 12"/>
                  <a:gd name="T45" fmla="*/ 5 h 11"/>
                  <a:gd name="T46" fmla="*/ 12 w 12"/>
                  <a:gd name="T47" fmla="*/ 5 h 11"/>
                  <a:gd name="T48" fmla="*/ 12 w 12"/>
                  <a:gd name="T49" fmla="*/ 5 h 11"/>
                  <a:gd name="T50" fmla="*/ 12 w 12"/>
                  <a:gd name="T51" fmla="*/ 5 h 11"/>
                  <a:gd name="T52" fmla="*/ 12 w 12"/>
                  <a:gd name="T53" fmla="*/ 5 h 11"/>
                  <a:gd name="T54" fmla="*/ 12 w 12"/>
                  <a:gd name="T55" fmla="*/ 5 h 11"/>
                  <a:gd name="T56" fmla="*/ 12 w 12"/>
                  <a:gd name="T57" fmla="*/ 5 h 11"/>
                  <a:gd name="T58" fmla="*/ 12 w 12"/>
                  <a:gd name="T59" fmla="*/ 5 h 11"/>
                  <a:gd name="T60" fmla="*/ 10 w 12"/>
                  <a:gd name="T61" fmla="*/ 5 h 11"/>
                  <a:gd name="T62" fmla="*/ 10 w 12"/>
                  <a:gd name="T63" fmla="*/ 5 h 11"/>
                  <a:gd name="T64" fmla="*/ 10 w 12"/>
                  <a:gd name="T65" fmla="*/ 5 h 11"/>
                  <a:gd name="T66" fmla="*/ 10 w 12"/>
                  <a:gd name="T67" fmla="*/ 5 h 11"/>
                  <a:gd name="T68" fmla="*/ 10 w 12"/>
                  <a:gd name="T69" fmla="*/ 5 h 11"/>
                  <a:gd name="T70" fmla="*/ 9 w 12"/>
                  <a:gd name="T71" fmla="*/ 5 h 11"/>
                  <a:gd name="T72" fmla="*/ 9 w 12"/>
                  <a:gd name="T73" fmla="*/ 5 h 11"/>
                  <a:gd name="T74" fmla="*/ 9 w 12"/>
                  <a:gd name="T75" fmla="*/ 5 h 11"/>
                  <a:gd name="T76" fmla="*/ 2 w 12"/>
                  <a:gd name="T77" fmla="*/ 5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11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2" name="Freeform 2049">
                <a:extLst>
                  <a:ext uri="{FF2B5EF4-FFF2-40B4-BE49-F238E27FC236}">
                    <a16:creationId xmlns:a16="http://schemas.microsoft.com/office/drawing/2014/main" id="{27632EA5-E614-B620-F7B1-9FB283959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880"/>
                <a:ext cx="14" cy="10"/>
              </a:xfrm>
              <a:custGeom>
                <a:avLst/>
                <a:gdLst>
                  <a:gd name="T0" fmla="*/ 2 w 14"/>
                  <a:gd name="T1" fmla="*/ 57 h 9"/>
                  <a:gd name="T2" fmla="*/ 2 w 14"/>
                  <a:gd name="T3" fmla="*/ 57 h 9"/>
                  <a:gd name="T4" fmla="*/ 0 w 14"/>
                  <a:gd name="T5" fmla="*/ 3 h 9"/>
                  <a:gd name="T6" fmla="*/ 0 w 14"/>
                  <a:gd name="T7" fmla="*/ 3 h 9"/>
                  <a:gd name="T8" fmla="*/ 0 w 14"/>
                  <a:gd name="T9" fmla="*/ 3 h 9"/>
                  <a:gd name="T10" fmla="*/ 0 w 14"/>
                  <a:gd name="T11" fmla="*/ 3 h 9"/>
                  <a:gd name="T12" fmla="*/ 0 w 14"/>
                  <a:gd name="T13" fmla="*/ 2 h 9"/>
                  <a:gd name="T14" fmla="*/ 0 w 14"/>
                  <a:gd name="T15" fmla="*/ 2 h 9"/>
                  <a:gd name="T16" fmla="*/ 0 w 14"/>
                  <a:gd name="T17" fmla="*/ 2 h 9"/>
                  <a:gd name="T18" fmla="*/ 2 w 14"/>
                  <a:gd name="T19" fmla="*/ 0 h 9"/>
                  <a:gd name="T20" fmla="*/ 2 w 14"/>
                  <a:gd name="T21" fmla="*/ 0 h 9"/>
                  <a:gd name="T22" fmla="*/ 2 w 14"/>
                  <a:gd name="T23" fmla="*/ 0 h 9"/>
                  <a:gd name="T24" fmla="*/ 3 w 14"/>
                  <a:gd name="T25" fmla="*/ 0 h 9"/>
                  <a:gd name="T26" fmla="*/ 3 w 14"/>
                  <a:gd name="T27" fmla="*/ 0 h 9"/>
                  <a:gd name="T28" fmla="*/ 3 w 14"/>
                  <a:gd name="T29" fmla="*/ 0 h 9"/>
                  <a:gd name="T30" fmla="*/ 3 w 14"/>
                  <a:gd name="T31" fmla="*/ 0 h 9"/>
                  <a:gd name="T32" fmla="*/ 5 w 14"/>
                  <a:gd name="T33" fmla="*/ 0 h 9"/>
                  <a:gd name="T34" fmla="*/ 12 w 14"/>
                  <a:gd name="T35" fmla="*/ 57 h 9"/>
                  <a:gd name="T36" fmla="*/ 12 w 14"/>
                  <a:gd name="T37" fmla="*/ 63 h 9"/>
                  <a:gd name="T38" fmla="*/ 14 w 14"/>
                  <a:gd name="T39" fmla="*/ 63 h 9"/>
                  <a:gd name="T40" fmla="*/ 14 w 14"/>
                  <a:gd name="T41" fmla="*/ 63 h 9"/>
                  <a:gd name="T42" fmla="*/ 14 w 14"/>
                  <a:gd name="T43" fmla="*/ 78 h 9"/>
                  <a:gd name="T44" fmla="*/ 14 w 14"/>
                  <a:gd name="T45" fmla="*/ 78 h 9"/>
                  <a:gd name="T46" fmla="*/ 14 w 14"/>
                  <a:gd name="T47" fmla="*/ 78 h 9"/>
                  <a:gd name="T48" fmla="*/ 14 w 14"/>
                  <a:gd name="T49" fmla="*/ 78 h 9"/>
                  <a:gd name="T50" fmla="*/ 14 w 14"/>
                  <a:gd name="T51" fmla="*/ 87 h 9"/>
                  <a:gd name="T52" fmla="*/ 12 w 14"/>
                  <a:gd name="T53" fmla="*/ 87 h 9"/>
                  <a:gd name="T54" fmla="*/ 12 w 14"/>
                  <a:gd name="T55" fmla="*/ 87 h 9"/>
                  <a:gd name="T56" fmla="*/ 12 w 14"/>
                  <a:gd name="T57" fmla="*/ 87 h 9"/>
                  <a:gd name="T58" fmla="*/ 10 w 14"/>
                  <a:gd name="T59" fmla="*/ 87 h 9"/>
                  <a:gd name="T60" fmla="*/ 10 w 14"/>
                  <a:gd name="T61" fmla="*/ 87 h 9"/>
                  <a:gd name="T62" fmla="*/ 10 w 14"/>
                  <a:gd name="T63" fmla="*/ 87 h 9"/>
                  <a:gd name="T64" fmla="*/ 10 w 14"/>
                  <a:gd name="T65" fmla="*/ 87 h 9"/>
                  <a:gd name="T66" fmla="*/ 9 w 14"/>
                  <a:gd name="T67" fmla="*/ 87 h 9"/>
                  <a:gd name="T68" fmla="*/ 2 w 14"/>
                  <a:gd name="T69" fmla="*/ 57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9">
                    <a:moveTo>
                      <a:pt x="2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3" name="Freeform 2050">
                <a:extLst>
                  <a:ext uri="{FF2B5EF4-FFF2-40B4-BE49-F238E27FC236}">
                    <a16:creationId xmlns:a16="http://schemas.microsoft.com/office/drawing/2014/main" id="{55790A30-0711-C59C-05AE-4D82A62A2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880"/>
                <a:ext cx="14" cy="10"/>
              </a:xfrm>
              <a:custGeom>
                <a:avLst/>
                <a:gdLst>
                  <a:gd name="T0" fmla="*/ 2 w 14"/>
                  <a:gd name="T1" fmla="*/ 57 h 9"/>
                  <a:gd name="T2" fmla="*/ 2 w 14"/>
                  <a:gd name="T3" fmla="*/ 57 h 9"/>
                  <a:gd name="T4" fmla="*/ 0 w 14"/>
                  <a:gd name="T5" fmla="*/ 3 h 9"/>
                  <a:gd name="T6" fmla="*/ 0 w 14"/>
                  <a:gd name="T7" fmla="*/ 3 h 9"/>
                  <a:gd name="T8" fmla="*/ 0 w 14"/>
                  <a:gd name="T9" fmla="*/ 3 h 9"/>
                  <a:gd name="T10" fmla="*/ 0 w 14"/>
                  <a:gd name="T11" fmla="*/ 3 h 9"/>
                  <a:gd name="T12" fmla="*/ 0 w 14"/>
                  <a:gd name="T13" fmla="*/ 3 h 9"/>
                  <a:gd name="T14" fmla="*/ 0 w 14"/>
                  <a:gd name="T15" fmla="*/ 2 h 9"/>
                  <a:gd name="T16" fmla="*/ 0 w 14"/>
                  <a:gd name="T17" fmla="*/ 2 h 9"/>
                  <a:gd name="T18" fmla="*/ 0 w 14"/>
                  <a:gd name="T19" fmla="*/ 2 h 9"/>
                  <a:gd name="T20" fmla="*/ 2 w 14"/>
                  <a:gd name="T21" fmla="*/ 0 h 9"/>
                  <a:gd name="T22" fmla="*/ 2 w 14"/>
                  <a:gd name="T23" fmla="*/ 0 h 9"/>
                  <a:gd name="T24" fmla="*/ 2 w 14"/>
                  <a:gd name="T25" fmla="*/ 0 h 9"/>
                  <a:gd name="T26" fmla="*/ 3 w 14"/>
                  <a:gd name="T27" fmla="*/ 0 h 9"/>
                  <a:gd name="T28" fmla="*/ 3 w 14"/>
                  <a:gd name="T29" fmla="*/ 0 h 9"/>
                  <a:gd name="T30" fmla="*/ 3 w 14"/>
                  <a:gd name="T31" fmla="*/ 0 h 9"/>
                  <a:gd name="T32" fmla="*/ 3 w 14"/>
                  <a:gd name="T33" fmla="*/ 0 h 9"/>
                  <a:gd name="T34" fmla="*/ 3 w 14"/>
                  <a:gd name="T35" fmla="*/ 0 h 9"/>
                  <a:gd name="T36" fmla="*/ 5 w 14"/>
                  <a:gd name="T37" fmla="*/ 0 h 9"/>
                  <a:gd name="T38" fmla="*/ 12 w 14"/>
                  <a:gd name="T39" fmla="*/ 57 h 9"/>
                  <a:gd name="T40" fmla="*/ 12 w 14"/>
                  <a:gd name="T41" fmla="*/ 63 h 9"/>
                  <a:gd name="T42" fmla="*/ 14 w 14"/>
                  <a:gd name="T43" fmla="*/ 63 h 9"/>
                  <a:gd name="T44" fmla="*/ 14 w 14"/>
                  <a:gd name="T45" fmla="*/ 63 h 9"/>
                  <a:gd name="T46" fmla="*/ 14 w 14"/>
                  <a:gd name="T47" fmla="*/ 78 h 9"/>
                  <a:gd name="T48" fmla="*/ 14 w 14"/>
                  <a:gd name="T49" fmla="*/ 78 h 9"/>
                  <a:gd name="T50" fmla="*/ 14 w 14"/>
                  <a:gd name="T51" fmla="*/ 78 h 9"/>
                  <a:gd name="T52" fmla="*/ 14 w 14"/>
                  <a:gd name="T53" fmla="*/ 78 h 9"/>
                  <a:gd name="T54" fmla="*/ 14 w 14"/>
                  <a:gd name="T55" fmla="*/ 78 h 9"/>
                  <a:gd name="T56" fmla="*/ 14 w 14"/>
                  <a:gd name="T57" fmla="*/ 87 h 9"/>
                  <a:gd name="T58" fmla="*/ 12 w 14"/>
                  <a:gd name="T59" fmla="*/ 87 h 9"/>
                  <a:gd name="T60" fmla="*/ 12 w 14"/>
                  <a:gd name="T61" fmla="*/ 87 h 9"/>
                  <a:gd name="T62" fmla="*/ 12 w 14"/>
                  <a:gd name="T63" fmla="*/ 87 h 9"/>
                  <a:gd name="T64" fmla="*/ 10 w 14"/>
                  <a:gd name="T65" fmla="*/ 87 h 9"/>
                  <a:gd name="T66" fmla="*/ 10 w 14"/>
                  <a:gd name="T67" fmla="*/ 87 h 9"/>
                  <a:gd name="T68" fmla="*/ 10 w 14"/>
                  <a:gd name="T69" fmla="*/ 87 h 9"/>
                  <a:gd name="T70" fmla="*/ 10 w 14"/>
                  <a:gd name="T71" fmla="*/ 87 h 9"/>
                  <a:gd name="T72" fmla="*/ 10 w 14"/>
                  <a:gd name="T73" fmla="*/ 87 h 9"/>
                  <a:gd name="T74" fmla="*/ 9 w 14"/>
                  <a:gd name="T75" fmla="*/ 87 h 9"/>
                  <a:gd name="T76" fmla="*/ 2 w 14"/>
                  <a:gd name="T77" fmla="*/ 5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9">
                    <a:moveTo>
                      <a:pt x="2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Freeform 2051">
                <a:extLst>
                  <a:ext uri="{FF2B5EF4-FFF2-40B4-BE49-F238E27FC236}">
                    <a16:creationId xmlns:a16="http://schemas.microsoft.com/office/drawing/2014/main" id="{536C5B96-8FB1-54C1-495A-B71C0B72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885"/>
                <a:ext cx="11" cy="10"/>
              </a:xfrm>
              <a:custGeom>
                <a:avLst/>
                <a:gdLst>
                  <a:gd name="T0" fmla="*/ 1 w 11"/>
                  <a:gd name="T1" fmla="*/ 4 h 9"/>
                  <a:gd name="T2" fmla="*/ 0 w 11"/>
                  <a:gd name="T3" fmla="*/ 4 h 9"/>
                  <a:gd name="T4" fmla="*/ 0 w 11"/>
                  <a:gd name="T5" fmla="*/ 4 h 9"/>
                  <a:gd name="T6" fmla="*/ 0 w 11"/>
                  <a:gd name="T7" fmla="*/ 3 h 9"/>
                  <a:gd name="T8" fmla="*/ 0 w 11"/>
                  <a:gd name="T9" fmla="*/ 3 h 9"/>
                  <a:gd name="T10" fmla="*/ 0 w 11"/>
                  <a:gd name="T11" fmla="*/ 3 h 9"/>
                  <a:gd name="T12" fmla="*/ 0 w 11"/>
                  <a:gd name="T13" fmla="*/ 3 h 9"/>
                  <a:gd name="T14" fmla="*/ 0 w 11"/>
                  <a:gd name="T15" fmla="*/ 3 h 9"/>
                  <a:gd name="T16" fmla="*/ 0 w 11"/>
                  <a:gd name="T17" fmla="*/ 1 h 9"/>
                  <a:gd name="T18" fmla="*/ 0 w 11"/>
                  <a:gd name="T19" fmla="*/ 1 h 9"/>
                  <a:gd name="T20" fmla="*/ 0 w 11"/>
                  <a:gd name="T21" fmla="*/ 1 h 9"/>
                  <a:gd name="T22" fmla="*/ 0 w 11"/>
                  <a:gd name="T23" fmla="*/ 1 h 9"/>
                  <a:gd name="T24" fmla="*/ 1 w 11"/>
                  <a:gd name="T25" fmla="*/ 0 h 9"/>
                  <a:gd name="T26" fmla="*/ 1 w 11"/>
                  <a:gd name="T27" fmla="*/ 0 h 9"/>
                  <a:gd name="T28" fmla="*/ 1 w 11"/>
                  <a:gd name="T29" fmla="*/ 0 h 9"/>
                  <a:gd name="T30" fmla="*/ 1 w 11"/>
                  <a:gd name="T31" fmla="*/ 0 h 9"/>
                  <a:gd name="T32" fmla="*/ 1 w 11"/>
                  <a:gd name="T33" fmla="*/ 0 h 9"/>
                  <a:gd name="T34" fmla="*/ 3 w 11"/>
                  <a:gd name="T35" fmla="*/ 0 h 9"/>
                  <a:gd name="T36" fmla="*/ 3 w 11"/>
                  <a:gd name="T37" fmla="*/ 0 h 9"/>
                  <a:gd name="T38" fmla="*/ 10 w 11"/>
                  <a:gd name="T39" fmla="*/ 4 h 9"/>
                  <a:gd name="T40" fmla="*/ 11 w 11"/>
                  <a:gd name="T41" fmla="*/ 4 h 9"/>
                  <a:gd name="T42" fmla="*/ 11 w 11"/>
                  <a:gd name="T43" fmla="*/ 63 h 9"/>
                  <a:gd name="T44" fmla="*/ 11 w 11"/>
                  <a:gd name="T45" fmla="*/ 63 h 9"/>
                  <a:gd name="T46" fmla="*/ 11 w 11"/>
                  <a:gd name="T47" fmla="*/ 63 h 9"/>
                  <a:gd name="T48" fmla="*/ 11 w 11"/>
                  <a:gd name="T49" fmla="*/ 63 h 9"/>
                  <a:gd name="T50" fmla="*/ 11 w 11"/>
                  <a:gd name="T51" fmla="*/ 70 h 9"/>
                  <a:gd name="T52" fmla="*/ 11 w 11"/>
                  <a:gd name="T53" fmla="*/ 70 h 9"/>
                  <a:gd name="T54" fmla="*/ 11 w 11"/>
                  <a:gd name="T55" fmla="*/ 70 h 9"/>
                  <a:gd name="T56" fmla="*/ 11 w 11"/>
                  <a:gd name="T57" fmla="*/ 70 h 9"/>
                  <a:gd name="T58" fmla="*/ 11 w 11"/>
                  <a:gd name="T59" fmla="*/ 70 h 9"/>
                  <a:gd name="T60" fmla="*/ 11 w 11"/>
                  <a:gd name="T61" fmla="*/ 87 h 9"/>
                  <a:gd name="T62" fmla="*/ 10 w 11"/>
                  <a:gd name="T63" fmla="*/ 87 h 9"/>
                  <a:gd name="T64" fmla="*/ 10 w 11"/>
                  <a:gd name="T65" fmla="*/ 87 h 9"/>
                  <a:gd name="T66" fmla="*/ 10 w 11"/>
                  <a:gd name="T67" fmla="*/ 87 h 9"/>
                  <a:gd name="T68" fmla="*/ 10 w 11"/>
                  <a:gd name="T69" fmla="*/ 87 h 9"/>
                  <a:gd name="T70" fmla="*/ 10 w 11"/>
                  <a:gd name="T71" fmla="*/ 87 h 9"/>
                  <a:gd name="T72" fmla="*/ 8 w 11"/>
                  <a:gd name="T73" fmla="*/ 87 h 9"/>
                  <a:gd name="T74" fmla="*/ 8 w 11"/>
                  <a:gd name="T75" fmla="*/ 87 h 9"/>
                  <a:gd name="T76" fmla="*/ 1 w 11"/>
                  <a:gd name="T77" fmla="*/ 4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9">
                    <a:moveTo>
                      <a:pt x="1" y="4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Freeform 2052">
                <a:extLst>
                  <a:ext uri="{FF2B5EF4-FFF2-40B4-BE49-F238E27FC236}">
                    <a16:creationId xmlns:a16="http://schemas.microsoft.com/office/drawing/2014/main" id="{AE2DC605-7CD0-27E3-DAA8-CE7C1AF41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885"/>
                <a:ext cx="11" cy="10"/>
              </a:xfrm>
              <a:custGeom>
                <a:avLst/>
                <a:gdLst>
                  <a:gd name="T0" fmla="*/ 1 w 11"/>
                  <a:gd name="T1" fmla="*/ 4 h 9"/>
                  <a:gd name="T2" fmla="*/ 0 w 11"/>
                  <a:gd name="T3" fmla="*/ 4 h 9"/>
                  <a:gd name="T4" fmla="*/ 0 w 11"/>
                  <a:gd name="T5" fmla="*/ 4 h 9"/>
                  <a:gd name="T6" fmla="*/ 0 w 11"/>
                  <a:gd name="T7" fmla="*/ 3 h 9"/>
                  <a:gd name="T8" fmla="*/ 0 w 11"/>
                  <a:gd name="T9" fmla="*/ 3 h 9"/>
                  <a:gd name="T10" fmla="*/ 0 w 11"/>
                  <a:gd name="T11" fmla="*/ 3 h 9"/>
                  <a:gd name="T12" fmla="*/ 0 w 11"/>
                  <a:gd name="T13" fmla="*/ 3 h 9"/>
                  <a:gd name="T14" fmla="*/ 0 w 11"/>
                  <a:gd name="T15" fmla="*/ 3 h 9"/>
                  <a:gd name="T16" fmla="*/ 0 w 11"/>
                  <a:gd name="T17" fmla="*/ 1 h 9"/>
                  <a:gd name="T18" fmla="*/ 0 w 11"/>
                  <a:gd name="T19" fmla="*/ 1 h 9"/>
                  <a:gd name="T20" fmla="*/ 0 w 11"/>
                  <a:gd name="T21" fmla="*/ 1 h 9"/>
                  <a:gd name="T22" fmla="*/ 0 w 11"/>
                  <a:gd name="T23" fmla="*/ 1 h 9"/>
                  <a:gd name="T24" fmla="*/ 1 w 11"/>
                  <a:gd name="T25" fmla="*/ 0 h 9"/>
                  <a:gd name="T26" fmla="*/ 1 w 11"/>
                  <a:gd name="T27" fmla="*/ 0 h 9"/>
                  <a:gd name="T28" fmla="*/ 1 w 11"/>
                  <a:gd name="T29" fmla="*/ 0 h 9"/>
                  <a:gd name="T30" fmla="*/ 1 w 11"/>
                  <a:gd name="T31" fmla="*/ 0 h 9"/>
                  <a:gd name="T32" fmla="*/ 1 w 11"/>
                  <a:gd name="T33" fmla="*/ 0 h 9"/>
                  <a:gd name="T34" fmla="*/ 3 w 11"/>
                  <a:gd name="T35" fmla="*/ 0 h 9"/>
                  <a:gd name="T36" fmla="*/ 3 w 11"/>
                  <a:gd name="T37" fmla="*/ 0 h 9"/>
                  <a:gd name="T38" fmla="*/ 10 w 11"/>
                  <a:gd name="T39" fmla="*/ 4 h 9"/>
                  <a:gd name="T40" fmla="*/ 11 w 11"/>
                  <a:gd name="T41" fmla="*/ 4 h 9"/>
                  <a:gd name="T42" fmla="*/ 11 w 11"/>
                  <a:gd name="T43" fmla="*/ 63 h 9"/>
                  <a:gd name="T44" fmla="*/ 11 w 11"/>
                  <a:gd name="T45" fmla="*/ 63 h 9"/>
                  <a:gd name="T46" fmla="*/ 11 w 11"/>
                  <a:gd name="T47" fmla="*/ 63 h 9"/>
                  <a:gd name="T48" fmla="*/ 11 w 11"/>
                  <a:gd name="T49" fmla="*/ 63 h 9"/>
                  <a:gd name="T50" fmla="*/ 11 w 11"/>
                  <a:gd name="T51" fmla="*/ 70 h 9"/>
                  <a:gd name="T52" fmla="*/ 11 w 11"/>
                  <a:gd name="T53" fmla="*/ 70 h 9"/>
                  <a:gd name="T54" fmla="*/ 11 w 11"/>
                  <a:gd name="T55" fmla="*/ 70 h 9"/>
                  <a:gd name="T56" fmla="*/ 11 w 11"/>
                  <a:gd name="T57" fmla="*/ 70 h 9"/>
                  <a:gd name="T58" fmla="*/ 11 w 11"/>
                  <a:gd name="T59" fmla="*/ 70 h 9"/>
                  <a:gd name="T60" fmla="*/ 11 w 11"/>
                  <a:gd name="T61" fmla="*/ 87 h 9"/>
                  <a:gd name="T62" fmla="*/ 10 w 11"/>
                  <a:gd name="T63" fmla="*/ 87 h 9"/>
                  <a:gd name="T64" fmla="*/ 10 w 11"/>
                  <a:gd name="T65" fmla="*/ 87 h 9"/>
                  <a:gd name="T66" fmla="*/ 10 w 11"/>
                  <a:gd name="T67" fmla="*/ 87 h 9"/>
                  <a:gd name="T68" fmla="*/ 10 w 11"/>
                  <a:gd name="T69" fmla="*/ 87 h 9"/>
                  <a:gd name="T70" fmla="*/ 10 w 11"/>
                  <a:gd name="T71" fmla="*/ 87 h 9"/>
                  <a:gd name="T72" fmla="*/ 8 w 11"/>
                  <a:gd name="T73" fmla="*/ 87 h 9"/>
                  <a:gd name="T74" fmla="*/ 8 w 11"/>
                  <a:gd name="T75" fmla="*/ 87 h 9"/>
                  <a:gd name="T76" fmla="*/ 1 w 11"/>
                  <a:gd name="T77" fmla="*/ 4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9">
                    <a:moveTo>
                      <a:pt x="1" y="4"/>
                    </a:move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Freeform 2053">
                <a:extLst>
                  <a:ext uri="{FF2B5EF4-FFF2-40B4-BE49-F238E27FC236}">
                    <a16:creationId xmlns:a16="http://schemas.microsoft.com/office/drawing/2014/main" id="{09137F6F-6FEA-7200-8720-58F558AD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889"/>
                <a:ext cx="14" cy="8"/>
              </a:xfrm>
              <a:custGeom>
                <a:avLst/>
                <a:gdLst>
                  <a:gd name="T0" fmla="*/ 2 w 14"/>
                  <a:gd name="T1" fmla="*/ 5 h 8"/>
                  <a:gd name="T2" fmla="*/ 2 w 14"/>
                  <a:gd name="T3" fmla="*/ 5 h 8"/>
                  <a:gd name="T4" fmla="*/ 2 w 14"/>
                  <a:gd name="T5" fmla="*/ 5 h 8"/>
                  <a:gd name="T6" fmla="*/ 0 w 14"/>
                  <a:gd name="T7" fmla="*/ 3 h 8"/>
                  <a:gd name="T8" fmla="*/ 0 w 14"/>
                  <a:gd name="T9" fmla="*/ 3 h 8"/>
                  <a:gd name="T10" fmla="*/ 0 w 14"/>
                  <a:gd name="T11" fmla="*/ 3 h 8"/>
                  <a:gd name="T12" fmla="*/ 0 w 14"/>
                  <a:gd name="T13" fmla="*/ 3 h 8"/>
                  <a:gd name="T14" fmla="*/ 0 w 14"/>
                  <a:gd name="T15" fmla="*/ 2 h 8"/>
                  <a:gd name="T16" fmla="*/ 0 w 14"/>
                  <a:gd name="T17" fmla="*/ 2 h 8"/>
                  <a:gd name="T18" fmla="*/ 0 w 14"/>
                  <a:gd name="T19" fmla="*/ 2 h 8"/>
                  <a:gd name="T20" fmla="*/ 2 w 14"/>
                  <a:gd name="T21" fmla="*/ 0 h 8"/>
                  <a:gd name="T22" fmla="*/ 2 w 14"/>
                  <a:gd name="T23" fmla="*/ 0 h 8"/>
                  <a:gd name="T24" fmla="*/ 2 w 14"/>
                  <a:gd name="T25" fmla="*/ 0 h 8"/>
                  <a:gd name="T26" fmla="*/ 4 w 14"/>
                  <a:gd name="T27" fmla="*/ 0 h 8"/>
                  <a:gd name="T28" fmla="*/ 4 w 14"/>
                  <a:gd name="T29" fmla="*/ 0 h 8"/>
                  <a:gd name="T30" fmla="*/ 4 w 14"/>
                  <a:gd name="T31" fmla="*/ 0 h 8"/>
                  <a:gd name="T32" fmla="*/ 4 w 14"/>
                  <a:gd name="T33" fmla="*/ 0 h 8"/>
                  <a:gd name="T34" fmla="*/ 12 w 14"/>
                  <a:gd name="T35" fmla="*/ 5 h 8"/>
                  <a:gd name="T36" fmla="*/ 12 w 14"/>
                  <a:gd name="T37" fmla="*/ 5 h 8"/>
                  <a:gd name="T38" fmla="*/ 14 w 14"/>
                  <a:gd name="T39" fmla="*/ 5 h 8"/>
                  <a:gd name="T40" fmla="*/ 14 w 14"/>
                  <a:gd name="T41" fmla="*/ 5 h 8"/>
                  <a:gd name="T42" fmla="*/ 14 w 14"/>
                  <a:gd name="T43" fmla="*/ 5 h 8"/>
                  <a:gd name="T44" fmla="*/ 14 w 14"/>
                  <a:gd name="T45" fmla="*/ 6 h 8"/>
                  <a:gd name="T46" fmla="*/ 14 w 14"/>
                  <a:gd name="T47" fmla="*/ 6 h 8"/>
                  <a:gd name="T48" fmla="*/ 14 w 14"/>
                  <a:gd name="T49" fmla="*/ 6 h 8"/>
                  <a:gd name="T50" fmla="*/ 14 w 14"/>
                  <a:gd name="T51" fmla="*/ 8 h 8"/>
                  <a:gd name="T52" fmla="*/ 14 w 14"/>
                  <a:gd name="T53" fmla="*/ 8 h 8"/>
                  <a:gd name="T54" fmla="*/ 14 w 14"/>
                  <a:gd name="T55" fmla="*/ 8 h 8"/>
                  <a:gd name="T56" fmla="*/ 12 w 14"/>
                  <a:gd name="T57" fmla="*/ 8 h 8"/>
                  <a:gd name="T58" fmla="*/ 12 w 14"/>
                  <a:gd name="T59" fmla="*/ 8 h 8"/>
                  <a:gd name="T60" fmla="*/ 12 w 14"/>
                  <a:gd name="T61" fmla="*/ 8 h 8"/>
                  <a:gd name="T62" fmla="*/ 10 w 14"/>
                  <a:gd name="T63" fmla="*/ 8 h 8"/>
                  <a:gd name="T64" fmla="*/ 10 w 14"/>
                  <a:gd name="T65" fmla="*/ 8 h 8"/>
                  <a:gd name="T66" fmla="*/ 10 w 14"/>
                  <a:gd name="T67" fmla="*/ 8 h 8"/>
                  <a:gd name="T68" fmla="*/ 2 w 14"/>
                  <a:gd name="T69" fmla="*/ 5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7" name="Freeform 2054">
                <a:extLst>
                  <a:ext uri="{FF2B5EF4-FFF2-40B4-BE49-F238E27FC236}">
                    <a16:creationId xmlns:a16="http://schemas.microsoft.com/office/drawing/2014/main" id="{55A2E794-B67E-4FEB-F746-2BC076CA9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2889"/>
                <a:ext cx="14" cy="8"/>
              </a:xfrm>
              <a:custGeom>
                <a:avLst/>
                <a:gdLst>
                  <a:gd name="T0" fmla="*/ 2 w 14"/>
                  <a:gd name="T1" fmla="*/ 5 h 8"/>
                  <a:gd name="T2" fmla="*/ 2 w 14"/>
                  <a:gd name="T3" fmla="*/ 5 h 8"/>
                  <a:gd name="T4" fmla="*/ 2 w 14"/>
                  <a:gd name="T5" fmla="*/ 5 h 8"/>
                  <a:gd name="T6" fmla="*/ 0 w 14"/>
                  <a:gd name="T7" fmla="*/ 3 h 8"/>
                  <a:gd name="T8" fmla="*/ 0 w 14"/>
                  <a:gd name="T9" fmla="*/ 3 h 8"/>
                  <a:gd name="T10" fmla="*/ 0 w 14"/>
                  <a:gd name="T11" fmla="*/ 3 h 8"/>
                  <a:gd name="T12" fmla="*/ 0 w 14"/>
                  <a:gd name="T13" fmla="*/ 3 h 8"/>
                  <a:gd name="T14" fmla="*/ 0 w 14"/>
                  <a:gd name="T15" fmla="*/ 3 h 8"/>
                  <a:gd name="T16" fmla="*/ 0 w 14"/>
                  <a:gd name="T17" fmla="*/ 2 h 8"/>
                  <a:gd name="T18" fmla="*/ 0 w 14"/>
                  <a:gd name="T19" fmla="*/ 2 h 8"/>
                  <a:gd name="T20" fmla="*/ 0 w 14"/>
                  <a:gd name="T21" fmla="*/ 2 h 8"/>
                  <a:gd name="T22" fmla="*/ 2 w 14"/>
                  <a:gd name="T23" fmla="*/ 0 h 8"/>
                  <a:gd name="T24" fmla="*/ 2 w 14"/>
                  <a:gd name="T25" fmla="*/ 0 h 8"/>
                  <a:gd name="T26" fmla="*/ 2 w 14"/>
                  <a:gd name="T27" fmla="*/ 0 h 8"/>
                  <a:gd name="T28" fmla="*/ 4 w 14"/>
                  <a:gd name="T29" fmla="*/ 0 h 8"/>
                  <a:gd name="T30" fmla="*/ 4 w 14"/>
                  <a:gd name="T31" fmla="*/ 0 h 8"/>
                  <a:gd name="T32" fmla="*/ 4 w 14"/>
                  <a:gd name="T33" fmla="*/ 0 h 8"/>
                  <a:gd name="T34" fmla="*/ 4 w 14"/>
                  <a:gd name="T35" fmla="*/ 0 h 8"/>
                  <a:gd name="T36" fmla="*/ 4 w 14"/>
                  <a:gd name="T37" fmla="*/ 0 h 8"/>
                  <a:gd name="T38" fmla="*/ 12 w 14"/>
                  <a:gd name="T39" fmla="*/ 5 h 8"/>
                  <a:gd name="T40" fmla="*/ 12 w 14"/>
                  <a:gd name="T41" fmla="*/ 5 h 8"/>
                  <a:gd name="T42" fmla="*/ 14 w 14"/>
                  <a:gd name="T43" fmla="*/ 5 h 8"/>
                  <a:gd name="T44" fmla="*/ 14 w 14"/>
                  <a:gd name="T45" fmla="*/ 5 h 8"/>
                  <a:gd name="T46" fmla="*/ 14 w 14"/>
                  <a:gd name="T47" fmla="*/ 5 h 8"/>
                  <a:gd name="T48" fmla="*/ 14 w 14"/>
                  <a:gd name="T49" fmla="*/ 6 h 8"/>
                  <a:gd name="T50" fmla="*/ 14 w 14"/>
                  <a:gd name="T51" fmla="*/ 6 h 8"/>
                  <a:gd name="T52" fmla="*/ 14 w 14"/>
                  <a:gd name="T53" fmla="*/ 6 h 8"/>
                  <a:gd name="T54" fmla="*/ 14 w 14"/>
                  <a:gd name="T55" fmla="*/ 6 h 8"/>
                  <a:gd name="T56" fmla="*/ 14 w 14"/>
                  <a:gd name="T57" fmla="*/ 8 h 8"/>
                  <a:gd name="T58" fmla="*/ 14 w 14"/>
                  <a:gd name="T59" fmla="*/ 8 h 8"/>
                  <a:gd name="T60" fmla="*/ 14 w 14"/>
                  <a:gd name="T61" fmla="*/ 8 h 8"/>
                  <a:gd name="T62" fmla="*/ 12 w 14"/>
                  <a:gd name="T63" fmla="*/ 8 h 8"/>
                  <a:gd name="T64" fmla="*/ 12 w 14"/>
                  <a:gd name="T65" fmla="*/ 8 h 8"/>
                  <a:gd name="T66" fmla="*/ 12 w 14"/>
                  <a:gd name="T67" fmla="*/ 8 h 8"/>
                  <a:gd name="T68" fmla="*/ 10 w 14"/>
                  <a:gd name="T69" fmla="*/ 8 h 8"/>
                  <a:gd name="T70" fmla="*/ 10 w 14"/>
                  <a:gd name="T71" fmla="*/ 8 h 8"/>
                  <a:gd name="T72" fmla="*/ 10 w 14"/>
                  <a:gd name="T73" fmla="*/ 8 h 8"/>
                  <a:gd name="T74" fmla="*/ 10 w 14"/>
                  <a:gd name="T75" fmla="*/ 8 h 8"/>
                  <a:gd name="T76" fmla="*/ 2 w 14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8" name="Freeform 2055">
                <a:extLst>
                  <a:ext uri="{FF2B5EF4-FFF2-40B4-BE49-F238E27FC236}">
                    <a16:creationId xmlns:a16="http://schemas.microsoft.com/office/drawing/2014/main" id="{9E6D51AF-35EF-303D-5C1F-174184436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892"/>
                <a:ext cx="13" cy="8"/>
              </a:xfrm>
              <a:custGeom>
                <a:avLst/>
                <a:gdLst>
                  <a:gd name="T0" fmla="*/ 1 w 13"/>
                  <a:gd name="T1" fmla="*/ 5 h 8"/>
                  <a:gd name="T2" fmla="*/ 1 w 13"/>
                  <a:gd name="T3" fmla="*/ 5 h 8"/>
                  <a:gd name="T4" fmla="*/ 1 w 13"/>
                  <a:gd name="T5" fmla="*/ 5 h 8"/>
                  <a:gd name="T6" fmla="*/ 0 w 13"/>
                  <a:gd name="T7" fmla="*/ 5 h 8"/>
                  <a:gd name="T8" fmla="*/ 0 w 13"/>
                  <a:gd name="T9" fmla="*/ 5 h 8"/>
                  <a:gd name="T10" fmla="*/ 0 w 13"/>
                  <a:gd name="T11" fmla="*/ 3 h 8"/>
                  <a:gd name="T12" fmla="*/ 0 w 13"/>
                  <a:gd name="T13" fmla="*/ 3 h 8"/>
                  <a:gd name="T14" fmla="*/ 0 w 13"/>
                  <a:gd name="T15" fmla="*/ 3 h 8"/>
                  <a:gd name="T16" fmla="*/ 0 w 13"/>
                  <a:gd name="T17" fmla="*/ 3 h 8"/>
                  <a:gd name="T18" fmla="*/ 0 w 13"/>
                  <a:gd name="T19" fmla="*/ 2 h 8"/>
                  <a:gd name="T20" fmla="*/ 0 w 13"/>
                  <a:gd name="T21" fmla="*/ 2 h 8"/>
                  <a:gd name="T22" fmla="*/ 0 w 13"/>
                  <a:gd name="T23" fmla="*/ 2 h 8"/>
                  <a:gd name="T24" fmla="*/ 1 w 13"/>
                  <a:gd name="T25" fmla="*/ 2 h 8"/>
                  <a:gd name="T26" fmla="*/ 1 w 13"/>
                  <a:gd name="T27" fmla="*/ 2 h 8"/>
                  <a:gd name="T28" fmla="*/ 1 w 13"/>
                  <a:gd name="T29" fmla="*/ 0 h 8"/>
                  <a:gd name="T30" fmla="*/ 1 w 13"/>
                  <a:gd name="T31" fmla="*/ 0 h 8"/>
                  <a:gd name="T32" fmla="*/ 1 w 13"/>
                  <a:gd name="T33" fmla="*/ 0 h 8"/>
                  <a:gd name="T34" fmla="*/ 3 w 13"/>
                  <a:gd name="T35" fmla="*/ 0 h 8"/>
                  <a:gd name="T36" fmla="*/ 3 w 13"/>
                  <a:gd name="T37" fmla="*/ 0 h 8"/>
                  <a:gd name="T38" fmla="*/ 11 w 13"/>
                  <a:gd name="T39" fmla="*/ 3 h 8"/>
                  <a:gd name="T40" fmla="*/ 11 w 13"/>
                  <a:gd name="T41" fmla="*/ 5 h 8"/>
                  <a:gd name="T42" fmla="*/ 13 w 13"/>
                  <a:gd name="T43" fmla="*/ 5 h 8"/>
                  <a:gd name="T44" fmla="*/ 13 w 13"/>
                  <a:gd name="T45" fmla="*/ 5 h 8"/>
                  <a:gd name="T46" fmla="*/ 13 w 13"/>
                  <a:gd name="T47" fmla="*/ 5 h 8"/>
                  <a:gd name="T48" fmla="*/ 13 w 13"/>
                  <a:gd name="T49" fmla="*/ 5 h 8"/>
                  <a:gd name="T50" fmla="*/ 13 w 13"/>
                  <a:gd name="T51" fmla="*/ 6 h 8"/>
                  <a:gd name="T52" fmla="*/ 13 w 13"/>
                  <a:gd name="T53" fmla="*/ 6 h 8"/>
                  <a:gd name="T54" fmla="*/ 13 w 13"/>
                  <a:gd name="T55" fmla="*/ 6 h 8"/>
                  <a:gd name="T56" fmla="*/ 13 w 13"/>
                  <a:gd name="T57" fmla="*/ 6 h 8"/>
                  <a:gd name="T58" fmla="*/ 13 w 13"/>
                  <a:gd name="T59" fmla="*/ 6 h 8"/>
                  <a:gd name="T60" fmla="*/ 13 w 13"/>
                  <a:gd name="T61" fmla="*/ 8 h 8"/>
                  <a:gd name="T62" fmla="*/ 13 w 13"/>
                  <a:gd name="T63" fmla="*/ 8 h 8"/>
                  <a:gd name="T64" fmla="*/ 11 w 13"/>
                  <a:gd name="T65" fmla="*/ 8 h 8"/>
                  <a:gd name="T66" fmla="*/ 11 w 13"/>
                  <a:gd name="T67" fmla="*/ 8 h 8"/>
                  <a:gd name="T68" fmla="*/ 11 w 13"/>
                  <a:gd name="T69" fmla="*/ 8 h 8"/>
                  <a:gd name="T70" fmla="*/ 11 w 13"/>
                  <a:gd name="T71" fmla="*/ 8 h 8"/>
                  <a:gd name="T72" fmla="*/ 10 w 13"/>
                  <a:gd name="T73" fmla="*/ 8 h 8"/>
                  <a:gd name="T74" fmla="*/ 10 w 13"/>
                  <a:gd name="T75" fmla="*/ 8 h 8"/>
                  <a:gd name="T76" fmla="*/ 1 w 13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8">
                    <a:moveTo>
                      <a:pt x="1" y="5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9" name="Freeform 2056">
                <a:extLst>
                  <a:ext uri="{FF2B5EF4-FFF2-40B4-BE49-F238E27FC236}">
                    <a16:creationId xmlns:a16="http://schemas.microsoft.com/office/drawing/2014/main" id="{63E67D2D-F730-10D9-D38C-B7508C8D7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2892"/>
                <a:ext cx="13" cy="8"/>
              </a:xfrm>
              <a:custGeom>
                <a:avLst/>
                <a:gdLst>
                  <a:gd name="T0" fmla="*/ 1 w 13"/>
                  <a:gd name="T1" fmla="*/ 5 h 8"/>
                  <a:gd name="T2" fmla="*/ 1 w 13"/>
                  <a:gd name="T3" fmla="*/ 5 h 8"/>
                  <a:gd name="T4" fmla="*/ 1 w 13"/>
                  <a:gd name="T5" fmla="*/ 5 h 8"/>
                  <a:gd name="T6" fmla="*/ 0 w 13"/>
                  <a:gd name="T7" fmla="*/ 5 h 8"/>
                  <a:gd name="T8" fmla="*/ 0 w 13"/>
                  <a:gd name="T9" fmla="*/ 5 h 8"/>
                  <a:gd name="T10" fmla="*/ 0 w 13"/>
                  <a:gd name="T11" fmla="*/ 3 h 8"/>
                  <a:gd name="T12" fmla="*/ 0 w 13"/>
                  <a:gd name="T13" fmla="*/ 3 h 8"/>
                  <a:gd name="T14" fmla="*/ 0 w 13"/>
                  <a:gd name="T15" fmla="*/ 3 h 8"/>
                  <a:gd name="T16" fmla="*/ 0 w 13"/>
                  <a:gd name="T17" fmla="*/ 3 h 8"/>
                  <a:gd name="T18" fmla="*/ 0 w 13"/>
                  <a:gd name="T19" fmla="*/ 2 h 8"/>
                  <a:gd name="T20" fmla="*/ 0 w 13"/>
                  <a:gd name="T21" fmla="*/ 2 h 8"/>
                  <a:gd name="T22" fmla="*/ 0 w 13"/>
                  <a:gd name="T23" fmla="*/ 2 h 8"/>
                  <a:gd name="T24" fmla="*/ 1 w 13"/>
                  <a:gd name="T25" fmla="*/ 2 h 8"/>
                  <a:gd name="T26" fmla="*/ 1 w 13"/>
                  <a:gd name="T27" fmla="*/ 2 h 8"/>
                  <a:gd name="T28" fmla="*/ 1 w 13"/>
                  <a:gd name="T29" fmla="*/ 0 h 8"/>
                  <a:gd name="T30" fmla="*/ 1 w 13"/>
                  <a:gd name="T31" fmla="*/ 0 h 8"/>
                  <a:gd name="T32" fmla="*/ 1 w 13"/>
                  <a:gd name="T33" fmla="*/ 0 h 8"/>
                  <a:gd name="T34" fmla="*/ 3 w 13"/>
                  <a:gd name="T35" fmla="*/ 0 h 8"/>
                  <a:gd name="T36" fmla="*/ 3 w 13"/>
                  <a:gd name="T37" fmla="*/ 0 h 8"/>
                  <a:gd name="T38" fmla="*/ 11 w 13"/>
                  <a:gd name="T39" fmla="*/ 3 h 8"/>
                  <a:gd name="T40" fmla="*/ 11 w 13"/>
                  <a:gd name="T41" fmla="*/ 5 h 8"/>
                  <a:gd name="T42" fmla="*/ 13 w 13"/>
                  <a:gd name="T43" fmla="*/ 5 h 8"/>
                  <a:gd name="T44" fmla="*/ 13 w 13"/>
                  <a:gd name="T45" fmla="*/ 5 h 8"/>
                  <a:gd name="T46" fmla="*/ 13 w 13"/>
                  <a:gd name="T47" fmla="*/ 5 h 8"/>
                  <a:gd name="T48" fmla="*/ 13 w 13"/>
                  <a:gd name="T49" fmla="*/ 5 h 8"/>
                  <a:gd name="T50" fmla="*/ 13 w 13"/>
                  <a:gd name="T51" fmla="*/ 6 h 8"/>
                  <a:gd name="T52" fmla="*/ 13 w 13"/>
                  <a:gd name="T53" fmla="*/ 6 h 8"/>
                  <a:gd name="T54" fmla="*/ 13 w 13"/>
                  <a:gd name="T55" fmla="*/ 6 h 8"/>
                  <a:gd name="T56" fmla="*/ 13 w 13"/>
                  <a:gd name="T57" fmla="*/ 6 h 8"/>
                  <a:gd name="T58" fmla="*/ 13 w 13"/>
                  <a:gd name="T59" fmla="*/ 6 h 8"/>
                  <a:gd name="T60" fmla="*/ 13 w 13"/>
                  <a:gd name="T61" fmla="*/ 8 h 8"/>
                  <a:gd name="T62" fmla="*/ 13 w 13"/>
                  <a:gd name="T63" fmla="*/ 8 h 8"/>
                  <a:gd name="T64" fmla="*/ 11 w 13"/>
                  <a:gd name="T65" fmla="*/ 8 h 8"/>
                  <a:gd name="T66" fmla="*/ 11 w 13"/>
                  <a:gd name="T67" fmla="*/ 8 h 8"/>
                  <a:gd name="T68" fmla="*/ 11 w 13"/>
                  <a:gd name="T69" fmla="*/ 8 h 8"/>
                  <a:gd name="T70" fmla="*/ 11 w 13"/>
                  <a:gd name="T71" fmla="*/ 8 h 8"/>
                  <a:gd name="T72" fmla="*/ 10 w 13"/>
                  <a:gd name="T73" fmla="*/ 8 h 8"/>
                  <a:gd name="T74" fmla="*/ 10 w 13"/>
                  <a:gd name="T75" fmla="*/ 8 h 8"/>
                  <a:gd name="T76" fmla="*/ 1 w 13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8">
                    <a:moveTo>
                      <a:pt x="1" y="5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0" name="Freeform 2057">
                <a:extLst>
                  <a:ext uri="{FF2B5EF4-FFF2-40B4-BE49-F238E27FC236}">
                    <a16:creationId xmlns:a16="http://schemas.microsoft.com/office/drawing/2014/main" id="{409F9715-7C6B-E3AD-A87F-3EB0D893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95"/>
                <a:ext cx="13" cy="8"/>
              </a:xfrm>
              <a:custGeom>
                <a:avLst/>
                <a:gdLst>
                  <a:gd name="T0" fmla="*/ 2 w 13"/>
                  <a:gd name="T1" fmla="*/ 5 h 8"/>
                  <a:gd name="T2" fmla="*/ 2 w 13"/>
                  <a:gd name="T3" fmla="*/ 5 h 8"/>
                  <a:gd name="T4" fmla="*/ 2 w 13"/>
                  <a:gd name="T5" fmla="*/ 5 h 8"/>
                  <a:gd name="T6" fmla="*/ 2 w 13"/>
                  <a:gd name="T7" fmla="*/ 5 h 8"/>
                  <a:gd name="T8" fmla="*/ 0 w 13"/>
                  <a:gd name="T9" fmla="*/ 5 h 8"/>
                  <a:gd name="T10" fmla="*/ 0 w 13"/>
                  <a:gd name="T11" fmla="*/ 3 h 8"/>
                  <a:gd name="T12" fmla="*/ 0 w 13"/>
                  <a:gd name="T13" fmla="*/ 3 h 8"/>
                  <a:gd name="T14" fmla="*/ 0 w 13"/>
                  <a:gd name="T15" fmla="*/ 3 h 8"/>
                  <a:gd name="T16" fmla="*/ 0 w 13"/>
                  <a:gd name="T17" fmla="*/ 2 h 8"/>
                  <a:gd name="T18" fmla="*/ 0 w 13"/>
                  <a:gd name="T19" fmla="*/ 2 h 8"/>
                  <a:gd name="T20" fmla="*/ 2 w 13"/>
                  <a:gd name="T21" fmla="*/ 2 h 8"/>
                  <a:gd name="T22" fmla="*/ 2 w 13"/>
                  <a:gd name="T23" fmla="*/ 2 h 8"/>
                  <a:gd name="T24" fmla="*/ 2 w 13"/>
                  <a:gd name="T25" fmla="*/ 2 h 8"/>
                  <a:gd name="T26" fmla="*/ 2 w 13"/>
                  <a:gd name="T27" fmla="*/ 2 h 8"/>
                  <a:gd name="T28" fmla="*/ 2 w 13"/>
                  <a:gd name="T29" fmla="*/ 0 h 8"/>
                  <a:gd name="T30" fmla="*/ 3 w 13"/>
                  <a:gd name="T31" fmla="*/ 0 h 8"/>
                  <a:gd name="T32" fmla="*/ 3 w 13"/>
                  <a:gd name="T33" fmla="*/ 0 h 8"/>
                  <a:gd name="T34" fmla="*/ 12 w 13"/>
                  <a:gd name="T35" fmla="*/ 3 h 8"/>
                  <a:gd name="T36" fmla="*/ 12 w 13"/>
                  <a:gd name="T37" fmla="*/ 3 h 8"/>
                  <a:gd name="T38" fmla="*/ 12 w 13"/>
                  <a:gd name="T39" fmla="*/ 3 h 8"/>
                  <a:gd name="T40" fmla="*/ 13 w 13"/>
                  <a:gd name="T41" fmla="*/ 3 h 8"/>
                  <a:gd name="T42" fmla="*/ 13 w 13"/>
                  <a:gd name="T43" fmla="*/ 3 h 8"/>
                  <a:gd name="T44" fmla="*/ 13 w 13"/>
                  <a:gd name="T45" fmla="*/ 5 h 8"/>
                  <a:gd name="T46" fmla="*/ 13 w 13"/>
                  <a:gd name="T47" fmla="*/ 5 h 8"/>
                  <a:gd name="T48" fmla="*/ 13 w 13"/>
                  <a:gd name="T49" fmla="*/ 5 h 8"/>
                  <a:gd name="T50" fmla="*/ 13 w 13"/>
                  <a:gd name="T51" fmla="*/ 6 h 8"/>
                  <a:gd name="T52" fmla="*/ 13 w 13"/>
                  <a:gd name="T53" fmla="*/ 6 h 8"/>
                  <a:gd name="T54" fmla="*/ 13 w 13"/>
                  <a:gd name="T55" fmla="*/ 6 h 8"/>
                  <a:gd name="T56" fmla="*/ 13 w 13"/>
                  <a:gd name="T57" fmla="*/ 6 h 8"/>
                  <a:gd name="T58" fmla="*/ 12 w 13"/>
                  <a:gd name="T59" fmla="*/ 8 h 8"/>
                  <a:gd name="T60" fmla="*/ 12 w 13"/>
                  <a:gd name="T61" fmla="*/ 8 h 8"/>
                  <a:gd name="T62" fmla="*/ 12 w 13"/>
                  <a:gd name="T63" fmla="*/ 8 h 8"/>
                  <a:gd name="T64" fmla="*/ 12 w 13"/>
                  <a:gd name="T65" fmla="*/ 8 h 8"/>
                  <a:gd name="T66" fmla="*/ 10 w 13"/>
                  <a:gd name="T67" fmla="*/ 8 h 8"/>
                  <a:gd name="T68" fmla="*/ 2 w 13"/>
                  <a:gd name="T69" fmla="*/ 5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1" name="Freeform 2058">
                <a:extLst>
                  <a:ext uri="{FF2B5EF4-FFF2-40B4-BE49-F238E27FC236}">
                    <a16:creationId xmlns:a16="http://schemas.microsoft.com/office/drawing/2014/main" id="{DDEC6974-2566-021D-C2C9-FA858203F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895"/>
                <a:ext cx="13" cy="8"/>
              </a:xfrm>
              <a:custGeom>
                <a:avLst/>
                <a:gdLst>
                  <a:gd name="T0" fmla="*/ 2 w 13"/>
                  <a:gd name="T1" fmla="*/ 5 h 8"/>
                  <a:gd name="T2" fmla="*/ 2 w 13"/>
                  <a:gd name="T3" fmla="*/ 5 h 8"/>
                  <a:gd name="T4" fmla="*/ 2 w 13"/>
                  <a:gd name="T5" fmla="*/ 5 h 8"/>
                  <a:gd name="T6" fmla="*/ 2 w 13"/>
                  <a:gd name="T7" fmla="*/ 5 h 8"/>
                  <a:gd name="T8" fmla="*/ 0 w 13"/>
                  <a:gd name="T9" fmla="*/ 5 h 8"/>
                  <a:gd name="T10" fmla="*/ 0 w 13"/>
                  <a:gd name="T11" fmla="*/ 3 h 8"/>
                  <a:gd name="T12" fmla="*/ 0 w 13"/>
                  <a:gd name="T13" fmla="*/ 3 h 8"/>
                  <a:gd name="T14" fmla="*/ 0 w 13"/>
                  <a:gd name="T15" fmla="*/ 3 h 8"/>
                  <a:gd name="T16" fmla="*/ 0 w 13"/>
                  <a:gd name="T17" fmla="*/ 3 h 8"/>
                  <a:gd name="T18" fmla="*/ 0 w 13"/>
                  <a:gd name="T19" fmla="*/ 2 h 8"/>
                  <a:gd name="T20" fmla="*/ 0 w 13"/>
                  <a:gd name="T21" fmla="*/ 2 h 8"/>
                  <a:gd name="T22" fmla="*/ 2 w 13"/>
                  <a:gd name="T23" fmla="*/ 2 h 8"/>
                  <a:gd name="T24" fmla="*/ 2 w 13"/>
                  <a:gd name="T25" fmla="*/ 2 h 8"/>
                  <a:gd name="T26" fmla="*/ 2 w 13"/>
                  <a:gd name="T27" fmla="*/ 2 h 8"/>
                  <a:gd name="T28" fmla="*/ 2 w 13"/>
                  <a:gd name="T29" fmla="*/ 2 h 8"/>
                  <a:gd name="T30" fmla="*/ 2 w 13"/>
                  <a:gd name="T31" fmla="*/ 0 h 8"/>
                  <a:gd name="T32" fmla="*/ 3 w 13"/>
                  <a:gd name="T33" fmla="*/ 0 h 8"/>
                  <a:gd name="T34" fmla="*/ 3 w 13"/>
                  <a:gd name="T35" fmla="*/ 0 h 8"/>
                  <a:gd name="T36" fmla="*/ 3 w 13"/>
                  <a:gd name="T37" fmla="*/ 0 h 8"/>
                  <a:gd name="T38" fmla="*/ 12 w 13"/>
                  <a:gd name="T39" fmla="*/ 3 h 8"/>
                  <a:gd name="T40" fmla="*/ 12 w 13"/>
                  <a:gd name="T41" fmla="*/ 3 h 8"/>
                  <a:gd name="T42" fmla="*/ 12 w 13"/>
                  <a:gd name="T43" fmla="*/ 3 h 8"/>
                  <a:gd name="T44" fmla="*/ 13 w 13"/>
                  <a:gd name="T45" fmla="*/ 3 h 8"/>
                  <a:gd name="T46" fmla="*/ 13 w 13"/>
                  <a:gd name="T47" fmla="*/ 3 h 8"/>
                  <a:gd name="T48" fmla="*/ 13 w 13"/>
                  <a:gd name="T49" fmla="*/ 5 h 8"/>
                  <a:gd name="T50" fmla="*/ 13 w 13"/>
                  <a:gd name="T51" fmla="*/ 5 h 8"/>
                  <a:gd name="T52" fmla="*/ 13 w 13"/>
                  <a:gd name="T53" fmla="*/ 5 h 8"/>
                  <a:gd name="T54" fmla="*/ 13 w 13"/>
                  <a:gd name="T55" fmla="*/ 5 h 8"/>
                  <a:gd name="T56" fmla="*/ 13 w 13"/>
                  <a:gd name="T57" fmla="*/ 6 h 8"/>
                  <a:gd name="T58" fmla="*/ 13 w 13"/>
                  <a:gd name="T59" fmla="*/ 6 h 8"/>
                  <a:gd name="T60" fmla="*/ 13 w 13"/>
                  <a:gd name="T61" fmla="*/ 6 h 8"/>
                  <a:gd name="T62" fmla="*/ 13 w 13"/>
                  <a:gd name="T63" fmla="*/ 6 h 8"/>
                  <a:gd name="T64" fmla="*/ 12 w 13"/>
                  <a:gd name="T65" fmla="*/ 8 h 8"/>
                  <a:gd name="T66" fmla="*/ 12 w 13"/>
                  <a:gd name="T67" fmla="*/ 8 h 8"/>
                  <a:gd name="T68" fmla="*/ 12 w 13"/>
                  <a:gd name="T69" fmla="*/ 8 h 8"/>
                  <a:gd name="T70" fmla="*/ 12 w 13"/>
                  <a:gd name="T71" fmla="*/ 8 h 8"/>
                  <a:gd name="T72" fmla="*/ 12 w 13"/>
                  <a:gd name="T73" fmla="*/ 8 h 8"/>
                  <a:gd name="T74" fmla="*/ 10 w 13"/>
                  <a:gd name="T75" fmla="*/ 8 h 8"/>
                  <a:gd name="T76" fmla="*/ 2 w 13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2" name="Freeform 2059">
                <a:extLst>
                  <a:ext uri="{FF2B5EF4-FFF2-40B4-BE49-F238E27FC236}">
                    <a16:creationId xmlns:a16="http://schemas.microsoft.com/office/drawing/2014/main" id="{7C099662-EED9-B522-014C-419DF3069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898"/>
                <a:ext cx="17" cy="6"/>
              </a:xfrm>
              <a:custGeom>
                <a:avLst/>
                <a:gdLst>
                  <a:gd name="T0" fmla="*/ 2 w 14"/>
                  <a:gd name="T1" fmla="*/ 5 h 6"/>
                  <a:gd name="T2" fmla="*/ 2 w 14"/>
                  <a:gd name="T3" fmla="*/ 5 h 6"/>
                  <a:gd name="T4" fmla="*/ 2 w 14"/>
                  <a:gd name="T5" fmla="*/ 5 h 6"/>
                  <a:gd name="T6" fmla="*/ 2 w 14"/>
                  <a:gd name="T7" fmla="*/ 3 h 6"/>
                  <a:gd name="T8" fmla="*/ 0 w 14"/>
                  <a:gd name="T9" fmla="*/ 3 h 6"/>
                  <a:gd name="T10" fmla="*/ 0 w 14"/>
                  <a:gd name="T11" fmla="*/ 3 h 6"/>
                  <a:gd name="T12" fmla="*/ 0 w 14"/>
                  <a:gd name="T13" fmla="*/ 3 h 6"/>
                  <a:gd name="T14" fmla="*/ 0 w 14"/>
                  <a:gd name="T15" fmla="*/ 2 h 6"/>
                  <a:gd name="T16" fmla="*/ 0 w 14"/>
                  <a:gd name="T17" fmla="*/ 2 h 6"/>
                  <a:gd name="T18" fmla="*/ 0 w 14"/>
                  <a:gd name="T19" fmla="*/ 2 h 6"/>
                  <a:gd name="T20" fmla="*/ 0 w 14"/>
                  <a:gd name="T21" fmla="*/ 0 h 6"/>
                  <a:gd name="T22" fmla="*/ 2 w 14"/>
                  <a:gd name="T23" fmla="*/ 0 h 6"/>
                  <a:gd name="T24" fmla="*/ 2 w 14"/>
                  <a:gd name="T25" fmla="*/ 0 h 6"/>
                  <a:gd name="T26" fmla="*/ 2 w 14"/>
                  <a:gd name="T27" fmla="*/ 0 h 6"/>
                  <a:gd name="T28" fmla="*/ 2 w 14"/>
                  <a:gd name="T29" fmla="*/ 0 h 6"/>
                  <a:gd name="T30" fmla="*/ 287 w 14"/>
                  <a:gd name="T31" fmla="*/ 0 h 6"/>
                  <a:gd name="T32" fmla="*/ 287 w 14"/>
                  <a:gd name="T33" fmla="*/ 0 h 6"/>
                  <a:gd name="T34" fmla="*/ 911 w 14"/>
                  <a:gd name="T35" fmla="*/ 2 h 6"/>
                  <a:gd name="T36" fmla="*/ 911 w 14"/>
                  <a:gd name="T37" fmla="*/ 2 h 6"/>
                  <a:gd name="T38" fmla="*/ 1052 w 14"/>
                  <a:gd name="T39" fmla="*/ 2 h 6"/>
                  <a:gd name="T40" fmla="*/ 1052 w 14"/>
                  <a:gd name="T41" fmla="*/ 3 h 6"/>
                  <a:gd name="T42" fmla="*/ 1052 w 14"/>
                  <a:gd name="T43" fmla="*/ 3 h 6"/>
                  <a:gd name="T44" fmla="*/ 1052 w 14"/>
                  <a:gd name="T45" fmla="*/ 3 h 6"/>
                  <a:gd name="T46" fmla="*/ 1052 w 14"/>
                  <a:gd name="T47" fmla="*/ 3 h 6"/>
                  <a:gd name="T48" fmla="*/ 1052 w 14"/>
                  <a:gd name="T49" fmla="*/ 5 h 6"/>
                  <a:gd name="T50" fmla="*/ 1052 w 14"/>
                  <a:gd name="T51" fmla="*/ 5 h 6"/>
                  <a:gd name="T52" fmla="*/ 1052 w 14"/>
                  <a:gd name="T53" fmla="*/ 5 h 6"/>
                  <a:gd name="T54" fmla="*/ 1052 w 14"/>
                  <a:gd name="T55" fmla="*/ 5 h 6"/>
                  <a:gd name="T56" fmla="*/ 1052 w 14"/>
                  <a:gd name="T57" fmla="*/ 6 h 6"/>
                  <a:gd name="T58" fmla="*/ 1052 w 14"/>
                  <a:gd name="T59" fmla="*/ 6 h 6"/>
                  <a:gd name="T60" fmla="*/ 1052 w 14"/>
                  <a:gd name="T61" fmla="*/ 6 h 6"/>
                  <a:gd name="T62" fmla="*/ 911 w 14"/>
                  <a:gd name="T63" fmla="*/ 6 h 6"/>
                  <a:gd name="T64" fmla="*/ 911 w 14"/>
                  <a:gd name="T65" fmla="*/ 6 h 6"/>
                  <a:gd name="T66" fmla="*/ 911 w 14"/>
                  <a:gd name="T67" fmla="*/ 6 h 6"/>
                  <a:gd name="T68" fmla="*/ 2 w 14"/>
                  <a:gd name="T69" fmla="*/ 5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6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3" name="Freeform 2060">
                <a:extLst>
                  <a:ext uri="{FF2B5EF4-FFF2-40B4-BE49-F238E27FC236}">
                    <a16:creationId xmlns:a16="http://schemas.microsoft.com/office/drawing/2014/main" id="{25DB1726-E9A6-86BC-4527-C590CA270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2898"/>
                <a:ext cx="17" cy="6"/>
              </a:xfrm>
              <a:custGeom>
                <a:avLst/>
                <a:gdLst>
                  <a:gd name="T0" fmla="*/ 2 w 14"/>
                  <a:gd name="T1" fmla="*/ 5 h 6"/>
                  <a:gd name="T2" fmla="*/ 2 w 14"/>
                  <a:gd name="T3" fmla="*/ 5 h 6"/>
                  <a:gd name="T4" fmla="*/ 2 w 14"/>
                  <a:gd name="T5" fmla="*/ 5 h 6"/>
                  <a:gd name="T6" fmla="*/ 2 w 14"/>
                  <a:gd name="T7" fmla="*/ 3 h 6"/>
                  <a:gd name="T8" fmla="*/ 0 w 14"/>
                  <a:gd name="T9" fmla="*/ 3 h 6"/>
                  <a:gd name="T10" fmla="*/ 0 w 14"/>
                  <a:gd name="T11" fmla="*/ 3 h 6"/>
                  <a:gd name="T12" fmla="*/ 0 w 14"/>
                  <a:gd name="T13" fmla="*/ 3 h 6"/>
                  <a:gd name="T14" fmla="*/ 0 w 14"/>
                  <a:gd name="T15" fmla="*/ 2 h 6"/>
                  <a:gd name="T16" fmla="*/ 0 w 14"/>
                  <a:gd name="T17" fmla="*/ 2 h 6"/>
                  <a:gd name="T18" fmla="*/ 0 w 14"/>
                  <a:gd name="T19" fmla="*/ 2 h 6"/>
                  <a:gd name="T20" fmla="*/ 0 w 14"/>
                  <a:gd name="T21" fmla="*/ 2 h 6"/>
                  <a:gd name="T22" fmla="*/ 0 w 14"/>
                  <a:gd name="T23" fmla="*/ 0 h 6"/>
                  <a:gd name="T24" fmla="*/ 2 w 14"/>
                  <a:gd name="T25" fmla="*/ 0 h 6"/>
                  <a:gd name="T26" fmla="*/ 2 w 14"/>
                  <a:gd name="T27" fmla="*/ 0 h 6"/>
                  <a:gd name="T28" fmla="*/ 2 w 14"/>
                  <a:gd name="T29" fmla="*/ 0 h 6"/>
                  <a:gd name="T30" fmla="*/ 2 w 14"/>
                  <a:gd name="T31" fmla="*/ 0 h 6"/>
                  <a:gd name="T32" fmla="*/ 287 w 14"/>
                  <a:gd name="T33" fmla="*/ 0 h 6"/>
                  <a:gd name="T34" fmla="*/ 287 w 14"/>
                  <a:gd name="T35" fmla="*/ 0 h 6"/>
                  <a:gd name="T36" fmla="*/ 287 w 14"/>
                  <a:gd name="T37" fmla="*/ 0 h 6"/>
                  <a:gd name="T38" fmla="*/ 911 w 14"/>
                  <a:gd name="T39" fmla="*/ 2 h 6"/>
                  <a:gd name="T40" fmla="*/ 911 w 14"/>
                  <a:gd name="T41" fmla="*/ 2 h 6"/>
                  <a:gd name="T42" fmla="*/ 1052 w 14"/>
                  <a:gd name="T43" fmla="*/ 2 h 6"/>
                  <a:gd name="T44" fmla="*/ 1052 w 14"/>
                  <a:gd name="T45" fmla="*/ 3 h 6"/>
                  <a:gd name="T46" fmla="*/ 1052 w 14"/>
                  <a:gd name="T47" fmla="*/ 3 h 6"/>
                  <a:gd name="T48" fmla="*/ 1052 w 14"/>
                  <a:gd name="T49" fmla="*/ 3 h 6"/>
                  <a:gd name="T50" fmla="*/ 1052 w 14"/>
                  <a:gd name="T51" fmla="*/ 3 h 6"/>
                  <a:gd name="T52" fmla="*/ 1052 w 14"/>
                  <a:gd name="T53" fmla="*/ 5 h 6"/>
                  <a:gd name="T54" fmla="*/ 1052 w 14"/>
                  <a:gd name="T55" fmla="*/ 5 h 6"/>
                  <a:gd name="T56" fmla="*/ 1052 w 14"/>
                  <a:gd name="T57" fmla="*/ 5 h 6"/>
                  <a:gd name="T58" fmla="*/ 1052 w 14"/>
                  <a:gd name="T59" fmla="*/ 5 h 6"/>
                  <a:gd name="T60" fmla="*/ 1052 w 14"/>
                  <a:gd name="T61" fmla="*/ 5 h 6"/>
                  <a:gd name="T62" fmla="*/ 1052 w 14"/>
                  <a:gd name="T63" fmla="*/ 6 h 6"/>
                  <a:gd name="T64" fmla="*/ 1052 w 14"/>
                  <a:gd name="T65" fmla="*/ 6 h 6"/>
                  <a:gd name="T66" fmla="*/ 1052 w 14"/>
                  <a:gd name="T67" fmla="*/ 6 h 6"/>
                  <a:gd name="T68" fmla="*/ 911 w 14"/>
                  <a:gd name="T69" fmla="*/ 6 h 6"/>
                  <a:gd name="T70" fmla="*/ 911 w 14"/>
                  <a:gd name="T71" fmla="*/ 6 h 6"/>
                  <a:gd name="T72" fmla="*/ 911 w 14"/>
                  <a:gd name="T73" fmla="*/ 6 h 6"/>
                  <a:gd name="T74" fmla="*/ 911 w 14"/>
                  <a:gd name="T75" fmla="*/ 6 h 6"/>
                  <a:gd name="T76" fmla="*/ 2 w 14"/>
                  <a:gd name="T77" fmla="*/ 5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6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4" name="Freeform 2061">
                <a:extLst>
                  <a:ext uri="{FF2B5EF4-FFF2-40B4-BE49-F238E27FC236}">
                    <a16:creationId xmlns:a16="http://schemas.microsoft.com/office/drawing/2014/main" id="{D01F7ABC-35D7-C62C-E5BF-4F60FAC0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2900"/>
                <a:ext cx="15" cy="6"/>
              </a:xfrm>
              <a:custGeom>
                <a:avLst/>
                <a:gdLst>
                  <a:gd name="T0" fmla="*/ 3 w 15"/>
                  <a:gd name="T1" fmla="*/ 4 h 6"/>
                  <a:gd name="T2" fmla="*/ 3 w 15"/>
                  <a:gd name="T3" fmla="*/ 4 h 6"/>
                  <a:gd name="T4" fmla="*/ 1 w 15"/>
                  <a:gd name="T5" fmla="*/ 4 h 6"/>
                  <a:gd name="T6" fmla="*/ 1 w 15"/>
                  <a:gd name="T7" fmla="*/ 4 h 6"/>
                  <a:gd name="T8" fmla="*/ 1 w 15"/>
                  <a:gd name="T9" fmla="*/ 4 h 6"/>
                  <a:gd name="T10" fmla="*/ 1 w 15"/>
                  <a:gd name="T11" fmla="*/ 3 h 6"/>
                  <a:gd name="T12" fmla="*/ 1 w 15"/>
                  <a:gd name="T13" fmla="*/ 3 h 6"/>
                  <a:gd name="T14" fmla="*/ 0 w 15"/>
                  <a:gd name="T15" fmla="*/ 3 h 6"/>
                  <a:gd name="T16" fmla="*/ 0 w 15"/>
                  <a:gd name="T17" fmla="*/ 3 h 6"/>
                  <a:gd name="T18" fmla="*/ 0 w 15"/>
                  <a:gd name="T19" fmla="*/ 1 h 6"/>
                  <a:gd name="T20" fmla="*/ 1 w 15"/>
                  <a:gd name="T21" fmla="*/ 1 h 6"/>
                  <a:gd name="T22" fmla="*/ 1 w 15"/>
                  <a:gd name="T23" fmla="*/ 1 h 6"/>
                  <a:gd name="T24" fmla="*/ 1 w 15"/>
                  <a:gd name="T25" fmla="*/ 1 h 6"/>
                  <a:gd name="T26" fmla="*/ 1 w 15"/>
                  <a:gd name="T27" fmla="*/ 0 h 6"/>
                  <a:gd name="T28" fmla="*/ 3 w 15"/>
                  <a:gd name="T29" fmla="*/ 0 h 6"/>
                  <a:gd name="T30" fmla="*/ 3 w 15"/>
                  <a:gd name="T31" fmla="*/ 0 h 6"/>
                  <a:gd name="T32" fmla="*/ 3 w 15"/>
                  <a:gd name="T33" fmla="*/ 0 h 6"/>
                  <a:gd name="T34" fmla="*/ 11 w 15"/>
                  <a:gd name="T35" fmla="*/ 1 h 6"/>
                  <a:gd name="T36" fmla="*/ 13 w 15"/>
                  <a:gd name="T37" fmla="*/ 1 h 6"/>
                  <a:gd name="T38" fmla="*/ 13 w 15"/>
                  <a:gd name="T39" fmla="*/ 1 h 6"/>
                  <a:gd name="T40" fmla="*/ 13 w 15"/>
                  <a:gd name="T41" fmla="*/ 1 h 6"/>
                  <a:gd name="T42" fmla="*/ 13 w 15"/>
                  <a:gd name="T43" fmla="*/ 1 h 6"/>
                  <a:gd name="T44" fmla="*/ 15 w 15"/>
                  <a:gd name="T45" fmla="*/ 1 h 6"/>
                  <a:gd name="T46" fmla="*/ 15 w 15"/>
                  <a:gd name="T47" fmla="*/ 3 h 6"/>
                  <a:gd name="T48" fmla="*/ 15 w 15"/>
                  <a:gd name="T49" fmla="*/ 3 h 6"/>
                  <a:gd name="T50" fmla="*/ 15 w 15"/>
                  <a:gd name="T51" fmla="*/ 3 h 6"/>
                  <a:gd name="T52" fmla="*/ 15 w 15"/>
                  <a:gd name="T53" fmla="*/ 4 h 6"/>
                  <a:gd name="T54" fmla="*/ 15 w 15"/>
                  <a:gd name="T55" fmla="*/ 4 h 6"/>
                  <a:gd name="T56" fmla="*/ 15 w 15"/>
                  <a:gd name="T57" fmla="*/ 4 h 6"/>
                  <a:gd name="T58" fmla="*/ 13 w 15"/>
                  <a:gd name="T59" fmla="*/ 4 h 6"/>
                  <a:gd name="T60" fmla="*/ 13 w 15"/>
                  <a:gd name="T61" fmla="*/ 6 h 6"/>
                  <a:gd name="T62" fmla="*/ 13 w 15"/>
                  <a:gd name="T63" fmla="*/ 6 h 6"/>
                  <a:gd name="T64" fmla="*/ 13 w 15"/>
                  <a:gd name="T65" fmla="*/ 6 h 6"/>
                  <a:gd name="T66" fmla="*/ 11 w 15"/>
                  <a:gd name="T67" fmla="*/ 6 h 6"/>
                  <a:gd name="T68" fmla="*/ 3 w 15"/>
                  <a:gd name="T69" fmla="*/ 4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" h="6">
                    <a:moveTo>
                      <a:pt x="3" y="4"/>
                    </a:moveTo>
                    <a:lnTo>
                      <a:pt x="3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1" y="6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5" name="Freeform 2062">
                <a:extLst>
                  <a:ext uri="{FF2B5EF4-FFF2-40B4-BE49-F238E27FC236}">
                    <a16:creationId xmlns:a16="http://schemas.microsoft.com/office/drawing/2014/main" id="{F8B1CA2A-5250-1C5C-00EC-8A6B67BD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2900"/>
                <a:ext cx="15" cy="6"/>
              </a:xfrm>
              <a:custGeom>
                <a:avLst/>
                <a:gdLst>
                  <a:gd name="T0" fmla="*/ 3 w 15"/>
                  <a:gd name="T1" fmla="*/ 4 h 6"/>
                  <a:gd name="T2" fmla="*/ 3 w 15"/>
                  <a:gd name="T3" fmla="*/ 4 h 6"/>
                  <a:gd name="T4" fmla="*/ 1 w 15"/>
                  <a:gd name="T5" fmla="*/ 4 h 6"/>
                  <a:gd name="T6" fmla="*/ 1 w 15"/>
                  <a:gd name="T7" fmla="*/ 4 h 6"/>
                  <a:gd name="T8" fmla="*/ 1 w 15"/>
                  <a:gd name="T9" fmla="*/ 4 h 6"/>
                  <a:gd name="T10" fmla="*/ 1 w 15"/>
                  <a:gd name="T11" fmla="*/ 3 h 6"/>
                  <a:gd name="T12" fmla="*/ 1 w 15"/>
                  <a:gd name="T13" fmla="*/ 3 h 6"/>
                  <a:gd name="T14" fmla="*/ 0 w 15"/>
                  <a:gd name="T15" fmla="*/ 3 h 6"/>
                  <a:gd name="T16" fmla="*/ 0 w 15"/>
                  <a:gd name="T17" fmla="*/ 3 h 6"/>
                  <a:gd name="T18" fmla="*/ 0 w 15"/>
                  <a:gd name="T19" fmla="*/ 3 h 6"/>
                  <a:gd name="T20" fmla="*/ 0 w 15"/>
                  <a:gd name="T21" fmla="*/ 1 h 6"/>
                  <a:gd name="T22" fmla="*/ 1 w 15"/>
                  <a:gd name="T23" fmla="*/ 1 h 6"/>
                  <a:gd name="T24" fmla="*/ 1 w 15"/>
                  <a:gd name="T25" fmla="*/ 1 h 6"/>
                  <a:gd name="T26" fmla="*/ 1 w 15"/>
                  <a:gd name="T27" fmla="*/ 1 h 6"/>
                  <a:gd name="T28" fmla="*/ 1 w 15"/>
                  <a:gd name="T29" fmla="*/ 0 h 6"/>
                  <a:gd name="T30" fmla="*/ 3 w 15"/>
                  <a:gd name="T31" fmla="*/ 0 h 6"/>
                  <a:gd name="T32" fmla="*/ 3 w 15"/>
                  <a:gd name="T33" fmla="*/ 0 h 6"/>
                  <a:gd name="T34" fmla="*/ 3 w 15"/>
                  <a:gd name="T35" fmla="*/ 0 h 6"/>
                  <a:gd name="T36" fmla="*/ 3 w 15"/>
                  <a:gd name="T37" fmla="*/ 0 h 6"/>
                  <a:gd name="T38" fmla="*/ 11 w 15"/>
                  <a:gd name="T39" fmla="*/ 1 h 6"/>
                  <a:gd name="T40" fmla="*/ 13 w 15"/>
                  <a:gd name="T41" fmla="*/ 1 h 6"/>
                  <a:gd name="T42" fmla="*/ 13 w 15"/>
                  <a:gd name="T43" fmla="*/ 1 h 6"/>
                  <a:gd name="T44" fmla="*/ 13 w 15"/>
                  <a:gd name="T45" fmla="*/ 1 h 6"/>
                  <a:gd name="T46" fmla="*/ 13 w 15"/>
                  <a:gd name="T47" fmla="*/ 1 h 6"/>
                  <a:gd name="T48" fmla="*/ 15 w 15"/>
                  <a:gd name="T49" fmla="*/ 1 h 6"/>
                  <a:gd name="T50" fmla="*/ 15 w 15"/>
                  <a:gd name="T51" fmla="*/ 3 h 6"/>
                  <a:gd name="T52" fmla="*/ 15 w 15"/>
                  <a:gd name="T53" fmla="*/ 3 h 6"/>
                  <a:gd name="T54" fmla="*/ 15 w 15"/>
                  <a:gd name="T55" fmla="*/ 3 h 6"/>
                  <a:gd name="T56" fmla="*/ 15 w 15"/>
                  <a:gd name="T57" fmla="*/ 3 h 6"/>
                  <a:gd name="T58" fmla="*/ 15 w 15"/>
                  <a:gd name="T59" fmla="*/ 4 h 6"/>
                  <a:gd name="T60" fmla="*/ 15 w 15"/>
                  <a:gd name="T61" fmla="*/ 4 h 6"/>
                  <a:gd name="T62" fmla="*/ 15 w 15"/>
                  <a:gd name="T63" fmla="*/ 4 h 6"/>
                  <a:gd name="T64" fmla="*/ 13 w 15"/>
                  <a:gd name="T65" fmla="*/ 4 h 6"/>
                  <a:gd name="T66" fmla="*/ 13 w 15"/>
                  <a:gd name="T67" fmla="*/ 6 h 6"/>
                  <a:gd name="T68" fmla="*/ 13 w 15"/>
                  <a:gd name="T69" fmla="*/ 6 h 6"/>
                  <a:gd name="T70" fmla="*/ 13 w 15"/>
                  <a:gd name="T71" fmla="*/ 6 h 6"/>
                  <a:gd name="T72" fmla="*/ 11 w 15"/>
                  <a:gd name="T73" fmla="*/ 6 h 6"/>
                  <a:gd name="T74" fmla="*/ 11 w 15"/>
                  <a:gd name="T75" fmla="*/ 6 h 6"/>
                  <a:gd name="T76" fmla="*/ 3 w 15"/>
                  <a:gd name="T77" fmla="*/ 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5" h="6">
                    <a:moveTo>
                      <a:pt x="3" y="4"/>
                    </a:moveTo>
                    <a:lnTo>
                      <a:pt x="3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1" y="6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6" name="Freeform 2063">
                <a:extLst>
                  <a:ext uri="{FF2B5EF4-FFF2-40B4-BE49-F238E27FC236}">
                    <a16:creationId xmlns:a16="http://schemas.microsoft.com/office/drawing/2014/main" id="{EC456DE2-B0E8-FFA1-B1A0-AF103E2E9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2901"/>
                <a:ext cx="11" cy="5"/>
              </a:xfrm>
              <a:custGeom>
                <a:avLst/>
                <a:gdLst>
                  <a:gd name="T0" fmla="*/ 1 w 11"/>
                  <a:gd name="T1" fmla="*/ 5 h 5"/>
                  <a:gd name="T2" fmla="*/ 1 w 11"/>
                  <a:gd name="T3" fmla="*/ 5 h 5"/>
                  <a:gd name="T4" fmla="*/ 1 w 11"/>
                  <a:gd name="T5" fmla="*/ 5 h 5"/>
                  <a:gd name="T6" fmla="*/ 1 w 11"/>
                  <a:gd name="T7" fmla="*/ 5 h 5"/>
                  <a:gd name="T8" fmla="*/ 0 w 11"/>
                  <a:gd name="T9" fmla="*/ 3 h 5"/>
                  <a:gd name="T10" fmla="*/ 0 w 11"/>
                  <a:gd name="T11" fmla="*/ 3 h 5"/>
                  <a:gd name="T12" fmla="*/ 0 w 11"/>
                  <a:gd name="T13" fmla="*/ 3 h 5"/>
                  <a:gd name="T14" fmla="*/ 0 w 11"/>
                  <a:gd name="T15" fmla="*/ 3 h 5"/>
                  <a:gd name="T16" fmla="*/ 0 w 11"/>
                  <a:gd name="T17" fmla="*/ 2 h 5"/>
                  <a:gd name="T18" fmla="*/ 0 w 11"/>
                  <a:gd name="T19" fmla="*/ 2 h 5"/>
                  <a:gd name="T20" fmla="*/ 0 w 11"/>
                  <a:gd name="T21" fmla="*/ 2 h 5"/>
                  <a:gd name="T22" fmla="*/ 0 w 11"/>
                  <a:gd name="T23" fmla="*/ 2 h 5"/>
                  <a:gd name="T24" fmla="*/ 0 w 11"/>
                  <a:gd name="T25" fmla="*/ 0 h 5"/>
                  <a:gd name="T26" fmla="*/ 0 w 11"/>
                  <a:gd name="T27" fmla="*/ 0 h 5"/>
                  <a:gd name="T28" fmla="*/ 1 w 11"/>
                  <a:gd name="T29" fmla="*/ 0 h 5"/>
                  <a:gd name="T30" fmla="*/ 1 w 11"/>
                  <a:gd name="T31" fmla="*/ 0 h 5"/>
                  <a:gd name="T32" fmla="*/ 1 w 11"/>
                  <a:gd name="T33" fmla="*/ 0 h 5"/>
                  <a:gd name="T34" fmla="*/ 1 w 11"/>
                  <a:gd name="T35" fmla="*/ 0 h 5"/>
                  <a:gd name="T36" fmla="*/ 1 w 11"/>
                  <a:gd name="T37" fmla="*/ 0 h 5"/>
                  <a:gd name="T38" fmla="*/ 11 w 11"/>
                  <a:gd name="T39" fmla="*/ 0 h 5"/>
                  <a:gd name="T40" fmla="*/ 11 w 11"/>
                  <a:gd name="T41" fmla="*/ 5 h 5"/>
                  <a:gd name="T42" fmla="*/ 1 w 11"/>
                  <a:gd name="T43" fmla="*/ 5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" h="5">
                    <a:moveTo>
                      <a:pt x="1" y="5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7" name="Freeform 2064">
                <a:extLst>
                  <a:ext uri="{FF2B5EF4-FFF2-40B4-BE49-F238E27FC236}">
                    <a16:creationId xmlns:a16="http://schemas.microsoft.com/office/drawing/2014/main" id="{A5AC59F5-50C2-2F05-1014-0C155E5F8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2901"/>
                <a:ext cx="11" cy="5"/>
              </a:xfrm>
              <a:custGeom>
                <a:avLst/>
                <a:gdLst>
                  <a:gd name="T0" fmla="*/ 1 w 11"/>
                  <a:gd name="T1" fmla="*/ 5 h 5"/>
                  <a:gd name="T2" fmla="*/ 1 w 11"/>
                  <a:gd name="T3" fmla="*/ 5 h 5"/>
                  <a:gd name="T4" fmla="*/ 1 w 11"/>
                  <a:gd name="T5" fmla="*/ 5 h 5"/>
                  <a:gd name="T6" fmla="*/ 1 w 11"/>
                  <a:gd name="T7" fmla="*/ 5 h 5"/>
                  <a:gd name="T8" fmla="*/ 0 w 11"/>
                  <a:gd name="T9" fmla="*/ 3 h 5"/>
                  <a:gd name="T10" fmla="*/ 0 w 11"/>
                  <a:gd name="T11" fmla="*/ 3 h 5"/>
                  <a:gd name="T12" fmla="*/ 0 w 11"/>
                  <a:gd name="T13" fmla="*/ 3 h 5"/>
                  <a:gd name="T14" fmla="*/ 0 w 11"/>
                  <a:gd name="T15" fmla="*/ 3 h 5"/>
                  <a:gd name="T16" fmla="*/ 0 w 11"/>
                  <a:gd name="T17" fmla="*/ 2 h 5"/>
                  <a:gd name="T18" fmla="*/ 0 w 11"/>
                  <a:gd name="T19" fmla="*/ 2 h 5"/>
                  <a:gd name="T20" fmla="*/ 0 w 11"/>
                  <a:gd name="T21" fmla="*/ 2 h 5"/>
                  <a:gd name="T22" fmla="*/ 0 w 11"/>
                  <a:gd name="T23" fmla="*/ 2 h 5"/>
                  <a:gd name="T24" fmla="*/ 0 w 11"/>
                  <a:gd name="T25" fmla="*/ 0 h 5"/>
                  <a:gd name="T26" fmla="*/ 0 w 11"/>
                  <a:gd name="T27" fmla="*/ 0 h 5"/>
                  <a:gd name="T28" fmla="*/ 1 w 11"/>
                  <a:gd name="T29" fmla="*/ 0 h 5"/>
                  <a:gd name="T30" fmla="*/ 1 w 11"/>
                  <a:gd name="T31" fmla="*/ 0 h 5"/>
                  <a:gd name="T32" fmla="*/ 1 w 11"/>
                  <a:gd name="T33" fmla="*/ 0 h 5"/>
                  <a:gd name="T34" fmla="*/ 1 w 11"/>
                  <a:gd name="T35" fmla="*/ 0 h 5"/>
                  <a:gd name="T36" fmla="*/ 1 w 11"/>
                  <a:gd name="T37" fmla="*/ 0 h 5"/>
                  <a:gd name="T38" fmla="*/ 11 w 11"/>
                  <a:gd name="T39" fmla="*/ 0 h 5"/>
                  <a:gd name="T40" fmla="*/ 11 w 11"/>
                  <a:gd name="T41" fmla="*/ 5 h 5"/>
                  <a:gd name="T42" fmla="*/ 1 w 11"/>
                  <a:gd name="T43" fmla="*/ 5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" h="5">
                    <a:moveTo>
                      <a:pt x="1" y="5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8" name="Rectangle 2065">
                <a:extLst>
                  <a:ext uri="{FF2B5EF4-FFF2-40B4-BE49-F238E27FC236}">
                    <a16:creationId xmlns:a16="http://schemas.microsoft.com/office/drawing/2014/main" id="{B4FFE129-07CE-DC17-EFCE-18D735E6A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" y="2703"/>
                <a:ext cx="5" cy="102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9" name="Rectangle 2066">
                <a:extLst>
                  <a:ext uri="{FF2B5EF4-FFF2-40B4-BE49-F238E27FC236}">
                    <a16:creationId xmlns:a16="http://schemas.microsoft.com/office/drawing/2014/main" id="{645EDF36-2B35-AAA0-941A-91485F362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" y="2703"/>
                <a:ext cx="5" cy="102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0" name="Rectangle 2067">
                <a:extLst>
                  <a:ext uri="{FF2B5EF4-FFF2-40B4-BE49-F238E27FC236}">
                    <a16:creationId xmlns:a16="http://schemas.microsoft.com/office/drawing/2014/main" id="{273A07D2-F5FD-DC11-3610-FFB129E35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626"/>
                <a:ext cx="232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1" name="Rectangle 2068">
                <a:extLst>
                  <a:ext uri="{FF2B5EF4-FFF2-40B4-BE49-F238E27FC236}">
                    <a16:creationId xmlns:a16="http://schemas.microsoft.com/office/drawing/2014/main" id="{91A26006-47ED-E156-0B66-2BC2B794C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626"/>
                <a:ext cx="232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2" name="Rectangle 2069">
                <a:extLst>
                  <a:ext uri="{FF2B5EF4-FFF2-40B4-BE49-F238E27FC236}">
                    <a16:creationId xmlns:a16="http://schemas.microsoft.com/office/drawing/2014/main" id="{1C4567AA-DE94-4828-CBC8-39860B1E9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" y="2627"/>
                <a:ext cx="5" cy="7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3" name="Rectangle 2070">
                <a:extLst>
                  <a:ext uri="{FF2B5EF4-FFF2-40B4-BE49-F238E27FC236}">
                    <a16:creationId xmlns:a16="http://schemas.microsoft.com/office/drawing/2014/main" id="{F2A9380A-B42A-AE94-78FE-EBF3C872C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" y="2627"/>
                <a:ext cx="5" cy="7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4" name="Rectangle 2071">
                <a:extLst>
                  <a:ext uri="{FF2B5EF4-FFF2-40B4-BE49-F238E27FC236}">
                    <a16:creationId xmlns:a16="http://schemas.microsoft.com/office/drawing/2014/main" id="{040B6823-6000-62DD-6B01-9BFDF7216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698"/>
                <a:ext cx="232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5" name="Rectangle 2072">
                <a:extLst>
                  <a:ext uri="{FF2B5EF4-FFF2-40B4-BE49-F238E27FC236}">
                    <a16:creationId xmlns:a16="http://schemas.microsoft.com/office/drawing/2014/main" id="{EA81527F-7147-1D4C-BD40-1DF3AAD8E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698"/>
                <a:ext cx="232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6" name="Rectangle 2073">
                <a:extLst>
                  <a:ext uri="{FF2B5EF4-FFF2-40B4-BE49-F238E27FC236}">
                    <a16:creationId xmlns:a16="http://schemas.microsoft.com/office/drawing/2014/main" id="{E3A5A52A-39A9-1A46-A8B7-363DB43CF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627"/>
                <a:ext cx="8" cy="7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7" name="Rectangle 2074">
                <a:extLst>
                  <a:ext uri="{FF2B5EF4-FFF2-40B4-BE49-F238E27FC236}">
                    <a16:creationId xmlns:a16="http://schemas.microsoft.com/office/drawing/2014/main" id="{91B703EB-C61A-6517-30F0-A5E9C9406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627"/>
                <a:ext cx="8" cy="7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2075">
                <a:extLst>
                  <a:ext uri="{FF2B5EF4-FFF2-40B4-BE49-F238E27FC236}">
                    <a16:creationId xmlns:a16="http://schemas.microsoft.com/office/drawing/2014/main" id="{8BFF815F-30F4-41C0-3040-4E82BA868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699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0 h 7"/>
                  <a:gd name="T4" fmla="*/ 5 w 5"/>
                  <a:gd name="T5" fmla="*/ 6 h 7"/>
                  <a:gd name="T6" fmla="*/ 5 w 5"/>
                  <a:gd name="T7" fmla="*/ 6 h 7"/>
                  <a:gd name="T8" fmla="*/ 5 w 5"/>
                  <a:gd name="T9" fmla="*/ 7 h 7"/>
                  <a:gd name="T10" fmla="*/ 5 w 5"/>
                  <a:gd name="T11" fmla="*/ 7 h 7"/>
                  <a:gd name="T12" fmla="*/ 3 w 5"/>
                  <a:gd name="T13" fmla="*/ 7 h 7"/>
                  <a:gd name="T14" fmla="*/ 3 w 5"/>
                  <a:gd name="T15" fmla="*/ 7 h 7"/>
                  <a:gd name="T16" fmla="*/ 3 w 5"/>
                  <a:gd name="T17" fmla="*/ 7 h 7"/>
                  <a:gd name="T18" fmla="*/ 1 w 5"/>
                  <a:gd name="T19" fmla="*/ 7 h 7"/>
                  <a:gd name="T20" fmla="*/ 1 w 5"/>
                  <a:gd name="T21" fmla="*/ 7 h 7"/>
                  <a:gd name="T22" fmla="*/ 1 w 5"/>
                  <a:gd name="T23" fmla="*/ 7 h 7"/>
                  <a:gd name="T24" fmla="*/ 1 w 5"/>
                  <a:gd name="T25" fmla="*/ 7 h 7"/>
                  <a:gd name="T26" fmla="*/ 0 w 5"/>
                  <a:gd name="T27" fmla="*/ 7 h 7"/>
                  <a:gd name="T28" fmla="*/ 0 w 5"/>
                  <a:gd name="T29" fmla="*/ 7 h 7"/>
                  <a:gd name="T30" fmla="*/ 0 w 5"/>
                  <a:gd name="T31" fmla="*/ 7 h 7"/>
                  <a:gd name="T32" fmla="*/ 0 w 5"/>
                  <a:gd name="T33" fmla="*/ 6 h 7"/>
                  <a:gd name="T34" fmla="*/ 0 w 5"/>
                  <a:gd name="T35" fmla="*/ 6 h 7"/>
                  <a:gd name="T36" fmla="*/ 0 w 5"/>
                  <a:gd name="T37" fmla="*/ 6 h 7"/>
                  <a:gd name="T38" fmla="*/ 0 w 5"/>
                  <a:gd name="T39" fmla="*/ 0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0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9" name="Freeform 2076">
                <a:extLst>
                  <a:ext uri="{FF2B5EF4-FFF2-40B4-BE49-F238E27FC236}">
                    <a16:creationId xmlns:a16="http://schemas.microsoft.com/office/drawing/2014/main" id="{5188981F-4A37-F494-BAB3-59DE723D9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699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0 h 7"/>
                  <a:gd name="T4" fmla="*/ 5 w 5"/>
                  <a:gd name="T5" fmla="*/ 6 h 7"/>
                  <a:gd name="T6" fmla="*/ 5 w 5"/>
                  <a:gd name="T7" fmla="*/ 6 h 7"/>
                  <a:gd name="T8" fmla="*/ 5 w 5"/>
                  <a:gd name="T9" fmla="*/ 6 h 7"/>
                  <a:gd name="T10" fmla="*/ 5 w 5"/>
                  <a:gd name="T11" fmla="*/ 7 h 7"/>
                  <a:gd name="T12" fmla="*/ 5 w 5"/>
                  <a:gd name="T13" fmla="*/ 7 h 7"/>
                  <a:gd name="T14" fmla="*/ 3 w 5"/>
                  <a:gd name="T15" fmla="*/ 7 h 7"/>
                  <a:gd name="T16" fmla="*/ 3 w 5"/>
                  <a:gd name="T17" fmla="*/ 7 h 7"/>
                  <a:gd name="T18" fmla="*/ 3 w 5"/>
                  <a:gd name="T19" fmla="*/ 7 h 7"/>
                  <a:gd name="T20" fmla="*/ 1 w 5"/>
                  <a:gd name="T21" fmla="*/ 7 h 7"/>
                  <a:gd name="T22" fmla="*/ 1 w 5"/>
                  <a:gd name="T23" fmla="*/ 7 h 7"/>
                  <a:gd name="T24" fmla="*/ 1 w 5"/>
                  <a:gd name="T25" fmla="*/ 7 h 7"/>
                  <a:gd name="T26" fmla="*/ 1 w 5"/>
                  <a:gd name="T27" fmla="*/ 7 h 7"/>
                  <a:gd name="T28" fmla="*/ 1 w 5"/>
                  <a:gd name="T29" fmla="*/ 7 h 7"/>
                  <a:gd name="T30" fmla="*/ 0 w 5"/>
                  <a:gd name="T31" fmla="*/ 7 h 7"/>
                  <a:gd name="T32" fmla="*/ 0 w 5"/>
                  <a:gd name="T33" fmla="*/ 7 h 7"/>
                  <a:gd name="T34" fmla="*/ 0 w 5"/>
                  <a:gd name="T35" fmla="*/ 7 h 7"/>
                  <a:gd name="T36" fmla="*/ 0 w 5"/>
                  <a:gd name="T37" fmla="*/ 6 h 7"/>
                  <a:gd name="T38" fmla="*/ 0 w 5"/>
                  <a:gd name="T39" fmla="*/ 6 h 7"/>
                  <a:gd name="T40" fmla="*/ 0 w 5"/>
                  <a:gd name="T41" fmla="*/ 6 h 7"/>
                  <a:gd name="T42" fmla="*/ 0 w 5"/>
                  <a:gd name="T43" fmla="*/ 0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5" y="0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0" name="Freeform 2077">
                <a:extLst>
                  <a:ext uri="{FF2B5EF4-FFF2-40B4-BE49-F238E27FC236}">
                    <a16:creationId xmlns:a16="http://schemas.microsoft.com/office/drawing/2014/main" id="{5113E296-BD96-2726-9E2F-82D5EF478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702"/>
                <a:ext cx="5" cy="10"/>
              </a:xfrm>
              <a:custGeom>
                <a:avLst/>
                <a:gdLst>
                  <a:gd name="T0" fmla="*/ 0 w 5"/>
                  <a:gd name="T1" fmla="*/ 3 h 10"/>
                  <a:gd name="T2" fmla="*/ 0 w 5"/>
                  <a:gd name="T3" fmla="*/ 3 h 10"/>
                  <a:gd name="T4" fmla="*/ 0 w 5"/>
                  <a:gd name="T5" fmla="*/ 3 h 10"/>
                  <a:gd name="T6" fmla="*/ 0 w 5"/>
                  <a:gd name="T7" fmla="*/ 1 h 10"/>
                  <a:gd name="T8" fmla="*/ 0 w 5"/>
                  <a:gd name="T9" fmla="*/ 1 h 10"/>
                  <a:gd name="T10" fmla="*/ 0 w 5"/>
                  <a:gd name="T11" fmla="*/ 1 h 10"/>
                  <a:gd name="T12" fmla="*/ 0 w 5"/>
                  <a:gd name="T13" fmla="*/ 1 h 10"/>
                  <a:gd name="T14" fmla="*/ 1 w 5"/>
                  <a:gd name="T15" fmla="*/ 1 h 10"/>
                  <a:gd name="T16" fmla="*/ 1 w 5"/>
                  <a:gd name="T17" fmla="*/ 0 h 10"/>
                  <a:gd name="T18" fmla="*/ 1 w 5"/>
                  <a:gd name="T19" fmla="*/ 0 h 10"/>
                  <a:gd name="T20" fmla="*/ 1 w 5"/>
                  <a:gd name="T21" fmla="*/ 0 h 10"/>
                  <a:gd name="T22" fmla="*/ 1 w 5"/>
                  <a:gd name="T23" fmla="*/ 0 h 10"/>
                  <a:gd name="T24" fmla="*/ 3 w 5"/>
                  <a:gd name="T25" fmla="*/ 0 h 10"/>
                  <a:gd name="T26" fmla="*/ 3 w 5"/>
                  <a:gd name="T27" fmla="*/ 1 h 10"/>
                  <a:gd name="T28" fmla="*/ 3 w 5"/>
                  <a:gd name="T29" fmla="*/ 1 h 10"/>
                  <a:gd name="T30" fmla="*/ 3 w 5"/>
                  <a:gd name="T31" fmla="*/ 1 h 10"/>
                  <a:gd name="T32" fmla="*/ 5 w 5"/>
                  <a:gd name="T33" fmla="*/ 1 h 10"/>
                  <a:gd name="T34" fmla="*/ 5 w 5"/>
                  <a:gd name="T35" fmla="*/ 1 h 10"/>
                  <a:gd name="T36" fmla="*/ 5 w 5"/>
                  <a:gd name="T37" fmla="*/ 3 h 10"/>
                  <a:gd name="T38" fmla="*/ 5 w 5"/>
                  <a:gd name="T39" fmla="*/ 7 h 10"/>
                  <a:gd name="T40" fmla="*/ 5 w 5"/>
                  <a:gd name="T41" fmla="*/ 7 h 10"/>
                  <a:gd name="T42" fmla="*/ 5 w 5"/>
                  <a:gd name="T43" fmla="*/ 9 h 10"/>
                  <a:gd name="T44" fmla="*/ 5 w 5"/>
                  <a:gd name="T45" fmla="*/ 9 h 10"/>
                  <a:gd name="T46" fmla="*/ 5 w 5"/>
                  <a:gd name="T47" fmla="*/ 9 h 10"/>
                  <a:gd name="T48" fmla="*/ 5 w 5"/>
                  <a:gd name="T49" fmla="*/ 9 h 10"/>
                  <a:gd name="T50" fmla="*/ 5 w 5"/>
                  <a:gd name="T51" fmla="*/ 9 h 10"/>
                  <a:gd name="T52" fmla="*/ 5 w 5"/>
                  <a:gd name="T53" fmla="*/ 10 h 10"/>
                  <a:gd name="T54" fmla="*/ 3 w 5"/>
                  <a:gd name="T55" fmla="*/ 10 h 10"/>
                  <a:gd name="T56" fmla="*/ 3 w 5"/>
                  <a:gd name="T57" fmla="*/ 10 h 10"/>
                  <a:gd name="T58" fmla="*/ 3 w 5"/>
                  <a:gd name="T59" fmla="*/ 10 h 10"/>
                  <a:gd name="T60" fmla="*/ 3 w 5"/>
                  <a:gd name="T61" fmla="*/ 10 h 10"/>
                  <a:gd name="T62" fmla="*/ 1 w 5"/>
                  <a:gd name="T63" fmla="*/ 10 h 10"/>
                  <a:gd name="T64" fmla="*/ 1 w 5"/>
                  <a:gd name="T65" fmla="*/ 10 h 10"/>
                  <a:gd name="T66" fmla="*/ 1 w 5"/>
                  <a:gd name="T67" fmla="*/ 9 h 10"/>
                  <a:gd name="T68" fmla="*/ 1 w 5"/>
                  <a:gd name="T69" fmla="*/ 9 h 10"/>
                  <a:gd name="T70" fmla="*/ 1 w 5"/>
                  <a:gd name="T71" fmla="*/ 9 h 10"/>
                  <a:gd name="T72" fmla="*/ 0 w 5"/>
                  <a:gd name="T73" fmla="*/ 9 h 10"/>
                  <a:gd name="T74" fmla="*/ 0 w 5"/>
                  <a:gd name="T75" fmla="*/ 9 h 10"/>
                  <a:gd name="T76" fmla="*/ 0 w 5"/>
                  <a:gd name="T77" fmla="*/ 3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1" name="Freeform 2078">
                <a:extLst>
                  <a:ext uri="{FF2B5EF4-FFF2-40B4-BE49-F238E27FC236}">
                    <a16:creationId xmlns:a16="http://schemas.microsoft.com/office/drawing/2014/main" id="{83F3FCF7-F601-FB63-419C-E0A1BD5F6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702"/>
                <a:ext cx="5" cy="10"/>
              </a:xfrm>
              <a:custGeom>
                <a:avLst/>
                <a:gdLst>
                  <a:gd name="T0" fmla="*/ 0 w 5"/>
                  <a:gd name="T1" fmla="*/ 3 h 10"/>
                  <a:gd name="T2" fmla="*/ 0 w 5"/>
                  <a:gd name="T3" fmla="*/ 3 h 10"/>
                  <a:gd name="T4" fmla="*/ 0 w 5"/>
                  <a:gd name="T5" fmla="*/ 3 h 10"/>
                  <a:gd name="T6" fmla="*/ 0 w 5"/>
                  <a:gd name="T7" fmla="*/ 1 h 10"/>
                  <a:gd name="T8" fmla="*/ 0 w 5"/>
                  <a:gd name="T9" fmla="*/ 1 h 10"/>
                  <a:gd name="T10" fmla="*/ 0 w 5"/>
                  <a:gd name="T11" fmla="*/ 1 h 10"/>
                  <a:gd name="T12" fmla="*/ 0 w 5"/>
                  <a:gd name="T13" fmla="*/ 1 h 10"/>
                  <a:gd name="T14" fmla="*/ 1 w 5"/>
                  <a:gd name="T15" fmla="*/ 1 h 10"/>
                  <a:gd name="T16" fmla="*/ 1 w 5"/>
                  <a:gd name="T17" fmla="*/ 0 h 10"/>
                  <a:gd name="T18" fmla="*/ 1 w 5"/>
                  <a:gd name="T19" fmla="*/ 0 h 10"/>
                  <a:gd name="T20" fmla="*/ 1 w 5"/>
                  <a:gd name="T21" fmla="*/ 0 h 10"/>
                  <a:gd name="T22" fmla="*/ 1 w 5"/>
                  <a:gd name="T23" fmla="*/ 0 h 10"/>
                  <a:gd name="T24" fmla="*/ 3 w 5"/>
                  <a:gd name="T25" fmla="*/ 0 h 10"/>
                  <a:gd name="T26" fmla="*/ 3 w 5"/>
                  <a:gd name="T27" fmla="*/ 1 h 10"/>
                  <a:gd name="T28" fmla="*/ 3 w 5"/>
                  <a:gd name="T29" fmla="*/ 1 h 10"/>
                  <a:gd name="T30" fmla="*/ 3 w 5"/>
                  <a:gd name="T31" fmla="*/ 1 h 10"/>
                  <a:gd name="T32" fmla="*/ 5 w 5"/>
                  <a:gd name="T33" fmla="*/ 1 h 10"/>
                  <a:gd name="T34" fmla="*/ 5 w 5"/>
                  <a:gd name="T35" fmla="*/ 1 h 10"/>
                  <a:gd name="T36" fmla="*/ 5 w 5"/>
                  <a:gd name="T37" fmla="*/ 3 h 10"/>
                  <a:gd name="T38" fmla="*/ 5 w 5"/>
                  <a:gd name="T39" fmla="*/ 7 h 10"/>
                  <a:gd name="T40" fmla="*/ 5 w 5"/>
                  <a:gd name="T41" fmla="*/ 7 h 10"/>
                  <a:gd name="T42" fmla="*/ 5 w 5"/>
                  <a:gd name="T43" fmla="*/ 9 h 10"/>
                  <a:gd name="T44" fmla="*/ 5 w 5"/>
                  <a:gd name="T45" fmla="*/ 9 h 10"/>
                  <a:gd name="T46" fmla="*/ 5 w 5"/>
                  <a:gd name="T47" fmla="*/ 9 h 10"/>
                  <a:gd name="T48" fmla="*/ 5 w 5"/>
                  <a:gd name="T49" fmla="*/ 9 h 10"/>
                  <a:gd name="T50" fmla="*/ 5 w 5"/>
                  <a:gd name="T51" fmla="*/ 9 h 10"/>
                  <a:gd name="T52" fmla="*/ 5 w 5"/>
                  <a:gd name="T53" fmla="*/ 10 h 10"/>
                  <a:gd name="T54" fmla="*/ 3 w 5"/>
                  <a:gd name="T55" fmla="*/ 10 h 10"/>
                  <a:gd name="T56" fmla="*/ 3 w 5"/>
                  <a:gd name="T57" fmla="*/ 10 h 10"/>
                  <a:gd name="T58" fmla="*/ 3 w 5"/>
                  <a:gd name="T59" fmla="*/ 10 h 10"/>
                  <a:gd name="T60" fmla="*/ 3 w 5"/>
                  <a:gd name="T61" fmla="*/ 10 h 10"/>
                  <a:gd name="T62" fmla="*/ 1 w 5"/>
                  <a:gd name="T63" fmla="*/ 10 h 10"/>
                  <a:gd name="T64" fmla="*/ 1 w 5"/>
                  <a:gd name="T65" fmla="*/ 10 h 10"/>
                  <a:gd name="T66" fmla="*/ 1 w 5"/>
                  <a:gd name="T67" fmla="*/ 9 h 10"/>
                  <a:gd name="T68" fmla="*/ 1 w 5"/>
                  <a:gd name="T69" fmla="*/ 9 h 10"/>
                  <a:gd name="T70" fmla="*/ 1 w 5"/>
                  <a:gd name="T71" fmla="*/ 9 h 10"/>
                  <a:gd name="T72" fmla="*/ 0 w 5"/>
                  <a:gd name="T73" fmla="*/ 9 h 10"/>
                  <a:gd name="T74" fmla="*/ 0 w 5"/>
                  <a:gd name="T75" fmla="*/ 9 h 10"/>
                  <a:gd name="T76" fmla="*/ 0 w 5"/>
                  <a:gd name="T77" fmla="*/ 3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2" name="Freeform 2079">
                <a:extLst>
                  <a:ext uri="{FF2B5EF4-FFF2-40B4-BE49-F238E27FC236}">
                    <a16:creationId xmlns:a16="http://schemas.microsoft.com/office/drawing/2014/main" id="{06A92FDE-5E96-7CFC-20D8-04F8A5EAA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708"/>
                <a:ext cx="6" cy="9"/>
              </a:xfrm>
              <a:custGeom>
                <a:avLst/>
                <a:gdLst>
                  <a:gd name="T0" fmla="*/ 0 w 6"/>
                  <a:gd name="T1" fmla="*/ 3 h 9"/>
                  <a:gd name="T2" fmla="*/ 0 w 6"/>
                  <a:gd name="T3" fmla="*/ 3 h 9"/>
                  <a:gd name="T4" fmla="*/ 0 w 6"/>
                  <a:gd name="T5" fmla="*/ 1 h 9"/>
                  <a:gd name="T6" fmla="*/ 0 w 6"/>
                  <a:gd name="T7" fmla="*/ 1 h 9"/>
                  <a:gd name="T8" fmla="*/ 1 w 6"/>
                  <a:gd name="T9" fmla="*/ 1 h 9"/>
                  <a:gd name="T10" fmla="*/ 1 w 6"/>
                  <a:gd name="T11" fmla="*/ 1 h 9"/>
                  <a:gd name="T12" fmla="*/ 1 w 6"/>
                  <a:gd name="T13" fmla="*/ 1 h 9"/>
                  <a:gd name="T14" fmla="*/ 1 w 6"/>
                  <a:gd name="T15" fmla="*/ 0 h 9"/>
                  <a:gd name="T16" fmla="*/ 1 w 6"/>
                  <a:gd name="T17" fmla="*/ 0 h 9"/>
                  <a:gd name="T18" fmla="*/ 1 w 6"/>
                  <a:gd name="T19" fmla="*/ 0 h 9"/>
                  <a:gd name="T20" fmla="*/ 3 w 6"/>
                  <a:gd name="T21" fmla="*/ 0 h 9"/>
                  <a:gd name="T22" fmla="*/ 3 w 6"/>
                  <a:gd name="T23" fmla="*/ 0 h 9"/>
                  <a:gd name="T24" fmla="*/ 3 w 6"/>
                  <a:gd name="T25" fmla="*/ 0 h 9"/>
                  <a:gd name="T26" fmla="*/ 3 w 6"/>
                  <a:gd name="T27" fmla="*/ 0 h 9"/>
                  <a:gd name="T28" fmla="*/ 5 w 6"/>
                  <a:gd name="T29" fmla="*/ 0 h 9"/>
                  <a:gd name="T30" fmla="*/ 5 w 6"/>
                  <a:gd name="T31" fmla="*/ 0 h 9"/>
                  <a:gd name="T32" fmla="*/ 5 w 6"/>
                  <a:gd name="T33" fmla="*/ 1 h 9"/>
                  <a:gd name="T34" fmla="*/ 5 w 6"/>
                  <a:gd name="T35" fmla="*/ 1 h 9"/>
                  <a:gd name="T36" fmla="*/ 5 w 6"/>
                  <a:gd name="T37" fmla="*/ 1 h 9"/>
                  <a:gd name="T38" fmla="*/ 6 w 6"/>
                  <a:gd name="T39" fmla="*/ 6 h 9"/>
                  <a:gd name="T40" fmla="*/ 6 w 6"/>
                  <a:gd name="T41" fmla="*/ 6 h 9"/>
                  <a:gd name="T42" fmla="*/ 6 w 6"/>
                  <a:gd name="T43" fmla="*/ 7 h 9"/>
                  <a:gd name="T44" fmla="*/ 6 w 6"/>
                  <a:gd name="T45" fmla="*/ 7 h 9"/>
                  <a:gd name="T46" fmla="*/ 6 w 6"/>
                  <a:gd name="T47" fmla="*/ 7 h 9"/>
                  <a:gd name="T48" fmla="*/ 6 w 6"/>
                  <a:gd name="T49" fmla="*/ 7 h 9"/>
                  <a:gd name="T50" fmla="*/ 6 w 6"/>
                  <a:gd name="T51" fmla="*/ 7 h 9"/>
                  <a:gd name="T52" fmla="*/ 6 w 6"/>
                  <a:gd name="T53" fmla="*/ 9 h 9"/>
                  <a:gd name="T54" fmla="*/ 6 w 6"/>
                  <a:gd name="T55" fmla="*/ 9 h 9"/>
                  <a:gd name="T56" fmla="*/ 5 w 6"/>
                  <a:gd name="T57" fmla="*/ 9 h 9"/>
                  <a:gd name="T58" fmla="*/ 5 w 6"/>
                  <a:gd name="T59" fmla="*/ 9 h 9"/>
                  <a:gd name="T60" fmla="*/ 5 w 6"/>
                  <a:gd name="T61" fmla="*/ 9 h 9"/>
                  <a:gd name="T62" fmla="*/ 5 w 6"/>
                  <a:gd name="T63" fmla="*/ 9 h 9"/>
                  <a:gd name="T64" fmla="*/ 5 w 6"/>
                  <a:gd name="T65" fmla="*/ 9 h 9"/>
                  <a:gd name="T66" fmla="*/ 3 w 6"/>
                  <a:gd name="T67" fmla="*/ 9 h 9"/>
                  <a:gd name="T68" fmla="*/ 3 w 6"/>
                  <a:gd name="T69" fmla="*/ 9 h 9"/>
                  <a:gd name="T70" fmla="*/ 3 w 6"/>
                  <a:gd name="T71" fmla="*/ 7 h 9"/>
                  <a:gd name="T72" fmla="*/ 3 w 6"/>
                  <a:gd name="T73" fmla="*/ 7 h 9"/>
                  <a:gd name="T74" fmla="*/ 1 w 6"/>
                  <a:gd name="T75" fmla="*/ 7 h 9"/>
                  <a:gd name="T76" fmla="*/ 0 w 6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3" name="Freeform 2080">
                <a:extLst>
                  <a:ext uri="{FF2B5EF4-FFF2-40B4-BE49-F238E27FC236}">
                    <a16:creationId xmlns:a16="http://schemas.microsoft.com/office/drawing/2014/main" id="{BCD9FC6C-92CA-C64D-0FF0-1BFB9EA86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708"/>
                <a:ext cx="6" cy="9"/>
              </a:xfrm>
              <a:custGeom>
                <a:avLst/>
                <a:gdLst>
                  <a:gd name="T0" fmla="*/ 0 w 6"/>
                  <a:gd name="T1" fmla="*/ 3 h 9"/>
                  <a:gd name="T2" fmla="*/ 0 w 6"/>
                  <a:gd name="T3" fmla="*/ 3 h 9"/>
                  <a:gd name="T4" fmla="*/ 0 w 6"/>
                  <a:gd name="T5" fmla="*/ 1 h 9"/>
                  <a:gd name="T6" fmla="*/ 0 w 6"/>
                  <a:gd name="T7" fmla="*/ 1 h 9"/>
                  <a:gd name="T8" fmla="*/ 1 w 6"/>
                  <a:gd name="T9" fmla="*/ 1 h 9"/>
                  <a:gd name="T10" fmla="*/ 1 w 6"/>
                  <a:gd name="T11" fmla="*/ 1 h 9"/>
                  <a:gd name="T12" fmla="*/ 1 w 6"/>
                  <a:gd name="T13" fmla="*/ 1 h 9"/>
                  <a:gd name="T14" fmla="*/ 1 w 6"/>
                  <a:gd name="T15" fmla="*/ 0 h 9"/>
                  <a:gd name="T16" fmla="*/ 1 w 6"/>
                  <a:gd name="T17" fmla="*/ 0 h 9"/>
                  <a:gd name="T18" fmla="*/ 1 w 6"/>
                  <a:gd name="T19" fmla="*/ 0 h 9"/>
                  <a:gd name="T20" fmla="*/ 3 w 6"/>
                  <a:gd name="T21" fmla="*/ 0 h 9"/>
                  <a:gd name="T22" fmla="*/ 3 w 6"/>
                  <a:gd name="T23" fmla="*/ 0 h 9"/>
                  <a:gd name="T24" fmla="*/ 3 w 6"/>
                  <a:gd name="T25" fmla="*/ 0 h 9"/>
                  <a:gd name="T26" fmla="*/ 3 w 6"/>
                  <a:gd name="T27" fmla="*/ 0 h 9"/>
                  <a:gd name="T28" fmla="*/ 5 w 6"/>
                  <a:gd name="T29" fmla="*/ 0 h 9"/>
                  <a:gd name="T30" fmla="*/ 5 w 6"/>
                  <a:gd name="T31" fmla="*/ 0 h 9"/>
                  <a:gd name="T32" fmla="*/ 5 w 6"/>
                  <a:gd name="T33" fmla="*/ 1 h 9"/>
                  <a:gd name="T34" fmla="*/ 5 w 6"/>
                  <a:gd name="T35" fmla="*/ 1 h 9"/>
                  <a:gd name="T36" fmla="*/ 5 w 6"/>
                  <a:gd name="T37" fmla="*/ 1 h 9"/>
                  <a:gd name="T38" fmla="*/ 6 w 6"/>
                  <a:gd name="T39" fmla="*/ 6 h 9"/>
                  <a:gd name="T40" fmla="*/ 6 w 6"/>
                  <a:gd name="T41" fmla="*/ 6 h 9"/>
                  <a:gd name="T42" fmla="*/ 6 w 6"/>
                  <a:gd name="T43" fmla="*/ 7 h 9"/>
                  <a:gd name="T44" fmla="*/ 6 w 6"/>
                  <a:gd name="T45" fmla="*/ 7 h 9"/>
                  <a:gd name="T46" fmla="*/ 6 w 6"/>
                  <a:gd name="T47" fmla="*/ 7 h 9"/>
                  <a:gd name="T48" fmla="*/ 6 w 6"/>
                  <a:gd name="T49" fmla="*/ 7 h 9"/>
                  <a:gd name="T50" fmla="*/ 6 w 6"/>
                  <a:gd name="T51" fmla="*/ 7 h 9"/>
                  <a:gd name="T52" fmla="*/ 6 w 6"/>
                  <a:gd name="T53" fmla="*/ 9 h 9"/>
                  <a:gd name="T54" fmla="*/ 6 w 6"/>
                  <a:gd name="T55" fmla="*/ 9 h 9"/>
                  <a:gd name="T56" fmla="*/ 5 w 6"/>
                  <a:gd name="T57" fmla="*/ 9 h 9"/>
                  <a:gd name="T58" fmla="*/ 5 w 6"/>
                  <a:gd name="T59" fmla="*/ 9 h 9"/>
                  <a:gd name="T60" fmla="*/ 5 w 6"/>
                  <a:gd name="T61" fmla="*/ 9 h 9"/>
                  <a:gd name="T62" fmla="*/ 5 w 6"/>
                  <a:gd name="T63" fmla="*/ 9 h 9"/>
                  <a:gd name="T64" fmla="*/ 5 w 6"/>
                  <a:gd name="T65" fmla="*/ 9 h 9"/>
                  <a:gd name="T66" fmla="*/ 3 w 6"/>
                  <a:gd name="T67" fmla="*/ 9 h 9"/>
                  <a:gd name="T68" fmla="*/ 3 w 6"/>
                  <a:gd name="T69" fmla="*/ 9 h 9"/>
                  <a:gd name="T70" fmla="*/ 3 w 6"/>
                  <a:gd name="T71" fmla="*/ 7 h 9"/>
                  <a:gd name="T72" fmla="*/ 3 w 6"/>
                  <a:gd name="T73" fmla="*/ 7 h 9"/>
                  <a:gd name="T74" fmla="*/ 1 w 6"/>
                  <a:gd name="T75" fmla="*/ 7 h 9"/>
                  <a:gd name="T76" fmla="*/ 0 w 6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4" name="Freeform 2081">
                <a:extLst>
                  <a:ext uri="{FF2B5EF4-FFF2-40B4-BE49-F238E27FC236}">
                    <a16:creationId xmlns:a16="http://schemas.microsoft.com/office/drawing/2014/main" id="{FF5BE7CD-C1D3-3F73-BC4E-D9B223114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712"/>
                <a:ext cx="9" cy="9"/>
              </a:xfrm>
              <a:custGeom>
                <a:avLst/>
                <a:gdLst>
                  <a:gd name="T0" fmla="*/ 2 w 9"/>
                  <a:gd name="T1" fmla="*/ 3 h 9"/>
                  <a:gd name="T2" fmla="*/ 0 w 9"/>
                  <a:gd name="T3" fmla="*/ 3 h 9"/>
                  <a:gd name="T4" fmla="*/ 0 w 9"/>
                  <a:gd name="T5" fmla="*/ 3 h 9"/>
                  <a:gd name="T6" fmla="*/ 0 w 9"/>
                  <a:gd name="T7" fmla="*/ 2 h 9"/>
                  <a:gd name="T8" fmla="*/ 2 w 9"/>
                  <a:gd name="T9" fmla="*/ 2 h 9"/>
                  <a:gd name="T10" fmla="*/ 2 w 9"/>
                  <a:gd name="T11" fmla="*/ 2 h 9"/>
                  <a:gd name="T12" fmla="*/ 2 w 9"/>
                  <a:gd name="T13" fmla="*/ 2 h 9"/>
                  <a:gd name="T14" fmla="*/ 2 w 9"/>
                  <a:gd name="T15" fmla="*/ 0 h 9"/>
                  <a:gd name="T16" fmla="*/ 2 w 9"/>
                  <a:gd name="T17" fmla="*/ 0 h 9"/>
                  <a:gd name="T18" fmla="*/ 4 w 9"/>
                  <a:gd name="T19" fmla="*/ 0 h 9"/>
                  <a:gd name="T20" fmla="*/ 4 w 9"/>
                  <a:gd name="T21" fmla="*/ 0 h 9"/>
                  <a:gd name="T22" fmla="*/ 4 w 9"/>
                  <a:gd name="T23" fmla="*/ 0 h 9"/>
                  <a:gd name="T24" fmla="*/ 4 w 9"/>
                  <a:gd name="T25" fmla="*/ 0 h 9"/>
                  <a:gd name="T26" fmla="*/ 5 w 9"/>
                  <a:gd name="T27" fmla="*/ 0 h 9"/>
                  <a:gd name="T28" fmla="*/ 5 w 9"/>
                  <a:gd name="T29" fmla="*/ 2 h 9"/>
                  <a:gd name="T30" fmla="*/ 5 w 9"/>
                  <a:gd name="T31" fmla="*/ 2 h 9"/>
                  <a:gd name="T32" fmla="*/ 5 w 9"/>
                  <a:gd name="T33" fmla="*/ 2 h 9"/>
                  <a:gd name="T34" fmla="*/ 9 w 9"/>
                  <a:gd name="T35" fmla="*/ 6 h 9"/>
                  <a:gd name="T36" fmla="*/ 9 w 9"/>
                  <a:gd name="T37" fmla="*/ 6 h 9"/>
                  <a:gd name="T38" fmla="*/ 9 w 9"/>
                  <a:gd name="T39" fmla="*/ 8 h 9"/>
                  <a:gd name="T40" fmla="*/ 9 w 9"/>
                  <a:gd name="T41" fmla="*/ 8 h 9"/>
                  <a:gd name="T42" fmla="*/ 9 w 9"/>
                  <a:gd name="T43" fmla="*/ 8 h 9"/>
                  <a:gd name="T44" fmla="*/ 9 w 9"/>
                  <a:gd name="T45" fmla="*/ 8 h 9"/>
                  <a:gd name="T46" fmla="*/ 9 w 9"/>
                  <a:gd name="T47" fmla="*/ 9 h 9"/>
                  <a:gd name="T48" fmla="*/ 7 w 9"/>
                  <a:gd name="T49" fmla="*/ 9 h 9"/>
                  <a:gd name="T50" fmla="*/ 7 w 9"/>
                  <a:gd name="T51" fmla="*/ 9 h 9"/>
                  <a:gd name="T52" fmla="*/ 7 w 9"/>
                  <a:gd name="T53" fmla="*/ 9 h 9"/>
                  <a:gd name="T54" fmla="*/ 5 w 9"/>
                  <a:gd name="T55" fmla="*/ 9 h 9"/>
                  <a:gd name="T56" fmla="*/ 5 w 9"/>
                  <a:gd name="T57" fmla="*/ 9 h 9"/>
                  <a:gd name="T58" fmla="*/ 5 w 9"/>
                  <a:gd name="T59" fmla="*/ 9 h 9"/>
                  <a:gd name="T60" fmla="*/ 5 w 9"/>
                  <a:gd name="T61" fmla="*/ 9 h 9"/>
                  <a:gd name="T62" fmla="*/ 4 w 9"/>
                  <a:gd name="T63" fmla="*/ 9 h 9"/>
                  <a:gd name="T64" fmla="*/ 4 w 9"/>
                  <a:gd name="T65" fmla="*/ 8 h 9"/>
                  <a:gd name="T66" fmla="*/ 4 w 9"/>
                  <a:gd name="T67" fmla="*/ 8 h 9"/>
                  <a:gd name="T68" fmla="*/ 2 w 9"/>
                  <a:gd name="T69" fmla="*/ 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5" name="Freeform 2082">
                <a:extLst>
                  <a:ext uri="{FF2B5EF4-FFF2-40B4-BE49-F238E27FC236}">
                    <a16:creationId xmlns:a16="http://schemas.microsoft.com/office/drawing/2014/main" id="{BF7ED92C-512C-4E48-8098-FD69DFE3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712"/>
                <a:ext cx="9" cy="9"/>
              </a:xfrm>
              <a:custGeom>
                <a:avLst/>
                <a:gdLst>
                  <a:gd name="T0" fmla="*/ 2 w 9"/>
                  <a:gd name="T1" fmla="*/ 3 h 9"/>
                  <a:gd name="T2" fmla="*/ 0 w 9"/>
                  <a:gd name="T3" fmla="*/ 3 h 9"/>
                  <a:gd name="T4" fmla="*/ 0 w 9"/>
                  <a:gd name="T5" fmla="*/ 3 h 9"/>
                  <a:gd name="T6" fmla="*/ 0 w 9"/>
                  <a:gd name="T7" fmla="*/ 3 h 9"/>
                  <a:gd name="T8" fmla="*/ 0 w 9"/>
                  <a:gd name="T9" fmla="*/ 2 h 9"/>
                  <a:gd name="T10" fmla="*/ 2 w 9"/>
                  <a:gd name="T11" fmla="*/ 2 h 9"/>
                  <a:gd name="T12" fmla="*/ 2 w 9"/>
                  <a:gd name="T13" fmla="*/ 2 h 9"/>
                  <a:gd name="T14" fmla="*/ 2 w 9"/>
                  <a:gd name="T15" fmla="*/ 2 h 9"/>
                  <a:gd name="T16" fmla="*/ 2 w 9"/>
                  <a:gd name="T17" fmla="*/ 0 h 9"/>
                  <a:gd name="T18" fmla="*/ 2 w 9"/>
                  <a:gd name="T19" fmla="*/ 0 h 9"/>
                  <a:gd name="T20" fmla="*/ 4 w 9"/>
                  <a:gd name="T21" fmla="*/ 0 h 9"/>
                  <a:gd name="T22" fmla="*/ 4 w 9"/>
                  <a:gd name="T23" fmla="*/ 0 h 9"/>
                  <a:gd name="T24" fmla="*/ 4 w 9"/>
                  <a:gd name="T25" fmla="*/ 0 h 9"/>
                  <a:gd name="T26" fmla="*/ 4 w 9"/>
                  <a:gd name="T27" fmla="*/ 0 h 9"/>
                  <a:gd name="T28" fmla="*/ 4 w 9"/>
                  <a:gd name="T29" fmla="*/ 0 h 9"/>
                  <a:gd name="T30" fmla="*/ 5 w 9"/>
                  <a:gd name="T31" fmla="*/ 0 h 9"/>
                  <a:gd name="T32" fmla="*/ 5 w 9"/>
                  <a:gd name="T33" fmla="*/ 2 h 9"/>
                  <a:gd name="T34" fmla="*/ 5 w 9"/>
                  <a:gd name="T35" fmla="*/ 2 h 9"/>
                  <a:gd name="T36" fmla="*/ 5 w 9"/>
                  <a:gd name="T37" fmla="*/ 2 h 9"/>
                  <a:gd name="T38" fmla="*/ 9 w 9"/>
                  <a:gd name="T39" fmla="*/ 6 h 9"/>
                  <a:gd name="T40" fmla="*/ 9 w 9"/>
                  <a:gd name="T41" fmla="*/ 6 h 9"/>
                  <a:gd name="T42" fmla="*/ 9 w 9"/>
                  <a:gd name="T43" fmla="*/ 8 h 9"/>
                  <a:gd name="T44" fmla="*/ 9 w 9"/>
                  <a:gd name="T45" fmla="*/ 8 h 9"/>
                  <a:gd name="T46" fmla="*/ 9 w 9"/>
                  <a:gd name="T47" fmla="*/ 8 h 9"/>
                  <a:gd name="T48" fmla="*/ 9 w 9"/>
                  <a:gd name="T49" fmla="*/ 8 h 9"/>
                  <a:gd name="T50" fmla="*/ 9 w 9"/>
                  <a:gd name="T51" fmla="*/ 8 h 9"/>
                  <a:gd name="T52" fmla="*/ 9 w 9"/>
                  <a:gd name="T53" fmla="*/ 9 h 9"/>
                  <a:gd name="T54" fmla="*/ 7 w 9"/>
                  <a:gd name="T55" fmla="*/ 9 h 9"/>
                  <a:gd name="T56" fmla="*/ 7 w 9"/>
                  <a:gd name="T57" fmla="*/ 9 h 9"/>
                  <a:gd name="T58" fmla="*/ 7 w 9"/>
                  <a:gd name="T59" fmla="*/ 9 h 9"/>
                  <a:gd name="T60" fmla="*/ 5 w 9"/>
                  <a:gd name="T61" fmla="*/ 9 h 9"/>
                  <a:gd name="T62" fmla="*/ 5 w 9"/>
                  <a:gd name="T63" fmla="*/ 9 h 9"/>
                  <a:gd name="T64" fmla="*/ 5 w 9"/>
                  <a:gd name="T65" fmla="*/ 9 h 9"/>
                  <a:gd name="T66" fmla="*/ 5 w 9"/>
                  <a:gd name="T67" fmla="*/ 9 h 9"/>
                  <a:gd name="T68" fmla="*/ 5 w 9"/>
                  <a:gd name="T69" fmla="*/ 9 h 9"/>
                  <a:gd name="T70" fmla="*/ 4 w 9"/>
                  <a:gd name="T71" fmla="*/ 9 h 9"/>
                  <a:gd name="T72" fmla="*/ 4 w 9"/>
                  <a:gd name="T73" fmla="*/ 8 h 9"/>
                  <a:gd name="T74" fmla="*/ 4 w 9"/>
                  <a:gd name="T75" fmla="*/ 8 h 9"/>
                  <a:gd name="T76" fmla="*/ 2 w 9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9">
                    <a:moveTo>
                      <a:pt x="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6" name="Freeform 2083">
                <a:extLst>
                  <a:ext uri="{FF2B5EF4-FFF2-40B4-BE49-F238E27FC236}">
                    <a16:creationId xmlns:a16="http://schemas.microsoft.com/office/drawing/2014/main" id="{AFCED6AD-F4EC-B355-F524-F5131B256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717"/>
                <a:ext cx="8" cy="9"/>
              </a:xfrm>
              <a:custGeom>
                <a:avLst/>
                <a:gdLst>
                  <a:gd name="T0" fmla="*/ 0 w 8"/>
                  <a:gd name="T1" fmla="*/ 3 h 9"/>
                  <a:gd name="T2" fmla="*/ 0 w 8"/>
                  <a:gd name="T3" fmla="*/ 3 h 9"/>
                  <a:gd name="T4" fmla="*/ 0 w 8"/>
                  <a:gd name="T5" fmla="*/ 3 h 9"/>
                  <a:gd name="T6" fmla="*/ 0 w 8"/>
                  <a:gd name="T7" fmla="*/ 3 h 9"/>
                  <a:gd name="T8" fmla="*/ 0 w 8"/>
                  <a:gd name="T9" fmla="*/ 1 h 9"/>
                  <a:gd name="T10" fmla="*/ 0 w 8"/>
                  <a:gd name="T11" fmla="*/ 1 h 9"/>
                  <a:gd name="T12" fmla="*/ 0 w 8"/>
                  <a:gd name="T13" fmla="*/ 1 h 9"/>
                  <a:gd name="T14" fmla="*/ 0 w 8"/>
                  <a:gd name="T15" fmla="*/ 1 h 9"/>
                  <a:gd name="T16" fmla="*/ 1 w 8"/>
                  <a:gd name="T17" fmla="*/ 0 h 9"/>
                  <a:gd name="T18" fmla="*/ 1 w 8"/>
                  <a:gd name="T19" fmla="*/ 0 h 9"/>
                  <a:gd name="T20" fmla="*/ 1 w 8"/>
                  <a:gd name="T21" fmla="*/ 0 h 9"/>
                  <a:gd name="T22" fmla="*/ 1 w 8"/>
                  <a:gd name="T23" fmla="*/ 0 h 9"/>
                  <a:gd name="T24" fmla="*/ 3 w 8"/>
                  <a:gd name="T25" fmla="*/ 0 h 9"/>
                  <a:gd name="T26" fmla="*/ 3 w 8"/>
                  <a:gd name="T27" fmla="*/ 0 h 9"/>
                  <a:gd name="T28" fmla="*/ 3 w 8"/>
                  <a:gd name="T29" fmla="*/ 0 h 9"/>
                  <a:gd name="T30" fmla="*/ 5 w 8"/>
                  <a:gd name="T31" fmla="*/ 1 h 9"/>
                  <a:gd name="T32" fmla="*/ 5 w 8"/>
                  <a:gd name="T33" fmla="*/ 1 h 9"/>
                  <a:gd name="T34" fmla="*/ 8 w 8"/>
                  <a:gd name="T35" fmla="*/ 6 h 9"/>
                  <a:gd name="T36" fmla="*/ 8 w 8"/>
                  <a:gd name="T37" fmla="*/ 6 h 9"/>
                  <a:gd name="T38" fmla="*/ 8 w 8"/>
                  <a:gd name="T39" fmla="*/ 6 h 9"/>
                  <a:gd name="T40" fmla="*/ 8 w 8"/>
                  <a:gd name="T41" fmla="*/ 6 h 9"/>
                  <a:gd name="T42" fmla="*/ 8 w 8"/>
                  <a:gd name="T43" fmla="*/ 7 h 9"/>
                  <a:gd name="T44" fmla="*/ 8 w 8"/>
                  <a:gd name="T45" fmla="*/ 7 h 9"/>
                  <a:gd name="T46" fmla="*/ 8 w 8"/>
                  <a:gd name="T47" fmla="*/ 7 h 9"/>
                  <a:gd name="T48" fmla="*/ 6 w 8"/>
                  <a:gd name="T49" fmla="*/ 7 h 9"/>
                  <a:gd name="T50" fmla="*/ 6 w 8"/>
                  <a:gd name="T51" fmla="*/ 9 h 9"/>
                  <a:gd name="T52" fmla="*/ 6 w 8"/>
                  <a:gd name="T53" fmla="*/ 9 h 9"/>
                  <a:gd name="T54" fmla="*/ 6 w 8"/>
                  <a:gd name="T55" fmla="*/ 9 h 9"/>
                  <a:gd name="T56" fmla="*/ 5 w 8"/>
                  <a:gd name="T57" fmla="*/ 9 h 9"/>
                  <a:gd name="T58" fmla="*/ 5 w 8"/>
                  <a:gd name="T59" fmla="*/ 9 h 9"/>
                  <a:gd name="T60" fmla="*/ 5 w 8"/>
                  <a:gd name="T61" fmla="*/ 9 h 9"/>
                  <a:gd name="T62" fmla="*/ 5 w 8"/>
                  <a:gd name="T63" fmla="*/ 9 h 9"/>
                  <a:gd name="T64" fmla="*/ 3 w 8"/>
                  <a:gd name="T65" fmla="*/ 7 h 9"/>
                  <a:gd name="T66" fmla="*/ 3 w 8"/>
                  <a:gd name="T67" fmla="*/ 7 h 9"/>
                  <a:gd name="T68" fmla="*/ 0 w 8"/>
                  <a:gd name="T69" fmla="*/ 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7" name="Freeform 2084">
                <a:extLst>
                  <a:ext uri="{FF2B5EF4-FFF2-40B4-BE49-F238E27FC236}">
                    <a16:creationId xmlns:a16="http://schemas.microsoft.com/office/drawing/2014/main" id="{71B1F462-C8A4-5708-3898-03FCFEF7A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717"/>
                <a:ext cx="8" cy="9"/>
              </a:xfrm>
              <a:custGeom>
                <a:avLst/>
                <a:gdLst>
                  <a:gd name="T0" fmla="*/ 0 w 8"/>
                  <a:gd name="T1" fmla="*/ 3 h 9"/>
                  <a:gd name="T2" fmla="*/ 0 w 8"/>
                  <a:gd name="T3" fmla="*/ 3 h 9"/>
                  <a:gd name="T4" fmla="*/ 0 w 8"/>
                  <a:gd name="T5" fmla="*/ 3 h 9"/>
                  <a:gd name="T6" fmla="*/ 0 w 8"/>
                  <a:gd name="T7" fmla="*/ 3 h 9"/>
                  <a:gd name="T8" fmla="*/ 0 w 8"/>
                  <a:gd name="T9" fmla="*/ 3 h 9"/>
                  <a:gd name="T10" fmla="*/ 0 w 8"/>
                  <a:gd name="T11" fmla="*/ 1 h 9"/>
                  <a:gd name="T12" fmla="*/ 0 w 8"/>
                  <a:gd name="T13" fmla="*/ 1 h 9"/>
                  <a:gd name="T14" fmla="*/ 0 w 8"/>
                  <a:gd name="T15" fmla="*/ 1 h 9"/>
                  <a:gd name="T16" fmla="*/ 0 w 8"/>
                  <a:gd name="T17" fmla="*/ 1 h 9"/>
                  <a:gd name="T18" fmla="*/ 1 w 8"/>
                  <a:gd name="T19" fmla="*/ 0 h 9"/>
                  <a:gd name="T20" fmla="*/ 1 w 8"/>
                  <a:gd name="T21" fmla="*/ 0 h 9"/>
                  <a:gd name="T22" fmla="*/ 1 w 8"/>
                  <a:gd name="T23" fmla="*/ 0 h 9"/>
                  <a:gd name="T24" fmla="*/ 1 w 8"/>
                  <a:gd name="T25" fmla="*/ 0 h 9"/>
                  <a:gd name="T26" fmla="*/ 1 w 8"/>
                  <a:gd name="T27" fmla="*/ 0 h 9"/>
                  <a:gd name="T28" fmla="*/ 3 w 8"/>
                  <a:gd name="T29" fmla="*/ 0 h 9"/>
                  <a:gd name="T30" fmla="*/ 3 w 8"/>
                  <a:gd name="T31" fmla="*/ 0 h 9"/>
                  <a:gd name="T32" fmla="*/ 3 w 8"/>
                  <a:gd name="T33" fmla="*/ 0 h 9"/>
                  <a:gd name="T34" fmla="*/ 5 w 8"/>
                  <a:gd name="T35" fmla="*/ 1 h 9"/>
                  <a:gd name="T36" fmla="*/ 5 w 8"/>
                  <a:gd name="T37" fmla="*/ 1 h 9"/>
                  <a:gd name="T38" fmla="*/ 8 w 8"/>
                  <a:gd name="T39" fmla="*/ 6 h 9"/>
                  <a:gd name="T40" fmla="*/ 8 w 8"/>
                  <a:gd name="T41" fmla="*/ 6 h 9"/>
                  <a:gd name="T42" fmla="*/ 8 w 8"/>
                  <a:gd name="T43" fmla="*/ 6 h 9"/>
                  <a:gd name="T44" fmla="*/ 8 w 8"/>
                  <a:gd name="T45" fmla="*/ 6 h 9"/>
                  <a:gd name="T46" fmla="*/ 8 w 8"/>
                  <a:gd name="T47" fmla="*/ 6 h 9"/>
                  <a:gd name="T48" fmla="*/ 8 w 8"/>
                  <a:gd name="T49" fmla="*/ 7 h 9"/>
                  <a:gd name="T50" fmla="*/ 8 w 8"/>
                  <a:gd name="T51" fmla="*/ 7 h 9"/>
                  <a:gd name="T52" fmla="*/ 8 w 8"/>
                  <a:gd name="T53" fmla="*/ 7 h 9"/>
                  <a:gd name="T54" fmla="*/ 6 w 8"/>
                  <a:gd name="T55" fmla="*/ 7 h 9"/>
                  <a:gd name="T56" fmla="*/ 6 w 8"/>
                  <a:gd name="T57" fmla="*/ 9 h 9"/>
                  <a:gd name="T58" fmla="*/ 6 w 8"/>
                  <a:gd name="T59" fmla="*/ 9 h 9"/>
                  <a:gd name="T60" fmla="*/ 6 w 8"/>
                  <a:gd name="T61" fmla="*/ 9 h 9"/>
                  <a:gd name="T62" fmla="*/ 5 w 8"/>
                  <a:gd name="T63" fmla="*/ 9 h 9"/>
                  <a:gd name="T64" fmla="*/ 5 w 8"/>
                  <a:gd name="T65" fmla="*/ 9 h 9"/>
                  <a:gd name="T66" fmla="*/ 5 w 8"/>
                  <a:gd name="T67" fmla="*/ 9 h 9"/>
                  <a:gd name="T68" fmla="*/ 5 w 8"/>
                  <a:gd name="T69" fmla="*/ 9 h 9"/>
                  <a:gd name="T70" fmla="*/ 5 w 8"/>
                  <a:gd name="T71" fmla="*/ 9 h 9"/>
                  <a:gd name="T72" fmla="*/ 3 w 8"/>
                  <a:gd name="T73" fmla="*/ 7 h 9"/>
                  <a:gd name="T74" fmla="*/ 3 w 8"/>
                  <a:gd name="T75" fmla="*/ 7 h 9"/>
                  <a:gd name="T76" fmla="*/ 0 w 8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8" name="Freeform 2085">
                <a:extLst>
                  <a:ext uri="{FF2B5EF4-FFF2-40B4-BE49-F238E27FC236}">
                    <a16:creationId xmlns:a16="http://schemas.microsoft.com/office/drawing/2014/main" id="{78C3CEA9-9273-E60B-5F11-CF873BA59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721"/>
                <a:ext cx="8" cy="10"/>
              </a:xfrm>
              <a:custGeom>
                <a:avLst/>
                <a:gdLst>
                  <a:gd name="T0" fmla="*/ 0 w 8"/>
                  <a:gd name="T1" fmla="*/ 3 h 9"/>
                  <a:gd name="T2" fmla="*/ 0 w 8"/>
                  <a:gd name="T3" fmla="*/ 3 h 9"/>
                  <a:gd name="T4" fmla="*/ 0 w 8"/>
                  <a:gd name="T5" fmla="*/ 3 h 9"/>
                  <a:gd name="T6" fmla="*/ 0 w 8"/>
                  <a:gd name="T7" fmla="*/ 3 h 9"/>
                  <a:gd name="T8" fmla="*/ 0 w 8"/>
                  <a:gd name="T9" fmla="*/ 2 h 9"/>
                  <a:gd name="T10" fmla="*/ 0 w 8"/>
                  <a:gd name="T11" fmla="*/ 2 h 9"/>
                  <a:gd name="T12" fmla="*/ 0 w 8"/>
                  <a:gd name="T13" fmla="*/ 2 h 9"/>
                  <a:gd name="T14" fmla="*/ 0 w 8"/>
                  <a:gd name="T15" fmla="*/ 2 h 9"/>
                  <a:gd name="T16" fmla="*/ 0 w 8"/>
                  <a:gd name="T17" fmla="*/ 2 h 9"/>
                  <a:gd name="T18" fmla="*/ 2 w 8"/>
                  <a:gd name="T19" fmla="*/ 0 h 9"/>
                  <a:gd name="T20" fmla="*/ 2 w 8"/>
                  <a:gd name="T21" fmla="*/ 0 h 9"/>
                  <a:gd name="T22" fmla="*/ 2 w 8"/>
                  <a:gd name="T23" fmla="*/ 0 h 9"/>
                  <a:gd name="T24" fmla="*/ 2 w 8"/>
                  <a:gd name="T25" fmla="*/ 0 h 9"/>
                  <a:gd name="T26" fmla="*/ 2 w 8"/>
                  <a:gd name="T27" fmla="*/ 0 h 9"/>
                  <a:gd name="T28" fmla="*/ 3 w 8"/>
                  <a:gd name="T29" fmla="*/ 0 h 9"/>
                  <a:gd name="T30" fmla="*/ 3 w 8"/>
                  <a:gd name="T31" fmla="*/ 0 h 9"/>
                  <a:gd name="T32" fmla="*/ 3 w 8"/>
                  <a:gd name="T33" fmla="*/ 0 h 9"/>
                  <a:gd name="T34" fmla="*/ 3 w 8"/>
                  <a:gd name="T35" fmla="*/ 0 h 9"/>
                  <a:gd name="T36" fmla="*/ 3 w 8"/>
                  <a:gd name="T37" fmla="*/ 2 h 9"/>
                  <a:gd name="T38" fmla="*/ 8 w 8"/>
                  <a:gd name="T39" fmla="*/ 57 h 9"/>
                  <a:gd name="T40" fmla="*/ 8 w 8"/>
                  <a:gd name="T41" fmla="*/ 57 h 9"/>
                  <a:gd name="T42" fmla="*/ 8 w 8"/>
                  <a:gd name="T43" fmla="*/ 63 h 9"/>
                  <a:gd name="T44" fmla="*/ 8 w 8"/>
                  <a:gd name="T45" fmla="*/ 63 h 9"/>
                  <a:gd name="T46" fmla="*/ 8 w 8"/>
                  <a:gd name="T47" fmla="*/ 63 h 9"/>
                  <a:gd name="T48" fmla="*/ 8 w 8"/>
                  <a:gd name="T49" fmla="*/ 63 h 9"/>
                  <a:gd name="T50" fmla="*/ 8 w 8"/>
                  <a:gd name="T51" fmla="*/ 63 h 9"/>
                  <a:gd name="T52" fmla="*/ 8 w 8"/>
                  <a:gd name="T53" fmla="*/ 78 h 9"/>
                  <a:gd name="T54" fmla="*/ 8 w 8"/>
                  <a:gd name="T55" fmla="*/ 78 h 9"/>
                  <a:gd name="T56" fmla="*/ 7 w 8"/>
                  <a:gd name="T57" fmla="*/ 78 h 9"/>
                  <a:gd name="T58" fmla="*/ 7 w 8"/>
                  <a:gd name="T59" fmla="*/ 78 h 9"/>
                  <a:gd name="T60" fmla="*/ 7 w 8"/>
                  <a:gd name="T61" fmla="*/ 87 h 9"/>
                  <a:gd name="T62" fmla="*/ 7 w 8"/>
                  <a:gd name="T63" fmla="*/ 87 h 9"/>
                  <a:gd name="T64" fmla="*/ 7 w 8"/>
                  <a:gd name="T65" fmla="*/ 87 h 9"/>
                  <a:gd name="T66" fmla="*/ 5 w 8"/>
                  <a:gd name="T67" fmla="*/ 87 h 9"/>
                  <a:gd name="T68" fmla="*/ 5 w 8"/>
                  <a:gd name="T69" fmla="*/ 87 h 9"/>
                  <a:gd name="T70" fmla="*/ 5 w 8"/>
                  <a:gd name="T71" fmla="*/ 78 h 9"/>
                  <a:gd name="T72" fmla="*/ 5 w 8"/>
                  <a:gd name="T73" fmla="*/ 78 h 9"/>
                  <a:gd name="T74" fmla="*/ 3 w 8"/>
                  <a:gd name="T75" fmla="*/ 78 h 9"/>
                  <a:gd name="T76" fmla="*/ 0 w 8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9" name="Freeform 2086">
                <a:extLst>
                  <a:ext uri="{FF2B5EF4-FFF2-40B4-BE49-F238E27FC236}">
                    <a16:creationId xmlns:a16="http://schemas.microsoft.com/office/drawing/2014/main" id="{D826F99F-E59F-7AED-E1B1-185D22C61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721"/>
                <a:ext cx="8" cy="10"/>
              </a:xfrm>
              <a:custGeom>
                <a:avLst/>
                <a:gdLst>
                  <a:gd name="T0" fmla="*/ 0 w 8"/>
                  <a:gd name="T1" fmla="*/ 3 h 9"/>
                  <a:gd name="T2" fmla="*/ 0 w 8"/>
                  <a:gd name="T3" fmla="*/ 3 h 9"/>
                  <a:gd name="T4" fmla="*/ 0 w 8"/>
                  <a:gd name="T5" fmla="*/ 3 h 9"/>
                  <a:gd name="T6" fmla="*/ 0 w 8"/>
                  <a:gd name="T7" fmla="*/ 3 h 9"/>
                  <a:gd name="T8" fmla="*/ 0 w 8"/>
                  <a:gd name="T9" fmla="*/ 2 h 9"/>
                  <a:gd name="T10" fmla="*/ 0 w 8"/>
                  <a:gd name="T11" fmla="*/ 2 h 9"/>
                  <a:gd name="T12" fmla="*/ 0 w 8"/>
                  <a:gd name="T13" fmla="*/ 2 h 9"/>
                  <a:gd name="T14" fmla="*/ 0 w 8"/>
                  <a:gd name="T15" fmla="*/ 2 h 9"/>
                  <a:gd name="T16" fmla="*/ 0 w 8"/>
                  <a:gd name="T17" fmla="*/ 2 h 9"/>
                  <a:gd name="T18" fmla="*/ 2 w 8"/>
                  <a:gd name="T19" fmla="*/ 0 h 9"/>
                  <a:gd name="T20" fmla="*/ 2 w 8"/>
                  <a:gd name="T21" fmla="*/ 0 h 9"/>
                  <a:gd name="T22" fmla="*/ 2 w 8"/>
                  <a:gd name="T23" fmla="*/ 0 h 9"/>
                  <a:gd name="T24" fmla="*/ 2 w 8"/>
                  <a:gd name="T25" fmla="*/ 0 h 9"/>
                  <a:gd name="T26" fmla="*/ 2 w 8"/>
                  <a:gd name="T27" fmla="*/ 0 h 9"/>
                  <a:gd name="T28" fmla="*/ 3 w 8"/>
                  <a:gd name="T29" fmla="*/ 0 h 9"/>
                  <a:gd name="T30" fmla="*/ 3 w 8"/>
                  <a:gd name="T31" fmla="*/ 0 h 9"/>
                  <a:gd name="T32" fmla="*/ 3 w 8"/>
                  <a:gd name="T33" fmla="*/ 0 h 9"/>
                  <a:gd name="T34" fmla="*/ 3 w 8"/>
                  <a:gd name="T35" fmla="*/ 0 h 9"/>
                  <a:gd name="T36" fmla="*/ 3 w 8"/>
                  <a:gd name="T37" fmla="*/ 2 h 9"/>
                  <a:gd name="T38" fmla="*/ 8 w 8"/>
                  <a:gd name="T39" fmla="*/ 57 h 9"/>
                  <a:gd name="T40" fmla="*/ 8 w 8"/>
                  <a:gd name="T41" fmla="*/ 57 h 9"/>
                  <a:gd name="T42" fmla="*/ 8 w 8"/>
                  <a:gd name="T43" fmla="*/ 63 h 9"/>
                  <a:gd name="T44" fmla="*/ 8 w 8"/>
                  <a:gd name="T45" fmla="*/ 63 h 9"/>
                  <a:gd name="T46" fmla="*/ 8 w 8"/>
                  <a:gd name="T47" fmla="*/ 63 h 9"/>
                  <a:gd name="T48" fmla="*/ 8 w 8"/>
                  <a:gd name="T49" fmla="*/ 63 h 9"/>
                  <a:gd name="T50" fmla="*/ 8 w 8"/>
                  <a:gd name="T51" fmla="*/ 63 h 9"/>
                  <a:gd name="T52" fmla="*/ 8 w 8"/>
                  <a:gd name="T53" fmla="*/ 78 h 9"/>
                  <a:gd name="T54" fmla="*/ 8 w 8"/>
                  <a:gd name="T55" fmla="*/ 78 h 9"/>
                  <a:gd name="T56" fmla="*/ 7 w 8"/>
                  <a:gd name="T57" fmla="*/ 78 h 9"/>
                  <a:gd name="T58" fmla="*/ 7 w 8"/>
                  <a:gd name="T59" fmla="*/ 78 h 9"/>
                  <a:gd name="T60" fmla="*/ 7 w 8"/>
                  <a:gd name="T61" fmla="*/ 87 h 9"/>
                  <a:gd name="T62" fmla="*/ 7 w 8"/>
                  <a:gd name="T63" fmla="*/ 87 h 9"/>
                  <a:gd name="T64" fmla="*/ 7 w 8"/>
                  <a:gd name="T65" fmla="*/ 87 h 9"/>
                  <a:gd name="T66" fmla="*/ 5 w 8"/>
                  <a:gd name="T67" fmla="*/ 87 h 9"/>
                  <a:gd name="T68" fmla="*/ 5 w 8"/>
                  <a:gd name="T69" fmla="*/ 87 h 9"/>
                  <a:gd name="T70" fmla="*/ 5 w 8"/>
                  <a:gd name="T71" fmla="*/ 78 h 9"/>
                  <a:gd name="T72" fmla="*/ 5 w 8"/>
                  <a:gd name="T73" fmla="*/ 78 h 9"/>
                  <a:gd name="T74" fmla="*/ 3 w 8"/>
                  <a:gd name="T75" fmla="*/ 78 h 9"/>
                  <a:gd name="T76" fmla="*/ 0 w 8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0" name="Freeform 2087">
                <a:extLst>
                  <a:ext uri="{FF2B5EF4-FFF2-40B4-BE49-F238E27FC236}">
                    <a16:creationId xmlns:a16="http://schemas.microsoft.com/office/drawing/2014/main" id="{F60400B9-9253-CEFA-4791-48B54E4C8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724"/>
                <a:ext cx="13" cy="10"/>
              </a:xfrm>
              <a:custGeom>
                <a:avLst/>
                <a:gdLst>
                  <a:gd name="T0" fmla="*/ 0 w 10"/>
                  <a:gd name="T1" fmla="*/ 57 h 9"/>
                  <a:gd name="T2" fmla="*/ 0 w 10"/>
                  <a:gd name="T3" fmla="*/ 57 h 9"/>
                  <a:gd name="T4" fmla="*/ 0 w 10"/>
                  <a:gd name="T5" fmla="*/ 57 h 9"/>
                  <a:gd name="T6" fmla="*/ 0 w 10"/>
                  <a:gd name="T7" fmla="*/ 3 h 9"/>
                  <a:gd name="T8" fmla="*/ 0 w 10"/>
                  <a:gd name="T9" fmla="*/ 3 h 9"/>
                  <a:gd name="T10" fmla="*/ 0 w 10"/>
                  <a:gd name="T11" fmla="*/ 3 h 9"/>
                  <a:gd name="T12" fmla="*/ 0 w 10"/>
                  <a:gd name="T13" fmla="*/ 3 h 9"/>
                  <a:gd name="T14" fmla="*/ 0 w 10"/>
                  <a:gd name="T15" fmla="*/ 2 h 9"/>
                  <a:gd name="T16" fmla="*/ 0 w 10"/>
                  <a:gd name="T17" fmla="*/ 2 h 9"/>
                  <a:gd name="T18" fmla="*/ 820 w 10"/>
                  <a:gd name="T19" fmla="*/ 2 h 9"/>
                  <a:gd name="T20" fmla="*/ 820 w 10"/>
                  <a:gd name="T21" fmla="*/ 2 h 9"/>
                  <a:gd name="T22" fmla="*/ 820 w 10"/>
                  <a:gd name="T23" fmla="*/ 0 h 9"/>
                  <a:gd name="T24" fmla="*/ 1386 w 10"/>
                  <a:gd name="T25" fmla="*/ 0 h 9"/>
                  <a:gd name="T26" fmla="*/ 1386 w 10"/>
                  <a:gd name="T27" fmla="*/ 0 h 9"/>
                  <a:gd name="T28" fmla="*/ 1386 w 10"/>
                  <a:gd name="T29" fmla="*/ 2 h 9"/>
                  <a:gd name="T30" fmla="*/ 1386 w 10"/>
                  <a:gd name="T31" fmla="*/ 2 h 9"/>
                  <a:gd name="T32" fmla="*/ 1802 w 10"/>
                  <a:gd name="T33" fmla="*/ 2 h 9"/>
                  <a:gd name="T34" fmla="*/ 3046 w 10"/>
                  <a:gd name="T35" fmla="*/ 57 h 9"/>
                  <a:gd name="T36" fmla="*/ 3046 w 10"/>
                  <a:gd name="T37" fmla="*/ 63 h 9"/>
                  <a:gd name="T38" fmla="*/ 3046 w 10"/>
                  <a:gd name="T39" fmla="*/ 63 h 9"/>
                  <a:gd name="T40" fmla="*/ 3266 w 10"/>
                  <a:gd name="T41" fmla="*/ 63 h 9"/>
                  <a:gd name="T42" fmla="*/ 3266 w 10"/>
                  <a:gd name="T43" fmla="*/ 63 h 9"/>
                  <a:gd name="T44" fmla="*/ 3266 w 10"/>
                  <a:gd name="T45" fmla="*/ 78 h 9"/>
                  <a:gd name="T46" fmla="*/ 3046 w 10"/>
                  <a:gd name="T47" fmla="*/ 78 h 9"/>
                  <a:gd name="T48" fmla="*/ 3046 w 10"/>
                  <a:gd name="T49" fmla="*/ 78 h 9"/>
                  <a:gd name="T50" fmla="*/ 3046 w 10"/>
                  <a:gd name="T51" fmla="*/ 78 h 9"/>
                  <a:gd name="T52" fmla="*/ 3046 w 10"/>
                  <a:gd name="T53" fmla="*/ 78 h 9"/>
                  <a:gd name="T54" fmla="*/ 3046 w 10"/>
                  <a:gd name="T55" fmla="*/ 87 h 9"/>
                  <a:gd name="T56" fmla="*/ 3046 w 10"/>
                  <a:gd name="T57" fmla="*/ 87 h 9"/>
                  <a:gd name="T58" fmla="*/ 2343 w 10"/>
                  <a:gd name="T59" fmla="*/ 87 h 9"/>
                  <a:gd name="T60" fmla="*/ 2343 w 10"/>
                  <a:gd name="T61" fmla="*/ 87 h 9"/>
                  <a:gd name="T62" fmla="*/ 2343 w 10"/>
                  <a:gd name="T63" fmla="*/ 87 h 9"/>
                  <a:gd name="T64" fmla="*/ 1802 w 10"/>
                  <a:gd name="T65" fmla="*/ 87 h 9"/>
                  <a:gd name="T66" fmla="*/ 1802 w 10"/>
                  <a:gd name="T67" fmla="*/ 78 h 9"/>
                  <a:gd name="T68" fmla="*/ 0 w 10"/>
                  <a:gd name="T69" fmla="*/ 57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1" name="Freeform 2088">
                <a:extLst>
                  <a:ext uri="{FF2B5EF4-FFF2-40B4-BE49-F238E27FC236}">
                    <a16:creationId xmlns:a16="http://schemas.microsoft.com/office/drawing/2014/main" id="{05A1CB1A-5D79-BFA5-52F0-BD0CD31C7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724"/>
                <a:ext cx="13" cy="10"/>
              </a:xfrm>
              <a:custGeom>
                <a:avLst/>
                <a:gdLst>
                  <a:gd name="T0" fmla="*/ 0 w 10"/>
                  <a:gd name="T1" fmla="*/ 57 h 9"/>
                  <a:gd name="T2" fmla="*/ 0 w 10"/>
                  <a:gd name="T3" fmla="*/ 57 h 9"/>
                  <a:gd name="T4" fmla="*/ 0 w 10"/>
                  <a:gd name="T5" fmla="*/ 57 h 9"/>
                  <a:gd name="T6" fmla="*/ 0 w 10"/>
                  <a:gd name="T7" fmla="*/ 3 h 9"/>
                  <a:gd name="T8" fmla="*/ 0 w 10"/>
                  <a:gd name="T9" fmla="*/ 3 h 9"/>
                  <a:gd name="T10" fmla="*/ 0 w 10"/>
                  <a:gd name="T11" fmla="*/ 3 h 9"/>
                  <a:gd name="T12" fmla="*/ 0 w 10"/>
                  <a:gd name="T13" fmla="*/ 3 h 9"/>
                  <a:gd name="T14" fmla="*/ 0 w 10"/>
                  <a:gd name="T15" fmla="*/ 3 h 9"/>
                  <a:gd name="T16" fmla="*/ 0 w 10"/>
                  <a:gd name="T17" fmla="*/ 2 h 9"/>
                  <a:gd name="T18" fmla="*/ 0 w 10"/>
                  <a:gd name="T19" fmla="*/ 2 h 9"/>
                  <a:gd name="T20" fmla="*/ 820 w 10"/>
                  <a:gd name="T21" fmla="*/ 2 h 9"/>
                  <a:gd name="T22" fmla="*/ 820 w 10"/>
                  <a:gd name="T23" fmla="*/ 2 h 9"/>
                  <a:gd name="T24" fmla="*/ 820 w 10"/>
                  <a:gd name="T25" fmla="*/ 0 h 9"/>
                  <a:gd name="T26" fmla="*/ 1386 w 10"/>
                  <a:gd name="T27" fmla="*/ 0 h 9"/>
                  <a:gd name="T28" fmla="*/ 1386 w 10"/>
                  <a:gd name="T29" fmla="*/ 0 h 9"/>
                  <a:gd name="T30" fmla="*/ 1386 w 10"/>
                  <a:gd name="T31" fmla="*/ 0 h 9"/>
                  <a:gd name="T32" fmla="*/ 1386 w 10"/>
                  <a:gd name="T33" fmla="*/ 2 h 9"/>
                  <a:gd name="T34" fmla="*/ 1386 w 10"/>
                  <a:gd name="T35" fmla="*/ 2 h 9"/>
                  <a:gd name="T36" fmla="*/ 1802 w 10"/>
                  <a:gd name="T37" fmla="*/ 2 h 9"/>
                  <a:gd name="T38" fmla="*/ 3046 w 10"/>
                  <a:gd name="T39" fmla="*/ 57 h 9"/>
                  <a:gd name="T40" fmla="*/ 3046 w 10"/>
                  <a:gd name="T41" fmla="*/ 63 h 9"/>
                  <a:gd name="T42" fmla="*/ 3046 w 10"/>
                  <a:gd name="T43" fmla="*/ 63 h 9"/>
                  <a:gd name="T44" fmla="*/ 3266 w 10"/>
                  <a:gd name="T45" fmla="*/ 63 h 9"/>
                  <a:gd name="T46" fmla="*/ 3266 w 10"/>
                  <a:gd name="T47" fmla="*/ 63 h 9"/>
                  <a:gd name="T48" fmla="*/ 3266 w 10"/>
                  <a:gd name="T49" fmla="*/ 63 h 9"/>
                  <a:gd name="T50" fmla="*/ 3266 w 10"/>
                  <a:gd name="T51" fmla="*/ 78 h 9"/>
                  <a:gd name="T52" fmla="*/ 3046 w 10"/>
                  <a:gd name="T53" fmla="*/ 78 h 9"/>
                  <a:gd name="T54" fmla="*/ 3046 w 10"/>
                  <a:gd name="T55" fmla="*/ 78 h 9"/>
                  <a:gd name="T56" fmla="*/ 3046 w 10"/>
                  <a:gd name="T57" fmla="*/ 78 h 9"/>
                  <a:gd name="T58" fmla="*/ 3046 w 10"/>
                  <a:gd name="T59" fmla="*/ 78 h 9"/>
                  <a:gd name="T60" fmla="*/ 3046 w 10"/>
                  <a:gd name="T61" fmla="*/ 87 h 9"/>
                  <a:gd name="T62" fmla="*/ 3046 w 10"/>
                  <a:gd name="T63" fmla="*/ 87 h 9"/>
                  <a:gd name="T64" fmla="*/ 2343 w 10"/>
                  <a:gd name="T65" fmla="*/ 87 h 9"/>
                  <a:gd name="T66" fmla="*/ 2343 w 10"/>
                  <a:gd name="T67" fmla="*/ 87 h 9"/>
                  <a:gd name="T68" fmla="*/ 2343 w 10"/>
                  <a:gd name="T69" fmla="*/ 87 h 9"/>
                  <a:gd name="T70" fmla="*/ 2343 w 10"/>
                  <a:gd name="T71" fmla="*/ 87 h 9"/>
                  <a:gd name="T72" fmla="*/ 1802 w 10"/>
                  <a:gd name="T73" fmla="*/ 87 h 9"/>
                  <a:gd name="T74" fmla="*/ 1802 w 10"/>
                  <a:gd name="T75" fmla="*/ 78 h 9"/>
                  <a:gd name="T76" fmla="*/ 0 w 10"/>
                  <a:gd name="T77" fmla="*/ 5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2" name="Freeform 2089">
                <a:extLst>
                  <a:ext uri="{FF2B5EF4-FFF2-40B4-BE49-F238E27FC236}">
                    <a16:creationId xmlns:a16="http://schemas.microsoft.com/office/drawing/2014/main" id="{29D16E86-4E3A-29CD-7B28-99F6B1FC2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729"/>
                <a:ext cx="12" cy="7"/>
              </a:xfrm>
              <a:custGeom>
                <a:avLst/>
                <a:gdLst>
                  <a:gd name="T0" fmla="*/ 0 w 9"/>
                  <a:gd name="T1" fmla="*/ 4 h 7"/>
                  <a:gd name="T2" fmla="*/ 0 w 9"/>
                  <a:gd name="T3" fmla="*/ 3 h 7"/>
                  <a:gd name="T4" fmla="*/ 0 w 9"/>
                  <a:gd name="T5" fmla="*/ 3 h 7"/>
                  <a:gd name="T6" fmla="*/ 0 w 9"/>
                  <a:gd name="T7" fmla="*/ 3 h 7"/>
                  <a:gd name="T8" fmla="*/ 0 w 9"/>
                  <a:gd name="T9" fmla="*/ 3 h 7"/>
                  <a:gd name="T10" fmla="*/ 0 w 9"/>
                  <a:gd name="T11" fmla="*/ 1 h 7"/>
                  <a:gd name="T12" fmla="*/ 0 w 9"/>
                  <a:gd name="T13" fmla="*/ 1 h 7"/>
                  <a:gd name="T14" fmla="*/ 0 w 9"/>
                  <a:gd name="T15" fmla="*/ 1 h 7"/>
                  <a:gd name="T16" fmla="*/ 0 w 9"/>
                  <a:gd name="T17" fmla="*/ 1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0 h 7"/>
                  <a:gd name="T24" fmla="*/ 1164 w 9"/>
                  <a:gd name="T25" fmla="*/ 0 h 7"/>
                  <a:gd name="T26" fmla="*/ 1164 w 9"/>
                  <a:gd name="T27" fmla="*/ 0 h 7"/>
                  <a:gd name="T28" fmla="*/ 1164 w 9"/>
                  <a:gd name="T29" fmla="*/ 0 h 7"/>
                  <a:gd name="T30" fmla="*/ 2069 w 9"/>
                  <a:gd name="T31" fmla="*/ 0 h 7"/>
                  <a:gd name="T32" fmla="*/ 2069 w 9"/>
                  <a:gd name="T33" fmla="*/ 0 h 7"/>
                  <a:gd name="T34" fmla="*/ 4905 w 9"/>
                  <a:gd name="T35" fmla="*/ 3 h 7"/>
                  <a:gd name="T36" fmla="*/ 4905 w 9"/>
                  <a:gd name="T37" fmla="*/ 3 h 7"/>
                  <a:gd name="T38" fmla="*/ 4905 w 9"/>
                  <a:gd name="T39" fmla="*/ 3 h 7"/>
                  <a:gd name="T40" fmla="*/ 4905 w 9"/>
                  <a:gd name="T41" fmla="*/ 4 h 7"/>
                  <a:gd name="T42" fmla="*/ 4905 w 9"/>
                  <a:gd name="T43" fmla="*/ 4 h 7"/>
                  <a:gd name="T44" fmla="*/ 4905 w 9"/>
                  <a:gd name="T45" fmla="*/ 4 h 7"/>
                  <a:gd name="T46" fmla="*/ 4905 w 9"/>
                  <a:gd name="T47" fmla="*/ 6 h 7"/>
                  <a:gd name="T48" fmla="*/ 4905 w 9"/>
                  <a:gd name="T49" fmla="*/ 6 h 7"/>
                  <a:gd name="T50" fmla="*/ 4905 w 9"/>
                  <a:gd name="T51" fmla="*/ 6 h 7"/>
                  <a:gd name="T52" fmla="*/ 4905 w 9"/>
                  <a:gd name="T53" fmla="*/ 6 h 7"/>
                  <a:gd name="T54" fmla="*/ 4905 w 9"/>
                  <a:gd name="T55" fmla="*/ 7 h 7"/>
                  <a:gd name="T56" fmla="*/ 4905 w 9"/>
                  <a:gd name="T57" fmla="*/ 7 h 7"/>
                  <a:gd name="T58" fmla="*/ 3679 w 9"/>
                  <a:gd name="T59" fmla="*/ 7 h 7"/>
                  <a:gd name="T60" fmla="*/ 3679 w 9"/>
                  <a:gd name="T61" fmla="*/ 7 h 7"/>
                  <a:gd name="T62" fmla="*/ 3679 w 9"/>
                  <a:gd name="T63" fmla="*/ 7 h 7"/>
                  <a:gd name="T64" fmla="*/ 2759 w 9"/>
                  <a:gd name="T65" fmla="*/ 7 h 7"/>
                  <a:gd name="T66" fmla="*/ 2759 w 9"/>
                  <a:gd name="T67" fmla="*/ 7 h 7"/>
                  <a:gd name="T68" fmla="*/ 0 w 9"/>
                  <a:gd name="T69" fmla="*/ 4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3" name="Freeform 2090">
                <a:extLst>
                  <a:ext uri="{FF2B5EF4-FFF2-40B4-BE49-F238E27FC236}">
                    <a16:creationId xmlns:a16="http://schemas.microsoft.com/office/drawing/2014/main" id="{9CDEC3B8-0FE9-CF59-DD89-51D5FA816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729"/>
                <a:ext cx="12" cy="7"/>
              </a:xfrm>
              <a:custGeom>
                <a:avLst/>
                <a:gdLst>
                  <a:gd name="T0" fmla="*/ 0 w 9"/>
                  <a:gd name="T1" fmla="*/ 4 h 7"/>
                  <a:gd name="T2" fmla="*/ 0 w 9"/>
                  <a:gd name="T3" fmla="*/ 3 h 7"/>
                  <a:gd name="T4" fmla="*/ 0 w 9"/>
                  <a:gd name="T5" fmla="*/ 3 h 7"/>
                  <a:gd name="T6" fmla="*/ 0 w 9"/>
                  <a:gd name="T7" fmla="*/ 3 h 7"/>
                  <a:gd name="T8" fmla="*/ 0 w 9"/>
                  <a:gd name="T9" fmla="*/ 3 h 7"/>
                  <a:gd name="T10" fmla="*/ 0 w 9"/>
                  <a:gd name="T11" fmla="*/ 1 h 7"/>
                  <a:gd name="T12" fmla="*/ 0 w 9"/>
                  <a:gd name="T13" fmla="*/ 1 h 7"/>
                  <a:gd name="T14" fmla="*/ 0 w 9"/>
                  <a:gd name="T15" fmla="*/ 1 h 7"/>
                  <a:gd name="T16" fmla="*/ 0 w 9"/>
                  <a:gd name="T17" fmla="*/ 1 h 7"/>
                  <a:gd name="T18" fmla="*/ 0 w 9"/>
                  <a:gd name="T19" fmla="*/ 1 h 7"/>
                  <a:gd name="T20" fmla="*/ 0 w 9"/>
                  <a:gd name="T21" fmla="*/ 0 h 7"/>
                  <a:gd name="T22" fmla="*/ 0 w 9"/>
                  <a:gd name="T23" fmla="*/ 0 h 7"/>
                  <a:gd name="T24" fmla="*/ 0 w 9"/>
                  <a:gd name="T25" fmla="*/ 0 h 7"/>
                  <a:gd name="T26" fmla="*/ 1164 w 9"/>
                  <a:gd name="T27" fmla="*/ 0 h 7"/>
                  <a:gd name="T28" fmla="*/ 1164 w 9"/>
                  <a:gd name="T29" fmla="*/ 0 h 7"/>
                  <a:gd name="T30" fmla="*/ 1164 w 9"/>
                  <a:gd name="T31" fmla="*/ 0 h 7"/>
                  <a:gd name="T32" fmla="*/ 1164 w 9"/>
                  <a:gd name="T33" fmla="*/ 0 h 7"/>
                  <a:gd name="T34" fmla="*/ 2069 w 9"/>
                  <a:gd name="T35" fmla="*/ 0 h 7"/>
                  <a:gd name="T36" fmla="*/ 2069 w 9"/>
                  <a:gd name="T37" fmla="*/ 0 h 7"/>
                  <a:gd name="T38" fmla="*/ 4905 w 9"/>
                  <a:gd name="T39" fmla="*/ 3 h 7"/>
                  <a:gd name="T40" fmla="*/ 4905 w 9"/>
                  <a:gd name="T41" fmla="*/ 3 h 7"/>
                  <a:gd name="T42" fmla="*/ 4905 w 9"/>
                  <a:gd name="T43" fmla="*/ 3 h 7"/>
                  <a:gd name="T44" fmla="*/ 4905 w 9"/>
                  <a:gd name="T45" fmla="*/ 4 h 7"/>
                  <a:gd name="T46" fmla="*/ 4905 w 9"/>
                  <a:gd name="T47" fmla="*/ 4 h 7"/>
                  <a:gd name="T48" fmla="*/ 4905 w 9"/>
                  <a:gd name="T49" fmla="*/ 4 h 7"/>
                  <a:gd name="T50" fmla="*/ 4905 w 9"/>
                  <a:gd name="T51" fmla="*/ 4 h 7"/>
                  <a:gd name="T52" fmla="*/ 4905 w 9"/>
                  <a:gd name="T53" fmla="*/ 6 h 7"/>
                  <a:gd name="T54" fmla="*/ 4905 w 9"/>
                  <a:gd name="T55" fmla="*/ 6 h 7"/>
                  <a:gd name="T56" fmla="*/ 4905 w 9"/>
                  <a:gd name="T57" fmla="*/ 6 h 7"/>
                  <a:gd name="T58" fmla="*/ 4905 w 9"/>
                  <a:gd name="T59" fmla="*/ 6 h 7"/>
                  <a:gd name="T60" fmla="*/ 4905 w 9"/>
                  <a:gd name="T61" fmla="*/ 7 h 7"/>
                  <a:gd name="T62" fmla="*/ 4905 w 9"/>
                  <a:gd name="T63" fmla="*/ 7 h 7"/>
                  <a:gd name="T64" fmla="*/ 3679 w 9"/>
                  <a:gd name="T65" fmla="*/ 7 h 7"/>
                  <a:gd name="T66" fmla="*/ 3679 w 9"/>
                  <a:gd name="T67" fmla="*/ 7 h 7"/>
                  <a:gd name="T68" fmla="*/ 3679 w 9"/>
                  <a:gd name="T69" fmla="*/ 7 h 7"/>
                  <a:gd name="T70" fmla="*/ 3679 w 9"/>
                  <a:gd name="T71" fmla="*/ 7 h 7"/>
                  <a:gd name="T72" fmla="*/ 2759 w 9"/>
                  <a:gd name="T73" fmla="*/ 7 h 7"/>
                  <a:gd name="T74" fmla="*/ 2759 w 9"/>
                  <a:gd name="T75" fmla="*/ 7 h 7"/>
                  <a:gd name="T76" fmla="*/ 0 w 9"/>
                  <a:gd name="T77" fmla="*/ 4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4" name="Freeform 2091">
                <a:extLst>
                  <a:ext uri="{FF2B5EF4-FFF2-40B4-BE49-F238E27FC236}">
                    <a16:creationId xmlns:a16="http://schemas.microsoft.com/office/drawing/2014/main" id="{74CE32E4-6770-0BC6-D630-4353E0926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732"/>
                <a:ext cx="10" cy="6"/>
              </a:xfrm>
              <a:custGeom>
                <a:avLst/>
                <a:gdLst>
                  <a:gd name="T0" fmla="*/ 1 w 10"/>
                  <a:gd name="T1" fmla="*/ 4 h 6"/>
                  <a:gd name="T2" fmla="*/ 1 w 10"/>
                  <a:gd name="T3" fmla="*/ 4 h 6"/>
                  <a:gd name="T4" fmla="*/ 1 w 10"/>
                  <a:gd name="T5" fmla="*/ 3 h 6"/>
                  <a:gd name="T6" fmla="*/ 1 w 10"/>
                  <a:gd name="T7" fmla="*/ 3 h 6"/>
                  <a:gd name="T8" fmla="*/ 1 w 10"/>
                  <a:gd name="T9" fmla="*/ 3 h 6"/>
                  <a:gd name="T10" fmla="*/ 0 w 10"/>
                  <a:gd name="T11" fmla="*/ 3 h 6"/>
                  <a:gd name="T12" fmla="*/ 0 w 10"/>
                  <a:gd name="T13" fmla="*/ 1 h 6"/>
                  <a:gd name="T14" fmla="*/ 0 w 10"/>
                  <a:gd name="T15" fmla="*/ 1 h 6"/>
                  <a:gd name="T16" fmla="*/ 1 w 10"/>
                  <a:gd name="T17" fmla="*/ 1 h 6"/>
                  <a:gd name="T18" fmla="*/ 1 w 10"/>
                  <a:gd name="T19" fmla="*/ 0 h 6"/>
                  <a:gd name="T20" fmla="*/ 1 w 10"/>
                  <a:gd name="T21" fmla="*/ 0 h 6"/>
                  <a:gd name="T22" fmla="*/ 1 w 10"/>
                  <a:gd name="T23" fmla="*/ 0 h 6"/>
                  <a:gd name="T24" fmla="*/ 3 w 10"/>
                  <a:gd name="T25" fmla="*/ 0 h 6"/>
                  <a:gd name="T26" fmla="*/ 3 w 10"/>
                  <a:gd name="T27" fmla="*/ 0 h 6"/>
                  <a:gd name="T28" fmla="*/ 3 w 10"/>
                  <a:gd name="T29" fmla="*/ 0 h 6"/>
                  <a:gd name="T30" fmla="*/ 3 w 10"/>
                  <a:gd name="T31" fmla="*/ 0 h 6"/>
                  <a:gd name="T32" fmla="*/ 5 w 10"/>
                  <a:gd name="T33" fmla="*/ 0 h 6"/>
                  <a:gd name="T34" fmla="*/ 10 w 10"/>
                  <a:gd name="T35" fmla="*/ 3 h 6"/>
                  <a:gd name="T36" fmla="*/ 10 w 10"/>
                  <a:gd name="T37" fmla="*/ 3 h 6"/>
                  <a:gd name="T38" fmla="*/ 10 w 10"/>
                  <a:gd name="T39" fmla="*/ 3 h 6"/>
                  <a:gd name="T40" fmla="*/ 10 w 10"/>
                  <a:gd name="T41" fmla="*/ 3 h 6"/>
                  <a:gd name="T42" fmla="*/ 10 w 10"/>
                  <a:gd name="T43" fmla="*/ 3 h 6"/>
                  <a:gd name="T44" fmla="*/ 10 w 10"/>
                  <a:gd name="T45" fmla="*/ 4 h 6"/>
                  <a:gd name="T46" fmla="*/ 10 w 10"/>
                  <a:gd name="T47" fmla="*/ 4 h 6"/>
                  <a:gd name="T48" fmla="*/ 10 w 10"/>
                  <a:gd name="T49" fmla="*/ 4 h 6"/>
                  <a:gd name="T50" fmla="*/ 10 w 10"/>
                  <a:gd name="T51" fmla="*/ 4 h 6"/>
                  <a:gd name="T52" fmla="*/ 10 w 10"/>
                  <a:gd name="T53" fmla="*/ 6 h 6"/>
                  <a:gd name="T54" fmla="*/ 10 w 10"/>
                  <a:gd name="T55" fmla="*/ 6 h 6"/>
                  <a:gd name="T56" fmla="*/ 10 w 10"/>
                  <a:gd name="T57" fmla="*/ 6 h 6"/>
                  <a:gd name="T58" fmla="*/ 8 w 10"/>
                  <a:gd name="T59" fmla="*/ 6 h 6"/>
                  <a:gd name="T60" fmla="*/ 8 w 10"/>
                  <a:gd name="T61" fmla="*/ 6 h 6"/>
                  <a:gd name="T62" fmla="*/ 8 w 10"/>
                  <a:gd name="T63" fmla="*/ 6 h 6"/>
                  <a:gd name="T64" fmla="*/ 8 w 10"/>
                  <a:gd name="T65" fmla="*/ 6 h 6"/>
                  <a:gd name="T66" fmla="*/ 6 w 10"/>
                  <a:gd name="T67" fmla="*/ 6 h 6"/>
                  <a:gd name="T68" fmla="*/ 1 w 10"/>
                  <a:gd name="T69" fmla="*/ 4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1" y="4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5" name="Freeform 2092">
                <a:extLst>
                  <a:ext uri="{FF2B5EF4-FFF2-40B4-BE49-F238E27FC236}">
                    <a16:creationId xmlns:a16="http://schemas.microsoft.com/office/drawing/2014/main" id="{E7F65905-25B9-130A-73A2-C126CD31D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732"/>
                <a:ext cx="10" cy="6"/>
              </a:xfrm>
              <a:custGeom>
                <a:avLst/>
                <a:gdLst>
                  <a:gd name="T0" fmla="*/ 1 w 10"/>
                  <a:gd name="T1" fmla="*/ 4 h 6"/>
                  <a:gd name="T2" fmla="*/ 1 w 10"/>
                  <a:gd name="T3" fmla="*/ 4 h 6"/>
                  <a:gd name="T4" fmla="*/ 1 w 10"/>
                  <a:gd name="T5" fmla="*/ 3 h 6"/>
                  <a:gd name="T6" fmla="*/ 1 w 10"/>
                  <a:gd name="T7" fmla="*/ 3 h 6"/>
                  <a:gd name="T8" fmla="*/ 1 w 10"/>
                  <a:gd name="T9" fmla="*/ 3 h 6"/>
                  <a:gd name="T10" fmla="*/ 0 w 10"/>
                  <a:gd name="T11" fmla="*/ 3 h 6"/>
                  <a:gd name="T12" fmla="*/ 0 w 10"/>
                  <a:gd name="T13" fmla="*/ 1 h 6"/>
                  <a:gd name="T14" fmla="*/ 0 w 10"/>
                  <a:gd name="T15" fmla="*/ 1 h 6"/>
                  <a:gd name="T16" fmla="*/ 0 w 10"/>
                  <a:gd name="T17" fmla="*/ 1 h 6"/>
                  <a:gd name="T18" fmla="*/ 1 w 10"/>
                  <a:gd name="T19" fmla="*/ 1 h 6"/>
                  <a:gd name="T20" fmla="*/ 1 w 10"/>
                  <a:gd name="T21" fmla="*/ 0 h 6"/>
                  <a:gd name="T22" fmla="*/ 1 w 10"/>
                  <a:gd name="T23" fmla="*/ 0 h 6"/>
                  <a:gd name="T24" fmla="*/ 1 w 10"/>
                  <a:gd name="T25" fmla="*/ 0 h 6"/>
                  <a:gd name="T26" fmla="*/ 3 w 10"/>
                  <a:gd name="T27" fmla="*/ 0 h 6"/>
                  <a:gd name="T28" fmla="*/ 3 w 10"/>
                  <a:gd name="T29" fmla="*/ 0 h 6"/>
                  <a:gd name="T30" fmla="*/ 3 w 10"/>
                  <a:gd name="T31" fmla="*/ 0 h 6"/>
                  <a:gd name="T32" fmla="*/ 3 w 10"/>
                  <a:gd name="T33" fmla="*/ 0 h 6"/>
                  <a:gd name="T34" fmla="*/ 3 w 10"/>
                  <a:gd name="T35" fmla="*/ 0 h 6"/>
                  <a:gd name="T36" fmla="*/ 5 w 10"/>
                  <a:gd name="T37" fmla="*/ 0 h 6"/>
                  <a:gd name="T38" fmla="*/ 10 w 10"/>
                  <a:gd name="T39" fmla="*/ 3 h 6"/>
                  <a:gd name="T40" fmla="*/ 10 w 10"/>
                  <a:gd name="T41" fmla="*/ 3 h 6"/>
                  <a:gd name="T42" fmla="*/ 10 w 10"/>
                  <a:gd name="T43" fmla="*/ 3 h 6"/>
                  <a:gd name="T44" fmla="*/ 10 w 10"/>
                  <a:gd name="T45" fmla="*/ 3 h 6"/>
                  <a:gd name="T46" fmla="*/ 10 w 10"/>
                  <a:gd name="T47" fmla="*/ 3 h 6"/>
                  <a:gd name="T48" fmla="*/ 10 w 10"/>
                  <a:gd name="T49" fmla="*/ 4 h 6"/>
                  <a:gd name="T50" fmla="*/ 10 w 10"/>
                  <a:gd name="T51" fmla="*/ 4 h 6"/>
                  <a:gd name="T52" fmla="*/ 10 w 10"/>
                  <a:gd name="T53" fmla="*/ 4 h 6"/>
                  <a:gd name="T54" fmla="*/ 10 w 10"/>
                  <a:gd name="T55" fmla="*/ 4 h 6"/>
                  <a:gd name="T56" fmla="*/ 10 w 10"/>
                  <a:gd name="T57" fmla="*/ 4 h 6"/>
                  <a:gd name="T58" fmla="*/ 10 w 10"/>
                  <a:gd name="T59" fmla="*/ 6 h 6"/>
                  <a:gd name="T60" fmla="*/ 10 w 10"/>
                  <a:gd name="T61" fmla="*/ 6 h 6"/>
                  <a:gd name="T62" fmla="*/ 10 w 10"/>
                  <a:gd name="T63" fmla="*/ 6 h 6"/>
                  <a:gd name="T64" fmla="*/ 8 w 10"/>
                  <a:gd name="T65" fmla="*/ 6 h 6"/>
                  <a:gd name="T66" fmla="*/ 8 w 10"/>
                  <a:gd name="T67" fmla="*/ 6 h 6"/>
                  <a:gd name="T68" fmla="*/ 8 w 10"/>
                  <a:gd name="T69" fmla="*/ 6 h 6"/>
                  <a:gd name="T70" fmla="*/ 8 w 10"/>
                  <a:gd name="T71" fmla="*/ 6 h 6"/>
                  <a:gd name="T72" fmla="*/ 8 w 10"/>
                  <a:gd name="T73" fmla="*/ 6 h 6"/>
                  <a:gd name="T74" fmla="*/ 6 w 10"/>
                  <a:gd name="T75" fmla="*/ 6 h 6"/>
                  <a:gd name="T76" fmla="*/ 1 w 10"/>
                  <a:gd name="T77" fmla="*/ 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4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6" name="Freeform 2093">
                <a:extLst>
                  <a:ext uri="{FF2B5EF4-FFF2-40B4-BE49-F238E27FC236}">
                    <a16:creationId xmlns:a16="http://schemas.microsoft.com/office/drawing/2014/main" id="{27FD2132-B37D-55FF-7B8B-8D41E6B9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733"/>
                <a:ext cx="11" cy="6"/>
              </a:xfrm>
              <a:custGeom>
                <a:avLst/>
                <a:gdLst>
                  <a:gd name="T0" fmla="*/ 3 w 11"/>
                  <a:gd name="T1" fmla="*/ 5 h 6"/>
                  <a:gd name="T2" fmla="*/ 1 w 11"/>
                  <a:gd name="T3" fmla="*/ 5 h 6"/>
                  <a:gd name="T4" fmla="*/ 1 w 11"/>
                  <a:gd name="T5" fmla="*/ 5 h 6"/>
                  <a:gd name="T6" fmla="*/ 1 w 11"/>
                  <a:gd name="T7" fmla="*/ 5 h 6"/>
                  <a:gd name="T8" fmla="*/ 1 w 11"/>
                  <a:gd name="T9" fmla="*/ 3 h 6"/>
                  <a:gd name="T10" fmla="*/ 1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2 h 6"/>
                  <a:gd name="T20" fmla="*/ 1 w 11"/>
                  <a:gd name="T21" fmla="*/ 2 h 6"/>
                  <a:gd name="T22" fmla="*/ 1 w 11"/>
                  <a:gd name="T23" fmla="*/ 2 h 6"/>
                  <a:gd name="T24" fmla="*/ 1 w 11"/>
                  <a:gd name="T25" fmla="*/ 2 h 6"/>
                  <a:gd name="T26" fmla="*/ 1 w 11"/>
                  <a:gd name="T27" fmla="*/ 2 h 6"/>
                  <a:gd name="T28" fmla="*/ 3 w 11"/>
                  <a:gd name="T29" fmla="*/ 2 h 6"/>
                  <a:gd name="T30" fmla="*/ 3 w 11"/>
                  <a:gd name="T31" fmla="*/ 0 h 6"/>
                  <a:gd name="T32" fmla="*/ 3 w 11"/>
                  <a:gd name="T33" fmla="*/ 0 h 6"/>
                  <a:gd name="T34" fmla="*/ 3 w 11"/>
                  <a:gd name="T35" fmla="*/ 0 h 6"/>
                  <a:gd name="T36" fmla="*/ 3 w 11"/>
                  <a:gd name="T37" fmla="*/ 0 h 6"/>
                  <a:gd name="T38" fmla="*/ 10 w 11"/>
                  <a:gd name="T39" fmla="*/ 2 h 6"/>
                  <a:gd name="T40" fmla="*/ 10 w 11"/>
                  <a:gd name="T41" fmla="*/ 3 h 6"/>
                  <a:gd name="T42" fmla="*/ 10 w 11"/>
                  <a:gd name="T43" fmla="*/ 3 h 6"/>
                  <a:gd name="T44" fmla="*/ 10 w 11"/>
                  <a:gd name="T45" fmla="*/ 3 h 6"/>
                  <a:gd name="T46" fmla="*/ 10 w 11"/>
                  <a:gd name="T47" fmla="*/ 3 h 6"/>
                  <a:gd name="T48" fmla="*/ 10 w 11"/>
                  <a:gd name="T49" fmla="*/ 3 h 6"/>
                  <a:gd name="T50" fmla="*/ 11 w 11"/>
                  <a:gd name="T51" fmla="*/ 5 h 6"/>
                  <a:gd name="T52" fmla="*/ 11 w 11"/>
                  <a:gd name="T53" fmla="*/ 5 h 6"/>
                  <a:gd name="T54" fmla="*/ 11 w 11"/>
                  <a:gd name="T55" fmla="*/ 5 h 6"/>
                  <a:gd name="T56" fmla="*/ 11 w 11"/>
                  <a:gd name="T57" fmla="*/ 5 h 6"/>
                  <a:gd name="T58" fmla="*/ 10 w 11"/>
                  <a:gd name="T59" fmla="*/ 6 h 6"/>
                  <a:gd name="T60" fmla="*/ 10 w 11"/>
                  <a:gd name="T61" fmla="*/ 6 h 6"/>
                  <a:gd name="T62" fmla="*/ 10 w 11"/>
                  <a:gd name="T63" fmla="*/ 6 h 6"/>
                  <a:gd name="T64" fmla="*/ 10 w 11"/>
                  <a:gd name="T65" fmla="*/ 6 h 6"/>
                  <a:gd name="T66" fmla="*/ 10 w 11"/>
                  <a:gd name="T67" fmla="*/ 6 h 6"/>
                  <a:gd name="T68" fmla="*/ 8 w 11"/>
                  <a:gd name="T69" fmla="*/ 6 h 6"/>
                  <a:gd name="T70" fmla="*/ 8 w 11"/>
                  <a:gd name="T71" fmla="*/ 6 h 6"/>
                  <a:gd name="T72" fmla="*/ 8 w 11"/>
                  <a:gd name="T73" fmla="*/ 6 h 6"/>
                  <a:gd name="T74" fmla="*/ 8 w 11"/>
                  <a:gd name="T75" fmla="*/ 6 h 6"/>
                  <a:gd name="T76" fmla="*/ 3 w 11"/>
                  <a:gd name="T77" fmla="*/ 5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3" y="5"/>
                    </a:moveTo>
                    <a:lnTo>
                      <a:pt x="1" y="5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7" name="Freeform 2094">
                <a:extLst>
                  <a:ext uri="{FF2B5EF4-FFF2-40B4-BE49-F238E27FC236}">
                    <a16:creationId xmlns:a16="http://schemas.microsoft.com/office/drawing/2014/main" id="{DC38E869-2D5F-75CD-34EC-1DA4EEF1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733"/>
                <a:ext cx="11" cy="6"/>
              </a:xfrm>
              <a:custGeom>
                <a:avLst/>
                <a:gdLst>
                  <a:gd name="T0" fmla="*/ 3 w 11"/>
                  <a:gd name="T1" fmla="*/ 5 h 6"/>
                  <a:gd name="T2" fmla="*/ 1 w 11"/>
                  <a:gd name="T3" fmla="*/ 5 h 6"/>
                  <a:gd name="T4" fmla="*/ 1 w 11"/>
                  <a:gd name="T5" fmla="*/ 5 h 6"/>
                  <a:gd name="T6" fmla="*/ 1 w 11"/>
                  <a:gd name="T7" fmla="*/ 5 h 6"/>
                  <a:gd name="T8" fmla="*/ 1 w 11"/>
                  <a:gd name="T9" fmla="*/ 3 h 6"/>
                  <a:gd name="T10" fmla="*/ 1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2 h 6"/>
                  <a:gd name="T20" fmla="*/ 1 w 11"/>
                  <a:gd name="T21" fmla="*/ 2 h 6"/>
                  <a:gd name="T22" fmla="*/ 1 w 11"/>
                  <a:gd name="T23" fmla="*/ 2 h 6"/>
                  <a:gd name="T24" fmla="*/ 1 w 11"/>
                  <a:gd name="T25" fmla="*/ 2 h 6"/>
                  <a:gd name="T26" fmla="*/ 1 w 11"/>
                  <a:gd name="T27" fmla="*/ 2 h 6"/>
                  <a:gd name="T28" fmla="*/ 3 w 11"/>
                  <a:gd name="T29" fmla="*/ 2 h 6"/>
                  <a:gd name="T30" fmla="*/ 3 w 11"/>
                  <a:gd name="T31" fmla="*/ 0 h 6"/>
                  <a:gd name="T32" fmla="*/ 3 w 11"/>
                  <a:gd name="T33" fmla="*/ 0 h 6"/>
                  <a:gd name="T34" fmla="*/ 3 w 11"/>
                  <a:gd name="T35" fmla="*/ 0 h 6"/>
                  <a:gd name="T36" fmla="*/ 3 w 11"/>
                  <a:gd name="T37" fmla="*/ 0 h 6"/>
                  <a:gd name="T38" fmla="*/ 10 w 11"/>
                  <a:gd name="T39" fmla="*/ 2 h 6"/>
                  <a:gd name="T40" fmla="*/ 10 w 11"/>
                  <a:gd name="T41" fmla="*/ 3 h 6"/>
                  <a:gd name="T42" fmla="*/ 10 w 11"/>
                  <a:gd name="T43" fmla="*/ 3 h 6"/>
                  <a:gd name="T44" fmla="*/ 10 w 11"/>
                  <a:gd name="T45" fmla="*/ 3 h 6"/>
                  <a:gd name="T46" fmla="*/ 10 w 11"/>
                  <a:gd name="T47" fmla="*/ 3 h 6"/>
                  <a:gd name="T48" fmla="*/ 10 w 11"/>
                  <a:gd name="T49" fmla="*/ 3 h 6"/>
                  <a:gd name="T50" fmla="*/ 11 w 11"/>
                  <a:gd name="T51" fmla="*/ 5 h 6"/>
                  <a:gd name="T52" fmla="*/ 11 w 11"/>
                  <a:gd name="T53" fmla="*/ 5 h 6"/>
                  <a:gd name="T54" fmla="*/ 11 w 11"/>
                  <a:gd name="T55" fmla="*/ 5 h 6"/>
                  <a:gd name="T56" fmla="*/ 11 w 11"/>
                  <a:gd name="T57" fmla="*/ 5 h 6"/>
                  <a:gd name="T58" fmla="*/ 10 w 11"/>
                  <a:gd name="T59" fmla="*/ 6 h 6"/>
                  <a:gd name="T60" fmla="*/ 10 w 11"/>
                  <a:gd name="T61" fmla="*/ 6 h 6"/>
                  <a:gd name="T62" fmla="*/ 10 w 11"/>
                  <a:gd name="T63" fmla="*/ 6 h 6"/>
                  <a:gd name="T64" fmla="*/ 10 w 11"/>
                  <a:gd name="T65" fmla="*/ 6 h 6"/>
                  <a:gd name="T66" fmla="*/ 10 w 11"/>
                  <a:gd name="T67" fmla="*/ 6 h 6"/>
                  <a:gd name="T68" fmla="*/ 8 w 11"/>
                  <a:gd name="T69" fmla="*/ 6 h 6"/>
                  <a:gd name="T70" fmla="*/ 8 w 11"/>
                  <a:gd name="T71" fmla="*/ 6 h 6"/>
                  <a:gd name="T72" fmla="*/ 8 w 11"/>
                  <a:gd name="T73" fmla="*/ 6 h 6"/>
                  <a:gd name="T74" fmla="*/ 8 w 11"/>
                  <a:gd name="T75" fmla="*/ 6 h 6"/>
                  <a:gd name="T76" fmla="*/ 3 w 11"/>
                  <a:gd name="T77" fmla="*/ 5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3" y="5"/>
                    </a:moveTo>
                    <a:lnTo>
                      <a:pt x="1" y="5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8" name="Freeform 2095">
                <a:extLst>
                  <a:ext uri="{FF2B5EF4-FFF2-40B4-BE49-F238E27FC236}">
                    <a16:creationId xmlns:a16="http://schemas.microsoft.com/office/drawing/2014/main" id="{85DC4DE0-D3DA-A8BC-9971-2FD3F9820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735"/>
                <a:ext cx="10" cy="6"/>
              </a:xfrm>
              <a:custGeom>
                <a:avLst/>
                <a:gdLst>
                  <a:gd name="T0" fmla="*/ 2 w 10"/>
                  <a:gd name="T1" fmla="*/ 4 h 6"/>
                  <a:gd name="T2" fmla="*/ 2 w 10"/>
                  <a:gd name="T3" fmla="*/ 4 h 6"/>
                  <a:gd name="T4" fmla="*/ 2 w 10"/>
                  <a:gd name="T5" fmla="*/ 4 h 6"/>
                  <a:gd name="T6" fmla="*/ 0 w 10"/>
                  <a:gd name="T7" fmla="*/ 4 h 6"/>
                  <a:gd name="T8" fmla="*/ 0 w 10"/>
                  <a:gd name="T9" fmla="*/ 4 h 6"/>
                  <a:gd name="T10" fmla="*/ 0 w 10"/>
                  <a:gd name="T11" fmla="*/ 4 h 6"/>
                  <a:gd name="T12" fmla="*/ 0 w 10"/>
                  <a:gd name="T13" fmla="*/ 3 h 6"/>
                  <a:gd name="T14" fmla="*/ 0 w 10"/>
                  <a:gd name="T15" fmla="*/ 3 h 6"/>
                  <a:gd name="T16" fmla="*/ 0 w 10"/>
                  <a:gd name="T17" fmla="*/ 3 h 6"/>
                  <a:gd name="T18" fmla="*/ 0 w 10"/>
                  <a:gd name="T19" fmla="*/ 3 h 6"/>
                  <a:gd name="T20" fmla="*/ 0 w 10"/>
                  <a:gd name="T21" fmla="*/ 1 h 6"/>
                  <a:gd name="T22" fmla="*/ 0 w 10"/>
                  <a:gd name="T23" fmla="*/ 1 h 6"/>
                  <a:gd name="T24" fmla="*/ 0 w 10"/>
                  <a:gd name="T25" fmla="*/ 1 h 6"/>
                  <a:gd name="T26" fmla="*/ 0 w 10"/>
                  <a:gd name="T27" fmla="*/ 1 h 6"/>
                  <a:gd name="T28" fmla="*/ 2 w 10"/>
                  <a:gd name="T29" fmla="*/ 1 h 6"/>
                  <a:gd name="T30" fmla="*/ 2 w 10"/>
                  <a:gd name="T31" fmla="*/ 0 h 6"/>
                  <a:gd name="T32" fmla="*/ 2 w 10"/>
                  <a:gd name="T33" fmla="*/ 0 h 6"/>
                  <a:gd name="T34" fmla="*/ 2 w 10"/>
                  <a:gd name="T35" fmla="*/ 0 h 6"/>
                  <a:gd name="T36" fmla="*/ 2 w 10"/>
                  <a:gd name="T37" fmla="*/ 0 h 6"/>
                  <a:gd name="T38" fmla="*/ 9 w 10"/>
                  <a:gd name="T39" fmla="*/ 1 h 6"/>
                  <a:gd name="T40" fmla="*/ 9 w 10"/>
                  <a:gd name="T41" fmla="*/ 1 h 6"/>
                  <a:gd name="T42" fmla="*/ 9 w 10"/>
                  <a:gd name="T43" fmla="*/ 1 h 6"/>
                  <a:gd name="T44" fmla="*/ 9 w 10"/>
                  <a:gd name="T45" fmla="*/ 1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3 h 6"/>
                  <a:gd name="T54" fmla="*/ 10 w 10"/>
                  <a:gd name="T55" fmla="*/ 4 h 6"/>
                  <a:gd name="T56" fmla="*/ 10 w 10"/>
                  <a:gd name="T57" fmla="*/ 4 h 6"/>
                  <a:gd name="T58" fmla="*/ 10 w 10"/>
                  <a:gd name="T59" fmla="*/ 4 h 6"/>
                  <a:gd name="T60" fmla="*/ 10 w 10"/>
                  <a:gd name="T61" fmla="*/ 4 h 6"/>
                  <a:gd name="T62" fmla="*/ 10 w 10"/>
                  <a:gd name="T63" fmla="*/ 4 h 6"/>
                  <a:gd name="T64" fmla="*/ 9 w 10"/>
                  <a:gd name="T65" fmla="*/ 6 h 6"/>
                  <a:gd name="T66" fmla="*/ 9 w 10"/>
                  <a:gd name="T67" fmla="*/ 6 h 6"/>
                  <a:gd name="T68" fmla="*/ 9 w 10"/>
                  <a:gd name="T69" fmla="*/ 6 h 6"/>
                  <a:gd name="T70" fmla="*/ 9 w 10"/>
                  <a:gd name="T71" fmla="*/ 6 h 6"/>
                  <a:gd name="T72" fmla="*/ 9 w 10"/>
                  <a:gd name="T73" fmla="*/ 6 h 6"/>
                  <a:gd name="T74" fmla="*/ 7 w 10"/>
                  <a:gd name="T75" fmla="*/ 6 h 6"/>
                  <a:gd name="T76" fmla="*/ 2 w 10"/>
                  <a:gd name="T77" fmla="*/ 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9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9" name="Freeform 2096">
                <a:extLst>
                  <a:ext uri="{FF2B5EF4-FFF2-40B4-BE49-F238E27FC236}">
                    <a16:creationId xmlns:a16="http://schemas.microsoft.com/office/drawing/2014/main" id="{E5427138-E90D-5149-1940-B78C1F417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" y="2735"/>
                <a:ext cx="10" cy="6"/>
              </a:xfrm>
              <a:custGeom>
                <a:avLst/>
                <a:gdLst>
                  <a:gd name="T0" fmla="*/ 2 w 10"/>
                  <a:gd name="T1" fmla="*/ 4 h 6"/>
                  <a:gd name="T2" fmla="*/ 2 w 10"/>
                  <a:gd name="T3" fmla="*/ 4 h 6"/>
                  <a:gd name="T4" fmla="*/ 2 w 10"/>
                  <a:gd name="T5" fmla="*/ 4 h 6"/>
                  <a:gd name="T6" fmla="*/ 0 w 10"/>
                  <a:gd name="T7" fmla="*/ 4 h 6"/>
                  <a:gd name="T8" fmla="*/ 0 w 10"/>
                  <a:gd name="T9" fmla="*/ 4 h 6"/>
                  <a:gd name="T10" fmla="*/ 0 w 10"/>
                  <a:gd name="T11" fmla="*/ 4 h 6"/>
                  <a:gd name="T12" fmla="*/ 0 w 10"/>
                  <a:gd name="T13" fmla="*/ 3 h 6"/>
                  <a:gd name="T14" fmla="*/ 0 w 10"/>
                  <a:gd name="T15" fmla="*/ 3 h 6"/>
                  <a:gd name="T16" fmla="*/ 0 w 10"/>
                  <a:gd name="T17" fmla="*/ 3 h 6"/>
                  <a:gd name="T18" fmla="*/ 0 w 10"/>
                  <a:gd name="T19" fmla="*/ 3 h 6"/>
                  <a:gd name="T20" fmla="*/ 0 w 10"/>
                  <a:gd name="T21" fmla="*/ 1 h 6"/>
                  <a:gd name="T22" fmla="*/ 0 w 10"/>
                  <a:gd name="T23" fmla="*/ 1 h 6"/>
                  <a:gd name="T24" fmla="*/ 0 w 10"/>
                  <a:gd name="T25" fmla="*/ 1 h 6"/>
                  <a:gd name="T26" fmla="*/ 0 w 10"/>
                  <a:gd name="T27" fmla="*/ 1 h 6"/>
                  <a:gd name="T28" fmla="*/ 2 w 10"/>
                  <a:gd name="T29" fmla="*/ 1 h 6"/>
                  <a:gd name="T30" fmla="*/ 2 w 10"/>
                  <a:gd name="T31" fmla="*/ 0 h 6"/>
                  <a:gd name="T32" fmla="*/ 2 w 10"/>
                  <a:gd name="T33" fmla="*/ 0 h 6"/>
                  <a:gd name="T34" fmla="*/ 2 w 10"/>
                  <a:gd name="T35" fmla="*/ 0 h 6"/>
                  <a:gd name="T36" fmla="*/ 2 w 10"/>
                  <a:gd name="T37" fmla="*/ 0 h 6"/>
                  <a:gd name="T38" fmla="*/ 9 w 10"/>
                  <a:gd name="T39" fmla="*/ 1 h 6"/>
                  <a:gd name="T40" fmla="*/ 9 w 10"/>
                  <a:gd name="T41" fmla="*/ 1 h 6"/>
                  <a:gd name="T42" fmla="*/ 9 w 10"/>
                  <a:gd name="T43" fmla="*/ 1 h 6"/>
                  <a:gd name="T44" fmla="*/ 9 w 10"/>
                  <a:gd name="T45" fmla="*/ 1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3 h 6"/>
                  <a:gd name="T54" fmla="*/ 10 w 10"/>
                  <a:gd name="T55" fmla="*/ 4 h 6"/>
                  <a:gd name="T56" fmla="*/ 10 w 10"/>
                  <a:gd name="T57" fmla="*/ 4 h 6"/>
                  <a:gd name="T58" fmla="*/ 10 w 10"/>
                  <a:gd name="T59" fmla="*/ 4 h 6"/>
                  <a:gd name="T60" fmla="*/ 10 w 10"/>
                  <a:gd name="T61" fmla="*/ 4 h 6"/>
                  <a:gd name="T62" fmla="*/ 10 w 10"/>
                  <a:gd name="T63" fmla="*/ 4 h 6"/>
                  <a:gd name="T64" fmla="*/ 9 w 10"/>
                  <a:gd name="T65" fmla="*/ 6 h 6"/>
                  <a:gd name="T66" fmla="*/ 9 w 10"/>
                  <a:gd name="T67" fmla="*/ 6 h 6"/>
                  <a:gd name="T68" fmla="*/ 9 w 10"/>
                  <a:gd name="T69" fmla="*/ 6 h 6"/>
                  <a:gd name="T70" fmla="*/ 9 w 10"/>
                  <a:gd name="T71" fmla="*/ 6 h 6"/>
                  <a:gd name="T72" fmla="*/ 9 w 10"/>
                  <a:gd name="T73" fmla="*/ 6 h 6"/>
                  <a:gd name="T74" fmla="*/ 7 w 10"/>
                  <a:gd name="T75" fmla="*/ 6 h 6"/>
                  <a:gd name="T76" fmla="*/ 2 w 10"/>
                  <a:gd name="T77" fmla="*/ 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9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2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0" name="Freeform 2097">
                <a:extLst>
                  <a:ext uri="{FF2B5EF4-FFF2-40B4-BE49-F238E27FC236}">
                    <a16:creationId xmlns:a16="http://schemas.microsoft.com/office/drawing/2014/main" id="{97ED4D9E-9F4F-EB32-57B5-0ADFF9C3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736"/>
                <a:ext cx="9" cy="5"/>
              </a:xfrm>
              <a:custGeom>
                <a:avLst/>
                <a:gdLst>
                  <a:gd name="T0" fmla="*/ 4 w 9"/>
                  <a:gd name="T1" fmla="*/ 5 h 5"/>
                  <a:gd name="T2" fmla="*/ 2 w 9"/>
                  <a:gd name="T3" fmla="*/ 5 h 5"/>
                  <a:gd name="T4" fmla="*/ 2 w 9"/>
                  <a:gd name="T5" fmla="*/ 5 h 5"/>
                  <a:gd name="T6" fmla="*/ 2 w 9"/>
                  <a:gd name="T7" fmla="*/ 5 h 5"/>
                  <a:gd name="T8" fmla="*/ 2 w 9"/>
                  <a:gd name="T9" fmla="*/ 5 h 5"/>
                  <a:gd name="T10" fmla="*/ 0 w 9"/>
                  <a:gd name="T11" fmla="*/ 3 h 5"/>
                  <a:gd name="T12" fmla="*/ 0 w 9"/>
                  <a:gd name="T13" fmla="*/ 3 h 5"/>
                  <a:gd name="T14" fmla="*/ 0 w 9"/>
                  <a:gd name="T15" fmla="*/ 3 h 5"/>
                  <a:gd name="T16" fmla="*/ 0 w 9"/>
                  <a:gd name="T17" fmla="*/ 3 h 5"/>
                  <a:gd name="T18" fmla="*/ 0 w 9"/>
                  <a:gd name="T19" fmla="*/ 2 h 5"/>
                  <a:gd name="T20" fmla="*/ 0 w 9"/>
                  <a:gd name="T21" fmla="*/ 2 h 5"/>
                  <a:gd name="T22" fmla="*/ 0 w 9"/>
                  <a:gd name="T23" fmla="*/ 2 h 5"/>
                  <a:gd name="T24" fmla="*/ 2 w 9"/>
                  <a:gd name="T25" fmla="*/ 0 h 5"/>
                  <a:gd name="T26" fmla="*/ 2 w 9"/>
                  <a:gd name="T27" fmla="*/ 0 h 5"/>
                  <a:gd name="T28" fmla="*/ 2 w 9"/>
                  <a:gd name="T29" fmla="*/ 0 h 5"/>
                  <a:gd name="T30" fmla="*/ 2 w 9"/>
                  <a:gd name="T31" fmla="*/ 0 h 5"/>
                  <a:gd name="T32" fmla="*/ 4 w 9"/>
                  <a:gd name="T33" fmla="*/ 0 h 5"/>
                  <a:gd name="T34" fmla="*/ 9 w 9"/>
                  <a:gd name="T35" fmla="*/ 0 h 5"/>
                  <a:gd name="T36" fmla="*/ 9 w 9"/>
                  <a:gd name="T37" fmla="*/ 5 h 5"/>
                  <a:gd name="T38" fmla="*/ 4 w 9"/>
                  <a:gd name="T39" fmla="*/ 5 h 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" h="5">
                    <a:moveTo>
                      <a:pt x="4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1" name="Freeform 2098">
                <a:extLst>
                  <a:ext uri="{FF2B5EF4-FFF2-40B4-BE49-F238E27FC236}">
                    <a16:creationId xmlns:a16="http://schemas.microsoft.com/office/drawing/2014/main" id="{35C1AE20-0907-B38E-DCDA-49A9B5DBF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736"/>
                <a:ext cx="9" cy="5"/>
              </a:xfrm>
              <a:custGeom>
                <a:avLst/>
                <a:gdLst>
                  <a:gd name="T0" fmla="*/ 4 w 9"/>
                  <a:gd name="T1" fmla="*/ 5 h 5"/>
                  <a:gd name="T2" fmla="*/ 2 w 9"/>
                  <a:gd name="T3" fmla="*/ 5 h 5"/>
                  <a:gd name="T4" fmla="*/ 2 w 9"/>
                  <a:gd name="T5" fmla="*/ 5 h 5"/>
                  <a:gd name="T6" fmla="*/ 2 w 9"/>
                  <a:gd name="T7" fmla="*/ 5 h 5"/>
                  <a:gd name="T8" fmla="*/ 2 w 9"/>
                  <a:gd name="T9" fmla="*/ 5 h 5"/>
                  <a:gd name="T10" fmla="*/ 0 w 9"/>
                  <a:gd name="T11" fmla="*/ 3 h 5"/>
                  <a:gd name="T12" fmla="*/ 0 w 9"/>
                  <a:gd name="T13" fmla="*/ 3 h 5"/>
                  <a:gd name="T14" fmla="*/ 0 w 9"/>
                  <a:gd name="T15" fmla="*/ 3 h 5"/>
                  <a:gd name="T16" fmla="*/ 0 w 9"/>
                  <a:gd name="T17" fmla="*/ 3 h 5"/>
                  <a:gd name="T18" fmla="*/ 0 w 9"/>
                  <a:gd name="T19" fmla="*/ 3 h 5"/>
                  <a:gd name="T20" fmla="*/ 0 w 9"/>
                  <a:gd name="T21" fmla="*/ 2 h 5"/>
                  <a:gd name="T22" fmla="*/ 0 w 9"/>
                  <a:gd name="T23" fmla="*/ 2 h 5"/>
                  <a:gd name="T24" fmla="*/ 0 w 9"/>
                  <a:gd name="T25" fmla="*/ 2 h 5"/>
                  <a:gd name="T26" fmla="*/ 2 w 9"/>
                  <a:gd name="T27" fmla="*/ 0 h 5"/>
                  <a:gd name="T28" fmla="*/ 2 w 9"/>
                  <a:gd name="T29" fmla="*/ 0 h 5"/>
                  <a:gd name="T30" fmla="*/ 2 w 9"/>
                  <a:gd name="T31" fmla="*/ 0 h 5"/>
                  <a:gd name="T32" fmla="*/ 2 w 9"/>
                  <a:gd name="T33" fmla="*/ 0 h 5"/>
                  <a:gd name="T34" fmla="*/ 4 w 9"/>
                  <a:gd name="T35" fmla="*/ 0 h 5"/>
                  <a:gd name="T36" fmla="*/ 4 w 9"/>
                  <a:gd name="T37" fmla="*/ 0 h 5"/>
                  <a:gd name="T38" fmla="*/ 9 w 9"/>
                  <a:gd name="T39" fmla="*/ 0 h 5"/>
                  <a:gd name="T40" fmla="*/ 9 w 9"/>
                  <a:gd name="T41" fmla="*/ 5 h 5"/>
                  <a:gd name="T42" fmla="*/ 4 w 9"/>
                  <a:gd name="T43" fmla="*/ 5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5">
                    <a:moveTo>
                      <a:pt x="4" y="5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2" name="Rectangle 2099">
                <a:extLst>
                  <a:ext uri="{FF2B5EF4-FFF2-40B4-BE49-F238E27FC236}">
                    <a16:creationId xmlns:a16="http://schemas.microsoft.com/office/drawing/2014/main" id="{623D516C-0AD3-4270-BE7A-BDA576221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" y="1913"/>
                <a:ext cx="5" cy="203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3" name="Rectangle 2100">
                <a:extLst>
                  <a:ext uri="{FF2B5EF4-FFF2-40B4-BE49-F238E27FC236}">
                    <a16:creationId xmlns:a16="http://schemas.microsoft.com/office/drawing/2014/main" id="{2BB15645-4DED-56F1-2EEF-6B966ECCE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" y="1913"/>
                <a:ext cx="5" cy="203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4" name="Rectangle 2101">
                <a:extLst>
                  <a:ext uri="{FF2B5EF4-FFF2-40B4-BE49-F238E27FC236}">
                    <a16:creationId xmlns:a16="http://schemas.microsoft.com/office/drawing/2014/main" id="{A2C91FFA-15A8-DE58-D603-E4FFC59A0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2115"/>
                <a:ext cx="80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5" name="Rectangle 2102">
                <a:extLst>
                  <a:ext uri="{FF2B5EF4-FFF2-40B4-BE49-F238E27FC236}">
                    <a16:creationId xmlns:a16="http://schemas.microsoft.com/office/drawing/2014/main" id="{5192C261-CB8D-790F-E8AA-6624751D9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2115"/>
                <a:ext cx="80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6" name="Rectangle 2103">
                <a:extLst>
                  <a:ext uri="{FF2B5EF4-FFF2-40B4-BE49-F238E27FC236}">
                    <a16:creationId xmlns:a16="http://schemas.microsoft.com/office/drawing/2014/main" id="{9D3F57AE-1564-2F83-7B9F-E902F35D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" y="1913"/>
                <a:ext cx="5" cy="203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7" name="Rectangle 2104">
                <a:extLst>
                  <a:ext uri="{FF2B5EF4-FFF2-40B4-BE49-F238E27FC236}">
                    <a16:creationId xmlns:a16="http://schemas.microsoft.com/office/drawing/2014/main" id="{44E9C0B8-88D5-5F01-F5B3-C4DD057AD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" y="1913"/>
                <a:ext cx="5" cy="203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8" name="Rectangle 2105">
                <a:extLst>
                  <a:ext uri="{FF2B5EF4-FFF2-40B4-BE49-F238E27FC236}">
                    <a16:creationId xmlns:a16="http://schemas.microsoft.com/office/drawing/2014/main" id="{1C38492E-1EE1-B1ED-66DB-1E6775254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1910"/>
                <a:ext cx="80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9" name="Rectangle 2106">
                <a:extLst>
                  <a:ext uri="{FF2B5EF4-FFF2-40B4-BE49-F238E27FC236}">
                    <a16:creationId xmlns:a16="http://schemas.microsoft.com/office/drawing/2014/main" id="{BB2181D0-DFA6-1C2F-44BB-08D3B7F51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1910"/>
                <a:ext cx="80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0" name="Rectangle 2107">
                <a:extLst>
                  <a:ext uri="{FF2B5EF4-FFF2-40B4-BE49-F238E27FC236}">
                    <a16:creationId xmlns:a16="http://schemas.microsoft.com/office/drawing/2014/main" id="{51BF6BED-6C79-7DC0-5620-9C6489D6E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2" y="1923"/>
                <a:ext cx="132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1" name="Rectangle 2108">
                <a:extLst>
                  <a:ext uri="{FF2B5EF4-FFF2-40B4-BE49-F238E27FC236}">
                    <a16:creationId xmlns:a16="http://schemas.microsoft.com/office/drawing/2014/main" id="{8EAE21EA-A33C-1AC5-1EF3-60D312E31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2" y="1923"/>
                <a:ext cx="132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2109">
                <a:extLst>
                  <a:ext uri="{FF2B5EF4-FFF2-40B4-BE49-F238E27FC236}">
                    <a16:creationId xmlns:a16="http://schemas.microsoft.com/office/drawing/2014/main" id="{8BAC9930-0D35-4DBF-32EA-5C6A6C5C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014"/>
                <a:ext cx="7" cy="11"/>
              </a:xfrm>
              <a:custGeom>
                <a:avLst/>
                <a:gdLst>
                  <a:gd name="T0" fmla="*/ 0 w 7"/>
                  <a:gd name="T1" fmla="*/ 11 h 11"/>
                  <a:gd name="T2" fmla="*/ 5 w 7"/>
                  <a:gd name="T3" fmla="*/ 11 h 11"/>
                  <a:gd name="T4" fmla="*/ 7 w 7"/>
                  <a:gd name="T5" fmla="*/ 2 h 11"/>
                  <a:gd name="T6" fmla="*/ 7 w 7"/>
                  <a:gd name="T7" fmla="*/ 2 h 11"/>
                  <a:gd name="T8" fmla="*/ 7 w 7"/>
                  <a:gd name="T9" fmla="*/ 2 h 11"/>
                  <a:gd name="T10" fmla="*/ 5 w 7"/>
                  <a:gd name="T11" fmla="*/ 0 h 11"/>
                  <a:gd name="T12" fmla="*/ 5 w 7"/>
                  <a:gd name="T13" fmla="*/ 0 h 11"/>
                  <a:gd name="T14" fmla="*/ 5 w 7"/>
                  <a:gd name="T15" fmla="*/ 0 h 11"/>
                  <a:gd name="T16" fmla="*/ 5 w 7"/>
                  <a:gd name="T17" fmla="*/ 0 h 11"/>
                  <a:gd name="T18" fmla="*/ 5 w 7"/>
                  <a:gd name="T19" fmla="*/ 0 h 11"/>
                  <a:gd name="T20" fmla="*/ 4 w 7"/>
                  <a:gd name="T21" fmla="*/ 0 h 11"/>
                  <a:gd name="T22" fmla="*/ 4 w 7"/>
                  <a:gd name="T23" fmla="*/ 0 h 11"/>
                  <a:gd name="T24" fmla="*/ 4 w 7"/>
                  <a:gd name="T25" fmla="*/ 0 h 11"/>
                  <a:gd name="T26" fmla="*/ 4 w 7"/>
                  <a:gd name="T27" fmla="*/ 0 h 11"/>
                  <a:gd name="T28" fmla="*/ 4 w 7"/>
                  <a:gd name="T29" fmla="*/ 0 h 11"/>
                  <a:gd name="T30" fmla="*/ 2 w 7"/>
                  <a:gd name="T31" fmla="*/ 0 h 11"/>
                  <a:gd name="T32" fmla="*/ 2 w 7"/>
                  <a:gd name="T33" fmla="*/ 0 h 11"/>
                  <a:gd name="T34" fmla="*/ 2 w 7"/>
                  <a:gd name="T35" fmla="*/ 0 h 11"/>
                  <a:gd name="T36" fmla="*/ 2 w 7"/>
                  <a:gd name="T37" fmla="*/ 2 h 11"/>
                  <a:gd name="T38" fmla="*/ 2 w 7"/>
                  <a:gd name="T39" fmla="*/ 2 h 11"/>
                  <a:gd name="T40" fmla="*/ 2 w 7"/>
                  <a:gd name="T41" fmla="*/ 2 h 11"/>
                  <a:gd name="T42" fmla="*/ 0 w 7"/>
                  <a:gd name="T43" fmla="*/ 11 h 1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lnTo>
                      <a:pt x="5" y="11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3" name="Freeform 2110">
                <a:extLst>
                  <a:ext uri="{FF2B5EF4-FFF2-40B4-BE49-F238E27FC236}">
                    <a16:creationId xmlns:a16="http://schemas.microsoft.com/office/drawing/2014/main" id="{E0CB80F9-08C1-DD21-A53E-BADC040C7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014"/>
                <a:ext cx="7" cy="11"/>
              </a:xfrm>
              <a:custGeom>
                <a:avLst/>
                <a:gdLst>
                  <a:gd name="T0" fmla="*/ 0 w 7"/>
                  <a:gd name="T1" fmla="*/ 11 h 11"/>
                  <a:gd name="T2" fmla="*/ 5 w 7"/>
                  <a:gd name="T3" fmla="*/ 11 h 11"/>
                  <a:gd name="T4" fmla="*/ 7 w 7"/>
                  <a:gd name="T5" fmla="*/ 2 h 11"/>
                  <a:gd name="T6" fmla="*/ 7 w 7"/>
                  <a:gd name="T7" fmla="*/ 2 h 11"/>
                  <a:gd name="T8" fmla="*/ 7 w 7"/>
                  <a:gd name="T9" fmla="*/ 2 h 11"/>
                  <a:gd name="T10" fmla="*/ 5 w 7"/>
                  <a:gd name="T11" fmla="*/ 0 h 11"/>
                  <a:gd name="T12" fmla="*/ 5 w 7"/>
                  <a:gd name="T13" fmla="*/ 0 h 11"/>
                  <a:gd name="T14" fmla="*/ 5 w 7"/>
                  <a:gd name="T15" fmla="*/ 0 h 11"/>
                  <a:gd name="T16" fmla="*/ 5 w 7"/>
                  <a:gd name="T17" fmla="*/ 0 h 11"/>
                  <a:gd name="T18" fmla="*/ 5 w 7"/>
                  <a:gd name="T19" fmla="*/ 0 h 11"/>
                  <a:gd name="T20" fmla="*/ 4 w 7"/>
                  <a:gd name="T21" fmla="*/ 0 h 11"/>
                  <a:gd name="T22" fmla="*/ 4 w 7"/>
                  <a:gd name="T23" fmla="*/ 0 h 11"/>
                  <a:gd name="T24" fmla="*/ 4 w 7"/>
                  <a:gd name="T25" fmla="*/ 0 h 11"/>
                  <a:gd name="T26" fmla="*/ 4 w 7"/>
                  <a:gd name="T27" fmla="*/ 0 h 11"/>
                  <a:gd name="T28" fmla="*/ 4 w 7"/>
                  <a:gd name="T29" fmla="*/ 0 h 11"/>
                  <a:gd name="T30" fmla="*/ 2 w 7"/>
                  <a:gd name="T31" fmla="*/ 0 h 11"/>
                  <a:gd name="T32" fmla="*/ 2 w 7"/>
                  <a:gd name="T33" fmla="*/ 0 h 11"/>
                  <a:gd name="T34" fmla="*/ 2 w 7"/>
                  <a:gd name="T35" fmla="*/ 0 h 11"/>
                  <a:gd name="T36" fmla="*/ 2 w 7"/>
                  <a:gd name="T37" fmla="*/ 2 h 11"/>
                  <a:gd name="T38" fmla="*/ 2 w 7"/>
                  <a:gd name="T39" fmla="*/ 2 h 11"/>
                  <a:gd name="T40" fmla="*/ 2 w 7"/>
                  <a:gd name="T41" fmla="*/ 2 h 11"/>
                  <a:gd name="T42" fmla="*/ 0 w 7"/>
                  <a:gd name="T43" fmla="*/ 11 h 1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lnTo>
                      <a:pt x="5" y="11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4" name="Freeform 2111">
                <a:extLst>
                  <a:ext uri="{FF2B5EF4-FFF2-40B4-BE49-F238E27FC236}">
                    <a16:creationId xmlns:a16="http://schemas.microsoft.com/office/drawing/2014/main" id="{9371F5D2-71E8-A985-1FF1-6CE005BEB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005"/>
                <a:ext cx="5" cy="11"/>
              </a:xfrm>
              <a:custGeom>
                <a:avLst/>
                <a:gdLst>
                  <a:gd name="T0" fmla="*/ 0 w 5"/>
                  <a:gd name="T1" fmla="*/ 2 h 14"/>
                  <a:gd name="T2" fmla="*/ 0 w 5"/>
                  <a:gd name="T3" fmla="*/ 2 h 14"/>
                  <a:gd name="T4" fmla="*/ 0 w 5"/>
                  <a:gd name="T5" fmla="*/ 2 h 14"/>
                  <a:gd name="T6" fmla="*/ 0 w 5"/>
                  <a:gd name="T7" fmla="*/ 2 h 14"/>
                  <a:gd name="T8" fmla="*/ 0 w 5"/>
                  <a:gd name="T9" fmla="*/ 2 h 14"/>
                  <a:gd name="T10" fmla="*/ 0 w 5"/>
                  <a:gd name="T11" fmla="*/ 2 h 14"/>
                  <a:gd name="T12" fmla="*/ 2 w 5"/>
                  <a:gd name="T13" fmla="*/ 2 h 14"/>
                  <a:gd name="T14" fmla="*/ 2 w 5"/>
                  <a:gd name="T15" fmla="*/ 2 h 14"/>
                  <a:gd name="T16" fmla="*/ 2 w 5"/>
                  <a:gd name="T17" fmla="*/ 2 h 14"/>
                  <a:gd name="T18" fmla="*/ 2 w 5"/>
                  <a:gd name="T19" fmla="*/ 2 h 14"/>
                  <a:gd name="T20" fmla="*/ 3 w 5"/>
                  <a:gd name="T21" fmla="*/ 2 h 14"/>
                  <a:gd name="T22" fmla="*/ 3 w 5"/>
                  <a:gd name="T23" fmla="*/ 2 h 14"/>
                  <a:gd name="T24" fmla="*/ 3 w 5"/>
                  <a:gd name="T25" fmla="*/ 2 h 14"/>
                  <a:gd name="T26" fmla="*/ 3 w 5"/>
                  <a:gd name="T27" fmla="*/ 2 h 14"/>
                  <a:gd name="T28" fmla="*/ 3 w 5"/>
                  <a:gd name="T29" fmla="*/ 2 h 14"/>
                  <a:gd name="T30" fmla="*/ 5 w 5"/>
                  <a:gd name="T31" fmla="*/ 2 h 14"/>
                  <a:gd name="T32" fmla="*/ 5 w 5"/>
                  <a:gd name="T33" fmla="*/ 2 h 14"/>
                  <a:gd name="T34" fmla="*/ 5 w 5"/>
                  <a:gd name="T35" fmla="*/ 2 h 14"/>
                  <a:gd name="T36" fmla="*/ 5 w 5"/>
                  <a:gd name="T37" fmla="*/ 2 h 14"/>
                  <a:gd name="T38" fmla="*/ 5 w 5"/>
                  <a:gd name="T39" fmla="*/ 2 h 14"/>
                  <a:gd name="T40" fmla="*/ 5 w 5"/>
                  <a:gd name="T41" fmla="*/ 2 h 14"/>
                  <a:gd name="T42" fmla="*/ 5 w 5"/>
                  <a:gd name="T43" fmla="*/ 2 h 14"/>
                  <a:gd name="T44" fmla="*/ 5 w 5"/>
                  <a:gd name="T45" fmla="*/ 0 h 14"/>
                  <a:gd name="T46" fmla="*/ 3 w 5"/>
                  <a:gd name="T47" fmla="*/ 0 h 14"/>
                  <a:gd name="T48" fmla="*/ 3 w 5"/>
                  <a:gd name="T49" fmla="*/ 0 h 14"/>
                  <a:gd name="T50" fmla="*/ 3 w 5"/>
                  <a:gd name="T51" fmla="*/ 0 h 14"/>
                  <a:gd name="T52" fmla="*/ 3 w 5"/>
                  <a:gd name="T53" fmla="*/ 0 h 14"/>
                  <a:gd name="T54" fmla="*/ 2 w 5"/>
                  <a:gd name="T55" fmla="*/ 0 h 14"/>
                  <a:gd name="T56" fmla="*/ 2 w 5"/>
                  <a:gd name="T57" fmla="*/ 0 h 14"/>
                  <a:gd name="T58" fmla="*/ 2 w 5"/>
                  <a:gd name="T59" fmla="*/ 2 h 14"/>
                  <a:gd name="T60" fmla="*/ 2 w 5"/>
                  <a:gd name="T61" fmla="*/ 2 h 14"/>
                  <a:gd name="T62" fmla="*/ 2 w 5"/>
                  <a:gd name="T63" fmla="*/ 2 h 14"/>
                  <a:gd name="T64" fmla="*/ 0 w 5"/>
                  <a:gd name="T65" fmla="*/ 2 h 14"/>
                  <a:gd name="T66" fmla="*/ 0 w 5"/>
                  <a:gd name="T67" fmla="*/ 2 h 14"/>
                  <a:gd name="T68" fmla="*/ 0 w 5"/>
                  <a:gd name="T69" fmla="*/ 2 h 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14">
                    <a:moveTo>
                      <a:pt x="0" y="11"/>
                    </a:moveTo>
                    <a:lnTo>
                      <a:pt x="0" y="11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5" name="Freeform 2112">
                <a:extLst>
                  <a:ext uri="{FF2B5EF4-FFF2-40B4-BE49-F238E27FC236}">
                    <a16:creationId xmlns:a16="http://schemas.microsoft.com/office/drawing/2014/main" id="{22C4FCCE-6E09-4B42-749D-9D2AE2893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005"/>
                <a:ext cx="5" cy="11"/>
              </a:xfrm>
              <a:custGeom>
                <a:avLst/>
                <a:gdLst>
                  <a:gd name="T0" fmla="*/ 0 w 5"/>
                  <a:gd name="T1" fmla="*/ 2 h 14"/>
                  <a:gd name="T2" fmla="*/ 0 w 5"/>
                  <a:gd name="T3" fmla="*/ 2 h 14"/>
                  <a:gd name="T4" fmla="*/ 0 w 5"/>
                  <a:gd name="T5" fmla="*/ 2 h 14"/>
                  <a:gd name="T6" fmla="*/ 0 w 5"/>
                  <a:gd name="T7" fmla="*/ 2 h 14"/>
                  <a:gd name="T8" fmla="*/ 0 w 5"/>
                  <a:gd name="T9" fmla="*/ 2 h 14"/>
                  <a:gd name="T10" fmla="*/ 0 w 5"/>
                  <a:gd name="T11" fmla="*/ 2 h 14"/>
                  <a:gd name="T12" fmla="*/ 0 w 5"/>
                  <a:gd name="T13" fmla="*/ 2 h 14"/>
                  <a:gd name="T14" fmla="*/ 2 w 5"/>
                  <a:gd name="T15" fmla="*/ 2 h 14"/>
                  <a:gd name="T16" fmla="*/ 2 w 5"/>
                  <a:gd name="T17" fmla="*/ 2 h 14"/>
                  <a:gd name="T18" fmla="*/ 2 w 5"/>
                  <a:gd name="T19" fmla="*/ 2 h 14"/>
                  <a:gd name="T20" fmla="*/ 2 w 5"/>
                  <a:gd name="T21" fmla="*/ 2 h 14"/>
                  <a:gd name="T22" fmla="*/ 2 w 5"/>
                  <a:gd name="T23" fmla="*/ 2 h 14"/>
                  <a:gd name="T24" fmla="*/ 3 w 5"/>
                  <a:gd name="T25" fmla="*/ 2 h 14"/>
                  <a:gd name="T26" fmla="*/ 3 w 5"/>
                  <a:gd name="T27" fmla="*/ 2 h 14"/>
                  <a:gd name="T28" fmla="*/ 3 w 5"/>
                  <a:gd name="T29" fmla="*/ 2 h 14"/>
                  <a:gd name="T30" fmla="*/ 3 w 5"/>
                  <a:gd name="T31" fmla="*/ 2 h 14"/>
                  <a:gd name="T32" fmla="*/ 3 w 5"/>
                  <a:gd name="T33" fmla="*/ 2 h 14"/>
                  <a:gd name="T34" fmla="*/ 5 w 5"/>
                  <a:gd name="T35" fmla="*/ 2 h 14"/>
                  <a:gd name="T36" fmla="*/ 5 w 5"/>
                  <a:gd name="T37" fmla="*/ 2 h 14"/>
                  <a:gd name="T38" fmla="*/ 5 w 5"/>
                  <a:gd name="T39" fmla="*/ 2 h 14"/>
                  <a:gd name="T40" fmla="*/ 5 w 5"/>
                  <a:gd name="T41" fmla="*/ 2 h 14"/>
                  <a:gd name="T42" fmla="*/ 5 w 5"/>
                  <a:gd name="T43" fmla="*/ 2 h 14"/>
                  <a:gd name="T44" fmla="*/ 5 w 5"/>
                  <a:gd name="T45" fmla="*/ 2 h 14"/>
                  <a:gd name="T46" fmla="*/ 5 w 5"/>
                  <a:gd name="T47" fmla="*/ 2 h 14"/>
                  <a:gd name="T48" fmla="*/ 5 w 5"/>
                  <a:gd name="T49" fmla="*/ 2 h 14"/>
                  <a:gd name="T50" fmla="*/ 5 w 5"/>
                  <a:gd name="T51" fmla="*/ 0 h 14"/>
                  <a:gd name="T52" fmla="*/ 3 w 5"/>
                  <a:gd name="T53" fmla="*/ 0 h 14"/>
                  <a:gd name="T54" fmla="*/ 3 w 5"/>
                  <a:gd name="T55" fmla="*/ 0 h 14"/>
                  <a:gd name="T56" fmla="*/ 3 w 5"/>
                  <a:gd name="T57" fmla="*/ 0 h 14"/>
                  <a:gd name="T58" fmla="*/ 3 w 5"/>
                  <a:gd name="T59" fmla="*/ 0 h 14"/>
                  <a:gd name="T60" fmla="*/ 3 w 5"/>
                  <a:gd name="T61" fmla="*/ 0 h 14"/>
                  <a:gd name="T62" fmla="*/ 2 w 5"/>
                  <a:gd name="T63" fmla="*/ 0 h 14"/>
                  <a:gd name="T64" fmla="*/ 2 w 5"/>
                  <a:gd name="T65" fmla="*/ 0 h 14"/>
                  <a:gd name="T66" fmla="*/ 2 w 5"/>
                  <a:gd name="T67" fmla="*/ 2 h 14"/>
                  <a:gd name="T68" fmla="*/ 2 w 5"/>
                  <a:gd name="T69" fmla="*/ 2 h 14"/>
                  <a:gd name="T70" fmla="*/ 2 w 5"/>
                  <a:gd name="T71" fmla="*/ 2 h 14"/>
                  <a:gd name="T72" fmla="*/ 0 w 5"/>
                  <a:gd name="T73" fmla="*/ 2 h 14"/>
                  <a:gd name="T74" fmla="*/ 0 w 5"/>
                  <a:gd name="T75" fmla="*/ 2 h 14"/>
                  <a:gd name="T76" fmla="*/ 0 w 5"/>
                  <a:gd name="T77" fmla="*/ 2 h 1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4">
                    <a:moveTo>
                      <a:pt x="0" y="11"/>
                    </a:moveTo>
                    <a:lnTo>
                      <a:pt x="0" y="11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6" name="Freeform 2113">
                <a:extLst>
                  <a:ext uri="{FF2B5EF4-FFF2-40B4-BE49-F238E27FC236}">
                    <a16:creationId xmlns:a16="http://schemas.microsoft.com/office/drawing/2014/main" id="{99EB3A90-7A1C-A843-CBA0-EDEF3B1D1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998"/>
                <a:ext cx="7" cy="12"/>
              </a:xfrm>
              <a:custGeom>
                <a:avLst/>
                <a:gdLst>
                  <a:gd name="T0" fmla="*/ 0 w 7"/>
                  <a:gd name="T1" fmla="*/ 10 h 12"/>
                  <a:gd name="T2" fmla="*/ 0 w 7"/>
                  <a:gd name="T3" fmla="*/ 10 h 12"/>
                  <a:gd name="T4" fmla="*/ 0 w 7"/>
                  <a:gd name="T5" fmla="*/ 10 h 12"/>
                  <a:gd name="T6" fmla="*/ 0 w 7"/>
                  <a:gd name="T7" fmla="*/ 10 h 12"/>
                  <a:gd name="T8" fmla="*/ 2 w 7"/>
                  <a:gd name="T9" fmla="*/ 10 h 12"/>
                  <a:gd name="T10" fmla="*/ 2 w 7"/>
                  <a:gd name="T11" fmla="*/ 12 h 12"/>
                  <a:gd name="T12" fmla="*/ 2 w 7"/>
                  <a:gd name="T13" fmla="*/ 12 h 12"/>
                  <a:gd name="T14" fmla="*/ 2 w 7"/>
                  <a:gd name="T15" fmla="*/ 12 h 12"/>
                  <a:gd name="T16" fmla="*/ 2 w 7"/>
                  <a:gd name="T17" fmla="*/ 12 h 12"/>
                  <a:gd name="T18" fmla="*/ 3 w 7"/>
                  <a:gd name="T19" fmla="*/ 12 h 12"/>
                  <a:gd name="T20" fmla="*/ 3 w 7"/>
                  <a:gd name="T21" fmla="*/ 12 h 12"/>
                  <a:gd name="T22" fmla="*/ 3 w 7"/>
                  <a:gd name="T23" fmla="*/ 12 h 12"/>
                  <a:gd name="T24" fmla="*/ 3 w 7"/>
                  <a:gd name="T25" fmla="*/ 12 h 12"/>
                  <a:gd name="T26" fmla="*/ 3 w 7"/>
                  <a:gd name="T27" fmla="*/ 12 h 12"/>
                  <a:gd name="T28" fmla="*/ 5 w 7"/>
                  <a:gd name="T29" fmla="*/ 12 h 12"/>
                  <a:gd name="T30" fmla="*/ 5 w 7"/>
                  <a:gd name="T31" fmla="*/ 12 h 12"/>
                  <a:gd name="T32" fmla="*/ 5 w 7"/>
                  <a:gd name="T33" fmla="*/ 10 h 12"/>
                  <a:gd name="T34" fmla="*/ 5 w 7"/>
                  <a:gd name="T35" fmla="*/ 10 h 12"/>
                  <a:gd name="T36" fmla="*/ 5 w 7"/>
                  <a:gd name="T37" fmla="*/ 10 h 12"/>
                  <a:gd name="T38" fmla="*/ 7 w 7"/>
                  <a:gd name="T39" fmla="*/ 3 h 12"/>
                  <a:gd name="T40" fmla="*/ 7 w 7"/>
                  <a:gd name="T41" fmla="*/ 3 h 12"/>
                  <a:gd name="T42" fmla="*/ 7 w 7"/>
                  <a:gd name="T43" fmla="*/ 1 h 12"/>
                  <a:gd name="T44" fmla="*/ 7 w 7"/>
                  <a:gd name="T45" fmla="*/ 1 h 12"/>
                  <a:gd name="T46" fmla="*/ 7 w 7"/>
                  <a:gd name="T47" fmla="*/ 1 h 12"/>
                  <a:gd name="T48" fmla="*/ 7 w 7"/>
                  <a:gd name="T49" fmla="*/ 1 h 12"/>
                  <a:gd name="T50" fmla="*/ 7 w 7"/>
                  <a:gd name="T51" fmla="*/ 1 h 12"/>
                  <a:gd name="T52" fmla="*/ 7 w 7"/>
                  <a:gd name="T53" fmla="*/ 0 h 12"/>
                  <a:gd name="T54" fmla="*/ 5 w 7"/>
                  <a:gd name="T55" fmla="*/ 0 h 12"/>
                  <a:gd name="T56" fmla="*/ 5 w 7"/>
                  <a:gd name="T57" fmla="*/ 0 h 12"/>
                  <a:gd name="T58" fmla="*/ 5 w 7"/>
                  <a:gd name="T59" fmla="*/ 0 h 12"/>
                  <a:gd name="T60" fmla="*/ 5 w 7"/>
                  <a:gd name="T61" fmla="*/ 0 h 12"/>
                  <a:gd name="T62" fmla="*/ 3 w 7"/>
                  <a:gd name="T63" fmla="*/ 0 h 12"/>
                  <a:gd name="T64" fmla="*/ 3 w 7"/>
                  <a:gd name="T65" fmla="*/ 0 h 12"/>
                  <a:gd name="T66" fmla="*/ 3 w 7"/>
                  <a:gd name="T67" fmla="*/ 1 h 12"/>
                  <a:gd name="T68" fmla="*/ 3 w 7"/>
                  <a:gd name="T69" fmla="*/ 1 h 12"/>
                  <a:gd name="T70" fmla="*/ 3 w 7"/>
                  <a:gd name="T71" fmla="*/ 1 h 12"/>
                  <a:gd name="T72" fmla="*/ 3 w 7"/>
                  <a:gd name="T73" fmla="*/ 1 h 12"/>
                  <a:gd name="T74" fmla="*/ 2 w 7"/>
                  <a:gd name="T75" fmla="*/ 1 h 12"/>
                  <a:gd name="T76" fmla="*/ 0 w 7"/>
                  <a:gd name="T77" fmla="*/ 10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2">
                    <a:moveTo>
                      <a:pt x="0" y="1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7" name="Freeform 2114">
                <a:extLst>
                  <a:ext uri="{FF2B5EF4-FFF2-40B4-BE49-F238E27FC236}">
                    <a16:creationId xmlns:a16="http://schemas.microsoft.com/office/drawing/2014/main" id="{66EFB4AE-11C8-E36C-DEC9-284FF8A97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998"/>
                <a:ext cx="7" cy="12"/>
              </a:xfrm>
              <a:custGeom>
                <a:avLst/>
                <a:gdLst>
                  <a:gd name="T0" fmla="*/ 0 w 7"/>
                  <a:gd name="T1" fmla="*/ 10 h 12"/>
                  <a:gd name="T2" fmla="*/ 0 w 7"/>
                  <a:gd name="T3" fmla="*/ 10 h 12"/>
                  <a:gd name="T4" fmla="*/ 0 w 7"/>
                  <a:gd name="T5" fmla="*/ 10 h 12"/>
                  <a:gd name="T6" fmla="*/ 0 w 7"/>
                  <a:gd name="T7" fmla="*/ 10 h 12"/>
                  <a:gd name="T8" fmla="*/ 2 w 7"/>
                  <a:gd name="T9" fmla="*/ 10 h 12"/>
                  <a:gd name="T10" fmla="*/ 2 w 7"/>
                  <a:gd name="T11" fmla="*/ 12 h 12"/>
                  <a:gd name="T12" fmla="*/ 2 w 7"/>
                  <a:gd name="T13" fmla="*/ 12 h 12"/>
                  <a:gd name="T14" fmla="*/ 2 w 7"/>
                  <a:gd name="T15" fmla="*/ 12 h 12"/>
                  <a:gd name="T16" fmla="*/ 2 w 7"/>
                  <a:gd name="T17" fmla="*/ 12 h 12"/>
                  <a:gd name="T18" fmla="*/ 3 w 7"/>
                  <a:gd name="T19" fmla="*/ 12 h 12"/>
                  <a:gd name="T20" fmla="*/ 3 w 7"/>
                  <a:gd name="T21" fmla="*/ 12 h 12"/>
                  <a:gd name="T22" fmla="*/ 3 w 7"/>
                  <a:gd name="T23" fmla="*/ 12 h 12"/>
                  <a:gd name="T24" fmla="*/ 3 w 7"/>
                  <a:gd name="T25" fmla="*/ 12 h 12"/>
                  <a:gd name="T26" fmla="*/ 3 w 7"/>
                  <a:gd name="T27" fmla="*/ 12 h 12"/>
                  <a:gd name="T28" fmla="*/ 5 w 7"/>
                  <a:gd name="T29" fmla="*/ 12 h 12"/>
                  <a:gd name="T30" fmla="*/ 5 w 7"/>
                  <a:gd name="T31" fmla="*/ 12 h 12"/>
                  <a:gd name="T32" fmla="*/ 5 w 7"/>
                  <a:gd name="T33" fmla="*/ 10 h 12"/>
                  <a:gd name="T34" fmla="*/ 5 w 7"/>
                  <a:gd name="T35" fmla="*/ 10 h 12"/>
                  <a:gd name="T36" fmla="*/ 5 w 7"/>
                  <a:gd name="T37" fmla="*/ 10 h 12"/>
                  <a:gd name="T38" fmla="*/ 7 w 7"/>
                  <a:gd name="T39" fmla="*/ 3 h 12"/>
                  <a:gd name="T40" fmla="*/ 7 w 7"/>
                  <a:gd name="T41" fmla="*/ 3 h 12"/>
                  <a:gd name="T42" fmla="*/ 7 w 7"/>
                  <a:gd name="T43" fmla="*/ 1 h 12"/>
                  <a:gd name="T44" fmla="*/ 7 w 7"/>
                  <a:gd name="T45" fmla="*/ 1 h 12"/>
                  <a:gd name="T46" fmla="*/ 7 w 7"/>
                  <a:gd name="T47" fmla="*/ 1 h 12"/>
                  <a:gd name="T48" fmla="*/ 7 w 7"/>
                  <a:gd name="T49" fmla="*/ 1 h 12"/>
                  <a:gd name="T50" fmla="*/ 7 w 7"/>
                  <a:gd name="T51" fmla="*/ 1 h 12"/>
                  <a:gd name="T52" fmla="*/ 7 w 7"/>
                  <a:gd name="T53" fmla="*/ 0 h 12"/>
                  <a:gd name="T54" fmla="*/ 5 w 7"/>
                  <a:gd name="T55" fmla="*/ 0 h 12"/>
                  <a:gd name="T56" fmla="*/ 5 w 7"/>
                  <a:gd name="T57" fmla="*/ 0 h 12"/>
                  <a:gd name="T58" fmla="*/ 5 w 7"/>
                  <a:gd name="T59" fmla="*/ 0 h 12"/>
                  <a:gd name="T60" fmla="*/ 5 w 7"/>
                  <a:gd name="T61" fmla="*/ 0 h 12"/>
                  <a:gd name="T62" fmla="*/ 3 w 7"/>
                  <a:gd name="T63" fmla="*/ 0 h 12"/>
                  <a:gd name="T64" fmla="*/ 3 w 7"/>
                  <a:gd name="T65" fmla="*/ 0 h 12"/>
                  <a:gd name="T66" fmla="*/ 3 w 7"/>
                  <a:gd name="T67" fmla="*/ 1 h 12"/>
                  <a:gd name="T68" fmla="*/ 3 w 7"/>
                  <a:gd name="T69" fmla="*/ 1 h 12"/>
                  <a:gd name="T70" fmla="*/ 3 w 7"/>
                  <a:gd name="T71" fmla="*/ 1 h 12"/>
                  <a:gd name="T72" fmla="*/ 3 w 7"/>
                  <a:gd name="T73" fmla="*/ 1 h 12"/>
                  <a:gd name="T74" fmla="*/ 2 w 7"/>
                  <a:gd name="T75" fmla="*/ 1 h 12"/>
                  <a:gd name="T76" fmla="*/ 0 w 7"/>
                  <a:gd name="T77" fmla="*/ 10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2">
                    <a:moveTo>
                      <a:pt x="0" y="1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8" name="Freeform 2115">
                <a:extLst>
                  <a:ext uri="{FF2B5EF4-FFF2-40B4-BE49-F238E27FC236}">
                    <a16:creationId xmlns:a16="http://schemas.microsoft.com/office/drawing/2014/main" id="{7FB76CC4-8D76-4528-E85D-6AFC53551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1990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0 w 8"/>
                  <a:gd name="T3" fmla="*/ 11 h 12"/>
                  <a:gd name="T4" fmla="*/ 0 w 8"/>
                  <a:gd name="T5" fmla="*/ 11 h 12"/>
                  <a:gd name="T6" fmla="*/ 1 w 8"/>
                  <a:gd name="T7" fmla="*/ 11 h 12"/>
                  <a:gd name="T8" fmla="*/ 1 w 8"/>
                  <a:gd name="T9" fmla="*/ 11 h 12"/>
                  <a:gd name="T10" fmla="*/ 1 w 8"/>
                  <a:gd name="T11" fmla="*/ 12 h 12"/>
                  <a:gd name="T12" fmla="*/ 1 w 8"/>
                  <a:gd name="T13" fmla="*/ 12 h 12"/>
                  <a:gd name="T14" fmla="*/ 1 w 8"/>
                  <a:gd name="T15" fmla="*/ 12 h 12"/>
                  <a:gd name="T16" fmla="*/ 1 w 8"/>
                  <a:gd name="T17" fmla="*/ 12 h 12"/>
                  <a:gd name="T18" fmla="*/ 3 w 8"/>
                  <a:gd name="T19" fmla="*/ 12 h 12"/>
                  <a:gd name="T20" fmla="*/ 3 w 8"/>
                  <a:gd name="T21" fmla="*/ 12 h 12"/>
                  <a:gd name="T22" fmla="*/ 5 w 8"/>
                  <a:gd name="T23" fmla="*/ 12 h 12"/>
                  <a:gd name="T24" fmla="*/ 5 w 8"/>
                  <a:gd name="T25" fmla="*/ 12 h 12"/>
                  <a:gd name="T26" fmla="*/ 5 w 8"/>
                  <a:gd name="T27" fmla="*/ 12 h 12"/>
                  <a:gd name="T28" fmla="*/ 5 w 8"/>
                  <a:gd name="T29" fmla="*/ 11 h 12"/>
                  <a:gd name="T30" fmla="*/ 5 w 8"/>
                  <a:gd name="T31" fmla="*/ 11 h 12"/>
                  <a:gd name="T32" fmla="*/ 5 w 8"/>
                  <a:gd name="T33" fmla="*/ 11 h 12"/>
                  <a:gd name="T34" fmla="*/ 8 w 8"/>
                  <a:gd name="T35" fmla="*/ 3 h 12"/>
                  <a:gd name="T36" fmla="*/ 8 w 8"/>
                  <a:gd name="T37" fmla="*/ 2 h 12"/>
                  <a:gd name="T38" fmla="*/ 8 w 8"/>
                  <a:gd name="T39" fmla="*/ 2 h 12"/>
                  <a:gd name="T40" fmla="*/ 8 w 8"/>
                  <a:gd name="T41" fmla="*/ 2 h 12"/>
                  <a:gd name="T42" fmla="*/ 8 w 8"/>
                  <a:gd name="T43" fmla="*/ 2 h 12"/>
                  <a:gd name="T44" fmla="*/ 6 w 8"/>
                  <a:gd name="T45" fmla="*/ 0 h 12"/>
                  <a:gd name="T46" fmla="*/ 6 w 8"/>
                  <a:gd name="T47" fmla="*/ 0 h 12"/>
                  <a:gd name="T48" fmla="*/ 6 w 8"/>
                  <a:gd name="T49" fmla="*/ 0 h 12"/>
                  <a:gd name="T50" fmla="*/ 6 w 8"/>
                  <a:gd name="T51" fmla="*/ 0 h 12"/>
                  <a:gd name="T52" fmla="*/ 5 w 8"/>
                  <a:gd name="T53" fmla="*/ 0 h 12"/>
                  <a:gd name="T54" fmla="*/ 5 w 8"/>
                  <a:gd name="T55" fmla="*/ 0 h 12"/>
                  <a:gd name="T56" fmla="*/ 5 w 8"/>
                  <a:gd name="T57" fmla="*/ 0 h 12"/>
                  <a:gd name="T58" fmla="*/ 5 w 8"/>
                  <a:gd name="T59" fmla="*/ 0 h 12"/>
                  <a:gd name="T60" fmla="*/ 3 w 8"/>
                  <a:gd name="T61" fmla="*/ 0 h 12"/>
                  <a:gd name="T62" fmla="*/ 3 w 8"/>
                  <a:gd name="T63" fmla="*/ 2 h 12"/>
                  <a:gd name="T64" fmla="*/ 3 w 8"/>
                  <a:gd name="T65" fmla="*/ 2 h 12"/>
                  <a:gd name="T66" fmla="*/ 3 w 8"/>
                  <a:gd name="T67" fmla="*/ 2 h 12"/>
                  <a:gd name="T68" fmla="*/ 0 w 8"/>
                  <a:gd name="T69" fmla="*/ 9 h 1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9" name="Freeform 2116">
                <a:extLst>
                  <a:ext uri="{FF2B5EF4-FFF2-40B4-BE49-F238E27FC236}">
                    <a16:creationId xmlns:a16="http://schemas.microsoft.com/office/drawing/2014/main" id="{D2CB3274-3182-B493-3C13-2AE3742AA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" y="1990"/>
                <a:ext cx="8" cy="12"/>
              </a:xfrm>
              <a:custGeom>
                <a:avLst/>
                <a:gdLst>
                  <a:gd name="T0" fmla="*/ 0 w 8"/>
                  <a:gd name="T1" fmla="*/ 9 h 12"/>
                  <a:gd name="T2" fmla="*/ 0 w 8"/>
                  <a:gd name="T3" fmla="*/ 11 h 12"/>
                  <a:gd name="T4" fmla="*/ 0 w 8"/>
                  <a:gd name="T5" fmla="*/ 11 h 12"/>
                  <a:gd name="T6" fmla="*/ 0 w 8"/>
                  <a:gd name="T7" fmla="*/ 11 h 12"/>
                  <a:gd name="T8" fmla="*/ 1 w 8"/>
                  <a:gd name="T9" fmla="*/ 11 h 12"/>
                  <a:gd name="T10" fmla="*/ 1 w 8"/>
                  <a:gd name="T11" fmla="*/ 11 h 12"/>
                  <a:gd name="T12" fmla="*/ 1 w 8"/>
                  <a:gd name="T13" fmla="*/ 12 h 12"/>
                  <a:gd name="T14" fmla="*/ 1 w 8"/>
                  <a:gd name="T15" fmla="*/ 12 h 12"/>
                  <a:gd name="T16" fmla="*/ 1 w 8"/>
                  <a:gd name="T17" fmla="*/ 12 h 12"/>
                  <a:gd name="T18" fmla="*/ 1 w 8"/>
                  <a:gd name="T19" fmla="*/ 12 h 12"/>
                  <a:gd name="T20" fmla="*/ 3 w 8"/>
                  <a:gd name="T21" fmla="*/ 12 h 12"/>
                  <a:gd name="T22" fmla="*/ 3 w 8"/>
                  <a:gd name="T23" fmla="*/ 12 h 12"/>
                  <a:gd name="T24" fmla="*/ 3 w 8"/>
                  <a:gd name="T25" fmla="*/ 12 h 12"/>
                  <a:gd name="T26" fmla="*/ 5 w 8"/>
                  <a:gd name="T27" fmla="*/ 12 h 12"/>
                  <a:gd name="T28" fmla="*/ 5 w 8"/>
                  <a:gd name="T29" fmla="*/ 12 h 12"/>
                  <a:gd name="T30" fmla="*/ 5 w 8"/>
                  <a:gd name="T31" fmla="*/ 12 h 12"/>
                  <a:gd name="T32" fmla="*/ 5 w 8"/>
                  <a:gd name="T33" fmla="*/ 11 h 12"/>
                  <a:gd name="T34" fmla="*/ 5 w 8"/>
                  <a:gd name="T35" fmla="*/ 11 h 12"/>
                  <a:gd name="T36" fmla="*/ 5 w 8"/>
                  <a:gd name="T37" fmla="*/ 11 h 12"/>
                  <a:gd name="T38" fmla="*/ 8 w 8"/>
                  <a:gd name="T39" fmla="*/ 3 h 12"/>
                  <a:gd name="T40" fmla="*/ 8 w 8"/>
                  <a:gd name="T41" fmla="*/ 2 h 12"/>
                  <a:gd name="T42" fmla="*/ 8 w 8"/>
                  <a:gd name="T43" fmla="*/ 2 h 12"/>
                  <a:gd name="T44" fmla="*/ 8 w 8"/>
                  <a:gd name="T45" fmla="*/ 2 h 12"/>
                  <a:gd name="T46" fmla="*/ 8 w 8"/>
                  <a:gd name="T47" fmla="*/ 2 h 12"/>
                  <a:gd name="T48" fmla="*/ 8 w 8"/>
                  <a:gd name="T49" fmla="*/ 2 h 12"/>
                  <a:gd name="T50" fmla="*/ 6 w 8"/>
                  <a:gd name="T51" fmla="*/ 0 h 12"/>
                  <a:gd name="T52" fmla="*/ 6 w 8"/>
                  <a:gd name="T53" fmla="*/ 0 h 12"/>
                  <a:gd name="T54" fmla="*/ 6 w 8"/>
                  <a:gd name="T55" fmla="*/ 0 h 12"/>
                  <a:gd name="T56" fmla="*/ 6 w 8"/>
                  <a:gd name="T57" fmla="*/ 0 h 12"/>
                  <a:gd name="T58" fmla="*/ 5 w 8"/>
                  <a:gd name="T59" fmla="*/ 0 h 12"/>
                  <a:gd name="T60" fmla="*/ 5 w 8"/>
                  <a:gd name="T61" fmla="*/ 0 h 12"/>
                  <a:gd name="T62" fmla="*/ 5 w 8"/>
                  <a:gd name="T63" fmla="*/ 0 h 12"/>
                  <a:gd name="T64" fmla="*/ 5 w 8"/>
                  <a:gd name="T65" fmla="*/ 0 h 12"/>
                  <a:gd name="T66" fmla="*/ 5 w 8"/>
                  <a:gd name="T67" fmla="*/ 0 h 12"/>
                  <a:gd name="T68" fmla="*/ 3 w 8"/>
                  <a:gd name="T69" fmla="*/ 0 h 12"/>
                  <a:gd name="T70" fmla="*/ 3 w 8"/>
                  <a:gd name="T71" fmla="*/ 2 h 12"/>
                  <a:gd name="T72" fmla="*/ 3 w 8"/>
                  <a:gd name="T73" fmla="*/ 2 h 12"/>
                  <a:gd name="T74" fmla="*/ 3 w 8"/>
                  <a:gd name="T75" fmla="*/ 2 h 12"/>
                  <a:gd name="T76" fmla="*/ 0 w 8"/>
                  <a:gd name="T77" fmla="*/ 9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1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0" name="Freeform 2117">
                <a:extLst>
                  <a:ext uri="{FF2B5EF4-FFF2-40B4-BE49-F238E27FC236}">
                    <a16:creationId xmlns:a16="http://schemas.microsoft.com/office/drawing/2014/main" id="{AA8504A3-766D-2EFA-9860-86A66A833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1983"/>
                <a:ext cx="8" cy="10"/>
              </a:xfrm>
              <a:custGeom>
                <a:avLst/>
                <a:gdLst>
                  <a:gd name="T0" fmla="*/ 0 w 8"/>
                  <a:gd name="T1" fmla="*/ 3 h 12"/>
                  <a:gd name="T2" fmla="*/ 0 w 8"/>
                  <a:gd name="T3" fmla="*/ 3 h 12"/>
                  <a:gd name="T4" fmla="*/ 0 w 8"/>
                  <a:gd name="T5" fmla="*/ 3 h 12"/>
                  <a:gd name="T6" fmla="*/ 0 w 8"/>
                  <a:gd name="T7" fmla="*/ 3 h 12"/>
                  <a:gd name="T8" fmla="*/ 0 w 8"/>
                  <a:gd name="T9" fmla="*/ 3 h 12"/>
                  <a:gd name="T10" fmla="*/ 0 w 8"/>
                  <a:gd name="T11" fmla="*/ 3 h 12"/>
                  <a:gd name="T12" fmla="*/ 0 w 8"/>
                  <a:gd name="T13" fmla="*/ 3 h 12"/>
                  <a:gd name="T14" fmla="*/ 2 w 8"/>
                  <a:gd name="T15" fmla="*/ 3 h 12"/>
                  <a:gd name="T16" fmla="*/ 2 w 8"/>
                  <a:gd name="T17" fmla="*/ 3 h 12"/>
                  <a:gd name="T18" fmla="*/ 2 w 8"/>
                  <a:gd name="T19" fmla="*/ 3 h 12"/>
                  <a:gd name="T20" fmla="*/ 2 w 8"/>
                  <a:gd name="T21" fmla="*/ 3 h 12"/>
                  <a:gd name="T22" fmla="*/ 2 w 8"/>
                  <a:gd name="T23" fmla="*/ 3 h 12"/>
                  <a:gd name="T24" fmla="*/ 3 w 8"/>
                  <a:gd name="T25" fmla="*/ 3 h 12"/>
                  <a:gd name="T26" fmla="*/ 3 w 8"/>
                  <a:gd name="T27" fmla="*/ 3 h 12"/>
                  <a:gd name="T28" fmla="*/ 3 w 8"/>
                  <a:gd name="T29" fmla="*/ 3 h 12"/>
                  <a:gd name="T30" fmla="*/ 3 w 8"/>
                  <a:gd name="T31" fmla="*/ 3 h 12"/>
                  <a:gd name="T32" fmla="*/ 3 w 8"/>
                  <a:gd name="T33" fmla="*/ 3 h 12"/>
                  <a:gd name="T34" fmla="*/ 5 w 8"/>
                  <a:gd name="T35" fmla="*/ 3 h 12"/>
                  <a:gd name="T36" fmla="*/ 5 w 8"/>
                  <a:gd name="T37" fmla="*/ 3 h 12"/>
                  <a:gd name="T38" fmla="*/ 8 w 8"/>
                  <a:gd name="T39" fmla="*/ 3 h 12"/>
                  <a:gd name="T40" fmla="*/ 8 w 8"/>
                  <a:gd name="T41" fmla="*/ 1 h 12"/>
                  <a:gd name="T42" fmla="*/ 8 w 8"/>
                  <a:gd name="T43" fmla="*/ 1 h 12"/>
                  <a:gd name="T44" fmla="*/ 8 w 8"/>
                  <a:gd name="T45" fmla="*/ 1 h 12"/>
                  <a:gd name="T46" fmla="*/ 7 w 8"/>
                  <a:gd name="T47" fmla="*/ 1 h 12"/>
                  <a:gd name="T48" fmla="*/ 7 w 8"/>
                  <a:gd name="T49" fmla="*/ 1 h 12"/>
                  <a:gd name="T50" fmla="*/ 7 w 8"/>
                  <a:gd name="T51" fmla="*/ 0 h 12"/>
                  <a:gd name="T52" fmla="*/ 7 w 8"/>
                  <a:gd name="T53" fmla="*/ 0 h 12"/>
                  <a:gd name="T54" fmla="*/ 7 w 8"/>
                  <a:gd name="T55" fmla="*/ 0 h 12"/>
                  <a:gd name="T56" fmla="*/ 7 w 8"/>
                  <a:gd name="T57" fmla="*/ 0 h 12"/>
                  <a:gd name="T58" fmla="*/ 5 w 8"/>
                  <a:gd name="T59" fmla="*/ 0 h 12"/>
                  <a:gd name="T60" fmla="*/ 5 w 8"/>
                  <a:gd name="T61" fmla="*/ 0 h 12"/>
                  <a:gd name="T62" fmla="*/ 5 w 8"/>
                  <a:gd name="T63" fmla="*/ 0 h 12"/>
                  <a:gd name="T64" fmla="*/ 5 w 8"/>
                  <a:gd name="T65" fmla="*/ 0 h 12"/>
                  <a:gd name="T66" fmla="*/ 3 w 8"/>
                  <a:gd name="T67" fmla="*/ 0 h 12"/>
                  <a:gd name="T68" fmla="*/ 3 w 8"/>
                  <a:gd name="T69" fmla="*/ 0 h 12"/>
                  <a:gd name="T70" fmla="*/ 3 w 8"/>
                  <a:gd name="T71" fmla="*/ 0 h 12"/>
                  <a:gd name="T72" fmla="*/ 3 w 8"/>
                  <a:gd name="T73" fmla="*/ 1 h 12"/>
                  <a:gd name="T74" fmla="*/ 3 w 8"/>
                  <a:gd name="T75" fmla="*/ 1 h 12"/>
                  <a:gd name="T76" fmla="*/ 0 w 8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0" y="9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1" name="Freeform 2118">
                <a:extLst>
                  <a:ext uri="{FF2B5EF4-FFF2-40B4-BE49-F238E27FC236}">
                    <a16:creationId xmlns:a16="http://schemas.microsoft.com/office/drawing/2014/main" id="{73DBD0CB-4B73-5563-EADA-A7DEDE9DE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1983"/>
                <a:ext cx="8" cy="10"/>
              </a:xfrm>
              <a:custGeom>
                <a:avLst/>
                <a:gdLst>
                  <a:gd name="T0" fmla="*/ 0 w 8"/>
                  <a:gd name="T1" fmla="*/ 3 h 12"/>
                  <a:gd name="T2" fmla="*/ 0 w 8"/>
                  <a:gd name="T3" fmla="*/ 3 h 12"/>
                  <a:gd name="T4" fmla="*/ 0 w 8"/>
                  <a:gd name="T5" fmla="*/ 3 h 12"/>
                  <a:gd name="T6" fmla="*/ 0 w 8"/>
                  <a:gd name="T7" fmla="*/ 3 h 12"/>
                  <a:gd name="T8" fmla="*/ 0 w 8"/>
                  <a:gd name="T9" fmla="*/ 3 h 12"/>
                  <a:gd name="T10" fmla="*/ 0 w 8"/>
                  <a:gd name="T11" fmla="*/ 3 h 12"/>
                  <a:gd name="T12" fmla="*/ 0 w 8"/>
                  <a:gd name="T13" fmla="*/ 3 h 12"/>
                  <a:gd name="T14" fmla="*/ 2 w 8"/>
                  <a:gd name="T15" fmla="*/ 3 h 12"/>
                  <a:gd name="T16" fmla="*/ 2 w 8"/>
                  <a:gd name="T17" fmla="*/ 3 h 12"/>
                  <a:gd name="T18" fmla="*/ 2 w 8"/>
                  <a:gd name="T19" fmla="*/ 3 h 12"/>
                  <a:gd name="T20" fmla="*/ 2 w 8"/>
                  <a:gd name="T21" fmla="*/ 3 h 12"/>
                  <a:gd name="T22" fmla="*/ 2 w 8"/>
                  <a:gd name="T23" fmla="*/ 3 h 12"/>
                  <a:gd name="T24" fmla="*/ 3 w 8"/>
                  <a:gd name="T25" fmla="*/ 3 h 12"/>
                  <a:gd name="T26" fmla="*/ 3 w 8"/>
                  <a:gd name="T27" fmla="*/ 3 h 12"/>
                  <a:gd name="T28" fmla="*/ 3 w 8"/>
                  <a:gd name="T29" fmla="*/ 3 h 12"/>
                  <a:gd name="T30" fmla="*/ 3 w 8"/>
                  <a:gd name="T31" fmla="*/ 3 h 12"/>
                  <a:gd name="T32" fmla="*/ 3 w 8"/>
                  <a:gd name="T33" fmla="*/ 3 h 12"/>
                  <a:gd name="T34" fmla="*/ 5 w 8"/>
                  <a:gd name="T35" fmla="*/ 3 h 12"/>
                  <a:gd name="T36" fmla="*/ 5 w 8"/>
                  <a:gd name="T37" fmla="*/ 3 h 12"/>
                  <a:gd name="T38" fmla="*/ 8 w 8"/>
                  <a:gd name="T39" fmla="*/ 3 h 12"/>
                  <a:gd name="T40" fmla="*/ 8 w 8"/>
                  <a:gd name="T41" fmla="*/ 1 h 12"/>
                  <a:gd name="T42" fmla="*/ 8 w 8"/>
                  <a:gd name="T43" fmla="*/ 1 h 12"/>
                  <a:gd name="T44" fmla="*/ 8 w 8"/>
                  <a:gd name="T45" fmla="*/ 1 h 12"/>
                  <a:gd name="T46" fmla="*/ 7 w 8"/>
                  <a:gd name="T47" fmla="*/ 1 h 12"/>
                  <a:gd name="T48" fmla="*/ 7 w 8"/>
                  <a:gd name="T49" fmla="*/ 1 h 12"/>
                  <a:gd name="T50" fmla="*/ 7 w 8"/>
                  <a:gd name="T51" fmla="*/ 0 h 12"/>
                  <a:gd name="T52" fmla="*/ 7 w 8"/>
                  <a:gd name="T53" fmla="*/ 0 h 12"/>
                  <a:gd name="T54" fmla="*/ 7 w 8"/>
                  <a:gd name="T55" fmla="*/ 0 h 12"/>
                  <a:gd name="T56" fmla="*/ 7 w 8"/>
                  <a:gd name="T57" fmla="*/ 0 h 12"/>
                  <a:gd name="T58" fmla="*/ 5 w 8"/>
                  <a:gd name="T59" fmla="*/ 0 h 12"/>
                  <a:gd name="T60" fmla="*/ 5 w 8"/>
                  <a:gd name="T61" fmla="*/ 0 h 12"/>
                  <a:gd name="T62" fmla="*/ 5 w 8"/>
                  <a:gd name="T63" fmla="*/ 0 h 12"/>
                  <a:gd name="T64" fmla="*/ 5 w 8"/>
                  <a:gd name="T65" fmla="*/ 0 h 12"/>
                  <a:gd name="T66" fmla="*/ 3 w 8"/>
                  <a:gd name="T67" fmla="*/ 0 h 12"/>
                  <a:gd name="T68" fmla="*/ 3 w 8"/>
                  <a:gd name="T69" fmla="*/ 0 h 12"/>
                  <a:gd name="T70" fmla="*/ 3 w 8"/>
                  <a:gd name="T71" fmla="*/ 0 h 12"/>
                  <a:gd name="T72" fmla="*/ 3 w 8"/>
                  <a:gd name="T73" fmla="*/ 1 h 12"/>
                  <a:gd name="T74" fmla="*/ 3 w 8"/>
                  <a:gd name="T75" fmla="*/ 1 h 12"/>
                  <a:gd name="T76" fmla="*/ 0 w 8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2">
                    <a:moveTo>
                      <a:pt x="0" y="9"/>
                    </a:moveTo>
                    <a:lnTo>
                      <a:pt x="0" y="9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2" name="Freeform 2119">
                <a:extLst>
                  <a:ext uri="{FF2B5EF4-FFF2-40B4-BE49-F238E27FC236}">
                    <a16:creationId xmlns:a16="http://schemas.microsoft.com/office/drawing/2014/main" id="{3524ADD3-9DF7-0186-1EEF-A878AD6E3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1976"/>
                <a:ext cx="9" cy="11"/>
              </a:xfrm>
              <a:custGeom>
                <a:avLst/>
                <a:gdLst>
                  <a:gd name="T0" fmla="*/ 0 w 9"/>
                  <a:gd name="T1" fmla="*/ 8 h 11"/>
                  <a:gd name="T2" fmla="*/ 0 w 9"/>
                  <a:gd name="T3" fmla="*/ 8 h 11"/>
                  <a:gd name="T4" fmla="*/ 0 w 9"/>
                  <a:gd name="T5" fmla="*/ 8 h 11"/>
                  <a:gd name="T6" fmla="*/ 0 w 9"/>
                  <a:gd name="T7" fmla="*/ 8 h 11"/>
                  <a:gd name="T8" fmla="*/ 0 w 9"/>
                  <a:gd name="T9" fmla="*/ 10 h 11"/>
                  <a:gd name="T10" fmla="*/ 0 w 9"/>
                  <a:gd name="T11" fmla="*/ 10 h 11"/>
                  <a:gd name="T12" fmla="*/ 0 w 9"/>
                  <a:gd name="T13" fmla="*/ 10 h 11"/>
                  <a:gd name="T14" fmla="*/ 0 w 9"/>
                  <a:gd name="T15" fmla="*/ 11 h 11"/>
                  <a:gd name="T16" fmla="*/ 0 w 9"/>
                  <a:gd name="T17" fmla="*/ 11 h 11"/>
                  <a:gd name="T18" fmla="*/ 2 w 9"/>
                  <a:gd name="T19" fmla="*/ 11 h 11"/>
                  <a:gd name="T20" fmla="*/ 2 w 9"/>
                  <a:gd name="T21" fmla="*/ 11 h 11"/>
                  <a:gd name="T22" fmla="*/ 2 w 9"/>
                  <a:gd name="T23" fmla="*/ 11 h 11"/>
                  <a:gd name="T24" fmla="*/ 4 w 9"/>
                  <a:gd name="T25" fmla="*/ 11 h 11"/>
                  <a:gd name="T26" fmla="*/ 4 w 9"/>
                  <a:gd name="T27" fmla="*/ 11 h 11"/>
                  <a:gd name="T28" fmla="*/ 4 w 9"/>
                  <a:gd name="T29" fmla="*/ 10 h 11"/>
                  <a:gd name="T30" fmla="*/ 4 w 9"/>
                  <a:gd name="T31" fmla="*/ 10 h 11"/>
                  <a:gd name="T32" fmla="*/ 4 w 9"/>
                  <a:gd name="T33" fmla="*/ 10 h 11"/>
                  <a:gd name="T34" fmla="*/ 9 w 9"/>
                  <a:gd name="T35" fmla="*/ 3 h 11"/>
                  <a:gd name="T36" fmla="*/ 9 w 9"/>
                  <a:gd name="T37" fmla="*/ 3 h 11"/>
                  <a:gd name="T38" fmla="*/ 9 w 9"/>
                  <a:gd name="T39" fmla="*/ 3 h 11"/>
                  <a:gd name="T40" fmla="*/ 9 w 9"/>
                  <a:gd name="T41" fmla="*/ 1 h 11"/>
                  <a:gd name="T42" fmla="*/ 9 w 9"/>
                  <a:gd name="T43" fmla="*/ 1 h 11"/>
                  <a:gd name="T44" fmla="*/ 9 w 9"/>
                  <a:gd name="T45" fmla="*/ 1 h 11"/>
                  <a:gd name="T46" fmla="*/ 9 w 9"/>
                  <a:gd name="T47" fmla="*/ 0 h 11"/>
                  <a:gd name="T48" fmla="*/ 7 w 9"/>
                  <a:gd name="T49" fmla="*/ 0 h 11"/>
                  <a:gd name="T50" fmla="*/ 7 w 9"/>
                  <a:gd name="T51" fmla="*/ 0 h 11"/>
                  <a:gd name="T52" fmla="*/ 7 w 9"/>
                  <a:gd name="T53" fmla="*/ 0 h 11"/>
                  <a:gd name="T54" fmla="*/ 5 w 9"/>
                  <a:gd name="T55" fmla="*/ 0 h 11"/>
                  <a:gd name="T56" fmla="*/ 5 w 9"/>
                  <a:gd name="T57" fmla="*/ 0 h 11"/>
                  <a:gd name="T58" fmla="*/ 5 w 9"/>
                  <a:gd name="T59" fmla="*/ 0 h 11"/>
                  <a:gd name="T60" fmla="*/ 5 w 9"/>
                  <a:gd name="T61" fmla="*/ 0 h 11"/>
                  <a:gd name="T62" fmla="*/ 4 w 9"/>
                  <a:gd name="T63" fmla="*/ 0 h 11"/>
                  <a:gd name="T64" fmla="*/ 4 w 9"/>
                  <a:gd name="T65" fmla="*/ 1 h 11"/>
                  <a:gd name="T66" fmla="*/ 4 w 9"/>
                  <a:gd name="T67" fmla="*/ 1 h 11"/>
                  <a:gd name="T68" fmla="*/ 0 w 9"/>
                  <a:gd name="T69" fmla="*/ 8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3" name="Freeform 2120">
                <a:extLst>
                  <a:ext uri="{FF2B5EF4-FFF2-40B4-BE49-F238E27FC236}">
                    <a16:creationId xmlns:a16="http://schemas.microsoft.com/office/drawing/2014/main" id="{5F16E919-0D45-FB07-AB07-70F400E26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" y="1976"/>
                <a:ext cx="9" cy="11"/>
              </a:xfrm>
              <a:custGeom>
                <a:avLst/>
                <a:gdLst>
                  <a:gd name="T0" fmla="*/ 0 w 9"/>
                  <a:gd name="T1" fmla="*/ 8 h 11"/>
                  <a:gd name="T2" fmla="*/ 0 w 9"/>
                  <a:gd name="T3" fmla="*/ 8 h 11"/>
                  <a:gd name="T4" fmla="*/ 0 w 9"/>
                  <a:gd name="T5" fmla="*/ 8 h 11"/>
                  <a:gd name="T6" fmla="*/ 0 w 9"/>
                  <a:gd name="T7" fmla="*/ 8 h 11"/>
                  <a:gd name="T8" fmla="*/ 0 w 9"/>
                  <a:gd name="T9" fmla="*/ 8 h 11"/>
                  <a:gd name="T10" fmla="*/ 0 w 9"/>
                  <a:gd name="T11" fmla="*/ 10 h 11"/>
                  <a:gd name="T12" fmla="*/ 0 w 9"/>
                  <a:gd name="T13" fmla="*/ 10 h 11"/>
                  <a:gd name="T14" fmla="*/ 0 w 9"/>
                  <a:gd name="T15" fmla="*/ 10 h 11"/>
                  <a:gd name="T16" fmla="*/ 0 w 9"/>
                  <a:gd name="T17" fmla="*/ 11 h 11"/>
                  <a:gd name="T18" fmla="*/ 0 w 9"/>
                  <a:gd name="T19" fmla="*/ 11 h 11"/>
                  <a:gd name="T20" fmla="*/ 2 w 9"/>
                  <a:gd name="T21" fmla="*/ 11 h 11"/>
                  <a:gd name="T22" fmla="*/ 2 w 9"/>
                  <a:gd name="T23" fmla="*/ 11 h 11"/>
                  <a:gd name="T24" fmla="*/ 2 w 9"/>
                  <a:gd name="T25" fmla="*/ 11 h 11"/>
                  <a:gd name="T26" fmla="*/ 2 w 9"/>
                  <a:gd name="T27" fmla="*/ 11 h 11"/>
                  <a:gd name="T28" fmla="*/ 4 w 9"/>
                  <a:gd name="T29" fmla="*/ 11 h 11"/>
                  <a:gd name="T30" fmla="*/ 4 w 9"/>
                  <a:gd name="T31" fmla="*/ 11 h 11"/>
                  <a:gd name="T32" fmla="*/ 4 w 9"/>
                  <a:gd name="T33" fmla="*/ 10 h 11"/>
                  <a:gd name="T34" fmla="*/ 4 w 9"/>
                  <a:gd name="T35" fmla="*/ 10 h 11"/>
                  <a:gd name="T36" fmla="*/ 4 w 9"/>
                  <a:gd name="T37" fmla="*/ 10 h 11"/>
                  <a:gd name="T38" fmla="*/ 9 w 9"/>
                  <a:gd name="T39" fmla="*/ 3 h 11"/>
                  <a:gd name="T40" fmla="*/ 9 w 9"/>
                  <a:gd name="T41" fmla="*/ 3 h 11"/>
                  <a:gd name="T42" fmla="*/ 9 w 9"/>
                  <a:gd name="T43" fmla="*/ 3 h 11"/>
                  <a:gd name="T44" fmla="*/ 9 w 9"/>
                  <a:gd name="T45" fmla="*/ 3 h 11"/>
                  <a:gd name="T46" fmla="*/ 9 w 9"/>
                  <a:gd name="T47" fmla="*/ 1 h 11"/>
                  <a:gd name="T48" fmla="*/ 9 w 9"/>
                  <a:gd name="T49" fmla="*/ 1 h 11"/>
                  <a:gd name="T50" fmla="*/ 9 w 9"/>
                  <a:gd name="T51" fmla="*/ 1 h 11"/>
                  <a:gd name="T52" fmla="*/ 9 w 9"/>
                  <a:gd name="T53" fmla="*/ 0 h 11"/>
                  <a:gd name="T54" fmla="*/ 7 w 9"/>
                  <a:gd name="T55" fmla="*/ 0 h 11"/>
                  <a:gd name="T56" fmla="*/ 7 w 9"/>
                  <a:gd name="T57" fmla="*/ 0 h 11"/>
                  <a:gd name="T58" fmla="*/ 7 w 9"/>
                  <a:gd name="T59" fmla="*/ 0 h 11"/>
                  <a:gd name="T60" fmla="*/ 5 w 9"/>
                  <a:gd name="T61" fmla="*/ 0 h 11"/>
                  <a:gd name="T62" fmla="*/ 5 w 9"/>
                  <a:gd name="T63" fmla="*/ 0 h 11"/>
                  <a:gd name="T64" fmla="*/ 5 w 9"/>
                  <a:gd name="T65" fmla="*/ 0 h 11"/>
                  <a:gd name="T66" fmla="*/ 5 w 9"/>
                  <a:gd name="T67" fmla="*/ 0 h 11"/>
                  <a:gd name="T68" fmla="*/ 5 w 9"/>
                  <a:gd name="T69" fmla="*/ 0 h 11"/>
                  <a:gd name="T70" fmla="*/ 4 w 9"/>
                  <a:gd name="T71" fmla="*/ 0 h 11"/>
                  <a:gd name="T72" fmla="*/ 4 w 9"/>
                  <a:gd name="T73" fmla="*/ 1 h 11"/>
                  <a:gd name="T74" fmla="*/ 4 w 9"/>
                  <a:gd name="T75" fmla="*/ 1 h 11"/>
                  <a:gd name="T76" fmla="*/ 0 w 9"/>
                  <a:gd name="T77" fmla="*/ 8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4" name="Freeform 2121">
                <a:extLst>
                  <a:ext uri="{FF2B5EF4-FFF2-40B4-BE49-F238E27FC236}">
                    <a16:creationId xmlns:a16="http://schemas.microsoft.com/office/drawing/2014/main" id="{FF34CB77-8926-66B4-24D5-6D2684B66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1968"/>
                <a:ext cx="13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3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3 h 12"/>
                  <a:gd name="T12" fmla="*/ 0 w 10"/>
                  <a:gd name="T13" fmla="*/ 3 h 12"/>
                  <a:gd name="T14" fmla="*/ 0 w 10"/>
                  <a:gd name="T15" fmla="*/ 3 h 12"/>
                  <a:gd name="T16" fmla="*/ 1 w 10"/>
                  <a:gd name="T17" fmla="*/ 3 h 12"/>
                  <a:gd name="T18" fmla="*/ 1 w 10"/>
                  <a:gd name="T19" fmla="*/ 3 h 12"/>
                  <a:gd name="T20" fmla="*/ 1 w 10"/>
                  <a:gd name="T21" fmla="*/ 3 h 12"/>
                  <a:gd name="T22" fmla="*/ 1 w 10"/>
                  <a:gd name="T23" fmla="*/ 3 h 12"/>
                  <a:gd name="T24" fmla="*/ 1 w 10"/>
                  <a:gd name="T25" fmla="*/ 3 h 12"/>
                  <a:gd name="T26" fmla="*/ 1066 w 10"/>
                  <a:gd name="T27" fmla="*/ 3 h 12"/>
                  <a:gd name="T28" fmla="*/ 1066 w 10"/>
                  <a:gd name="T29" fmla="*/ 3 h 12"/>
                  <a:gd name="T30" fmla="*/ 1066 w 10"/>
                  <a:gd name="T31" fmla="*/ 3 h 12"/>
                  <a:gd name="T32" fmla="*/ 1066 w 10"/>
                  <a:gd name="T33" fmla="*/ 3 h 12"/>
                  <a:gd name="T34" fmla="*/ 1802 w 10"/>
                  <a:gd name="T35" fmla="*/ 3 h 12"/>
                  <a:gd name="T36" fmla="*/ 1802 w 10"/>
                  <a:gd name="T37" fmla="*/ 3 h 12"/>
                  <a:gd name="T38" fmla="*/ 3266 w 10"/>
                  <a:gd name="T39" fmla="*/ 3 h 12"/>
                  <a:gd name="T40" fmla="*/ 3266 w 10"/>
                  <a:gd name="T41" fmla="*/ 3 h 12"/>
                  <a:gd name="T42" fmla="*/ 3266 w 10"/>
                  <a:gd name="T43" fmla="*/ 3 h 12"/>
                  <a:gd name="T44" fmla="*/ 3266 w 10"/>
                  <a:gd name="T45" fmla="*/ 3 h 12"/>
                  <a:gd name="T46" fmla="*/ 3266 w 10"/>
                  <a:gd name="T47" fmla="*/ 3 h 12"/>
                  <a:gd name="T48" fmla="*/ 3266 w 10"/>
                  <a:gd name="T49" fmla="*/ 2 h 12"/>
                  <a:gd name="T50" fmla="*/ 3266 w 10"/>
                  <a:gd name="T51" fmla="*/ 2 h 12"/>
                  <a:gd name="T52" fmla="*/ 2512 w 10"/>
                  <a:gd name="T53" fmla="*/ 2 h 12"/>
                  <a:gd name="T54" fmla="*/ 2512 w 10"/>
                  <a:gd name="T55" fmla="*/ 2 h 12"/>
                  <a:gd name="T56" fmla="*/ 2512 w 10"/>
                  <a:gd name="T57" fmla="*/ 0 h 12"/>
                  <a:gd name="T58" fmla="*/ 2512 w 10"/>
                  <a:gd name="T59" fmla="*/ 0 h 12"/>
                  <a:gd name="T60" fmla="*/ 2512 w 10"/>
                  <a:gd name="T61" fmla="*/ 0 h 12"/>
                  <a:gd name="T62" fmla="*/ 1932 w 10"/>
                  <a:gd name="T63" fmla="*/ 0 h 12"/>
                  <a:gd name="T64" fmla="*/ 1932 w 10"/>
                  <a:gd name="T65" fmla="*/ 0 h 12"/>
                  <a:gd name="T66" fmla="*/ 1932 w 10"/>
                  <a:gd name="T67" fmla="*/ 0 h 12"/>
                  <a:gd name="T68" fmla="*/ 1932 w 10"/>
                  <a:gd name="T69" fmla="*/ 0 h 12"/>
                  <a:gd name="T70" fmla="*/ 1802 w 10"/>
                  <a:gd name="T71" fmla="*/ 2 h 12"/>
                  <a:gd name="T72" fmla="*/ 1802 w 10"/>
                  <a:gd name="T73" fmla="*/ 2 h 12"/>
                  <a:gd name="T74" fmla="*/ 1802 w 10"/>
                  <a:gd name="T75" fmla="*/ 2 h 12"/>
                  <a:gd name="T76" fmla="*/ 0 w 10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lnTo>
                      <a:pt x="0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5" y="11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5" name="Freeform 2122">
                <a:extLst>
                  <a:ext uri="{FF2B5EF4-FFF2-40B4-BE49-F238E27FC236}">
                    <a16:creationId xmlns:a16="http://schemas.microsoft.com/office/drawing/2014/main" id="{38C24EA3-F854-0C17-0289-11D62A6E2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1968"/>
                <a:ext cx="13" cy="10"/>
              </a:xfrm>
              <a:custGeom>
                <a:avLst/>
                <a:gdLst>
                  <a:gd name="T0" fmla="*/ 0 w 10"/>
                  <a:gd name="T1" fmla="*/ 3 h 12"/>
                  <a:gd name="T2" fmla="*/ 0 w 10"/>
                  <a:gd name="T3" fmla="*/ 3 h 12"/>
                  <a:gd name="T4" fmla="*/ 0 w 10"/>
                  <a:gd name="T5" fmla="*/ 3 h 12"/>
                  <a:gd name="T6" fmla="*/ 0 w 10"/>
                  <a:gd name="T7" fmla="*/ 3 h 12"/>
                  <a:gd name="T8" fmla="*/ 0 w 10"/>
                  <a:gd name="T9" fmla="*/ 3 h 12"/>
                  <a:gd name="T10" fmla="*/ 0 w 10"/>
                  <a:gd name="T11" fmla="*/ 3 h 12"/>
                  <a:gd name="T12" fmla="*/ 0 w 10"/>
                  <a:gd name="T13" fmla="*/ 3 h 12"/>
                  <a:gd name="T14" fmla="*/ 0 w 10"/>
                  <a:gd name="T15" fmla="*/ 3 h 12"/>
                  <a:gd name="T16" fmla="*/ 1 w 10"/>
                  <a:gd name="T17" fmla="*/ 3 h 12"/>
                  <a:gd name="T18" fmla="*/ 1 w 10"/>
                  <a:gd name="T19" fmla="*/ 3 h 12"/>
                  <a:gd name="T20" fmla="*/ 1 w 10"/>
                  <a:gd name="T21" fmla="*/ 3 h 12"/>
                  <a:gd name="T22" fmla="*/ 1 w 10"/>
                  <a:gd name="T23" fmla="*/ 3 h 12"/>
                  <a:gd name="T24" fmla="*/ 1 w 10"/>
                  <a:gd name="T25" fmla="*/ 3 h 12"/>
                  <a:gd name="T26" fmla="*/ 1066 w 10"/>
                  <a:gd name="T27" fmla="*/ 3 h 12"/>
                  <a:gd name="T28" fmla="*/ 1066 w 10"/>
                  <a:gd name="T29" fmla="*/ 3 h 12"/>
                  <a:gd name="T30" fmla="*/ 1066 w 10"/>
                  <a:gd name="T31" fmla="*/ 3 h 12"/>
                  <a:gd name="T32" fmla="*/ 1066 w 10"/>
                  <a:gd name="T33" fmla="*/ 3 h 12"/>
                  <a:gd name="T34" fmla="*/ 1802 w 10"/>
                  <a:gd name="T35" fmla="*/ 3 h 12"/>
                  <a:gd name="T36" fmla="*/ 1802 w 10"/>
                  <a:gd name="T37" fmla="*/ 3 h 12"/>
                  <a:gd name="T38" fmla="*/ 3266 w 10"/>
                  <a:gd name="T39" fmla="*/ 3 h 12"/>
                  <a:gd name="T40" fmla="*/ 3266 w 10"/>
                  <a:gd name="T41" fmla="*/ 3 h 12"/>
                  <a:gd name="T42" fmla="*/ 3266 w 10"/>
                  <a:gd name="T43" fmla="*/ 3 h 12"/>
                  <a:gd name="T44" fmla="*/ 3266 w 10"/>
                  <a:gd name="T45" fmla="*/ 3 h 12"/>
                  <a:gd name="T46" fmla="*/ 3266 w 10"/>
                  <a:gd name="T47" fmla="*/ 3 h 12"/>
                  <a:gd name="T48" fmla="*/ 3266 w 10"/>
                  <a:gd name="T49" fmla="*/ 2 h 12"/>
                  <a:gd name="T50" fmla="*/ 3266 w 10"/>
                  <a:gd name="T51" fmla="*/ 2 h 12"/>
                  <a:gd name="T52" fmla="*/ 2512 w 10"/>
                  <a:gd name="T53" fmla="*/ 2 h 12"/>
                  <a:gd name="T54" fmla="*/ 2512 w 10"/>
                  <a:gd name="T55" fmla="*/ 2 h 12"/>
                  <a:gd name="T56" fmla="*/ 2512 w 10"/>
                  <a:gd name="T57" fmla="*/ 0 h 12"/>
                  <a:gd name="T58" fmla="*/ 2512 w 10"/>
                  <a:gd name="T59" fmla="*/ 0 h 12"/>
                  <a:gd name="T60" fmla="*/ 2512 w 10"/>
                  <a:gd name="T61" fmla="*/ 0 h 12"/>
                  <a:gd name="T62" fmla="*/ 1932 w 10"/>
                  <a:gd name="T63" fmla="*/ 0 h 12"/>
                  <a:gd name="T64" fmla="*/ 1932 w 10"/>
                  <a:gd name="T65" fmla="*/ 0 h 12"/>
                  <a:gd name="T66" fmla="*/ 1932 w 10"/>
                  <a:gd name="T67" fmla="*/ 0 h 12"/>
                  <a:gd name="T68" fmla="*/ 1932 w 10"/>
                  <a:gd name="T69" fmla="*/ 0 h 12"/>
                  <a:gd name="T70" fmla="*/ 1802 w 10"/>
                  <a:gd name="T71" fmla="*/ 2 h 12"/>
                  <a:gd name="T72" fmla="*/ 1802 w 10"/>
                  <a:gd name="T73" fmla="*/ 2 h 12"/>
                  <a:gd name="T74" fmla="*/ 1802 w 10"/>
                  <a:gd name="T75" fmla="*/ 2 h 12"/>
                  <a:gd name="T76" fmla="*/ 0 w 10"/>
                  <a:gd name="T77" fmla="*/ 3 h 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lnTo>
                      <a:pt x="0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5" y="11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6" name="Freeform 2123">
                <a:extLst>
                  <a:ext uri="{FF2B5EF4-FFF2-40B4-BE49-F238E27FC236}">
                    <a16:creationId xmlns:a16="http://schemas.microsoft.com/office/drawing/2014/main" id="{9773B083-75E6-1DBC-01A8-4D9E4BDDC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1962"/>
                <a:ext cx="13" cy="10"/>
              </a:xfrm>
              <a:custGeom>
                <a:avLst/>
                <a:gdLst>
                  <a:gd name="T0" fmla="*/ 0 w 10"/>
                  <a:gd name="T1" fmla="*/ 5 h 11"/>
                  <a:gd name="T2" fmla="*/ 0 w 10"/>
                  <a:gd name="T3" fmla="*/ 5 h 11"/>
                  <a:gd name="T4" fmla="*/ 0 w 10"/>
                  <a:gd name="T5" fmla="*/ 5 h 11"/>
                  <a:gd name="T6" fmla="*/ 0 w 10"/>
                  <a:gd name="T7" fmla="*/ 5 h 11"/>
                  <a:gd name="T8" fmla="*/ 0 w 10"/>
                  <a:gd name="T9" fmla="*/ 5 h 11"/>
                  <a:gd name="T10" fmla="*/ 0 w 10"/>
                  <a:gd name="T11" fmla="*/ 5 h 11"/>
                  <a:gd name="T12" fmla="*/ 0 w 10"/>
                  <a:gd name="T13" fmla="*/ 5 h 11"/>
                  <a:gd name="T14" fmla="*/ 0 w 10"/>
                  <a:gd name="T15" fmla="*/ 5 h 11"/>
                  <a:gd name="T16" fmla="*/ 0 w 10"/>
                  <a:gd name="T17" fmla="*/ 5 h 11"/>
                  <a:gd name="T18" fmla="*/ 1 w 10"/>
                  <a:gd name="T19" fmla="*/ 5 h 11"/>
                  <a:gd name="T20" fmla="*/ 1 w 10"/>
                  <a:gd name="T21" fmla="*/ 5 h 11"/>
                  <a:gd name="T22" fmla="*/ 1 w 10"/>
                  <a:gd name="T23" fmla="*/ 5 h 11"/>
                  <a:gd name="T24" fmla="*/ 1066 w 10"/>
                  <a:gd name="T25" fmla="*/ 5 h 11"/>
                  <a:gd name="T26" fmla="*/ 1066 w 10"/>
                  <a:gd name="T27" fmla="*/ 5 h 11"/>
                  <a:gd name="T28" fmla="*/ 1066 w 10"/>
                  <a:gd name="T29" fmla="*/ 5 h 11"/>
                  <a:gd name="T30" fmla="*/ 1066 w 10"/>
                  <a:gd name="T31" fmla="*/ 5 h 11"/>
                  <a:gd name="T32" fmla="*/ 1802 w 10"/>
                  <a:gd name="T33" fmla="*/ 5 h 11"/>
                  <a:gd name="T34" fmla="*/ 3266 w 10"/>
                  <a:gd name="T35" fmla="*/ 3 h 11"/>
                  <a:gd name="T36" fmla="*/ 3266 w 10"/>
                  <a:gd name="T37" fmla="*/ 3 h 11"/>
                  <a:gd name="T38" fmla="*/ 3266 w 10"/>
                  <a:gd name="T39" fmla="*/ 3 h 11"/>
                  <a:gd name="T40" fmla="*/ 3266 w 10"/>
                  <a:gd name="T41" fmla="*/ 2 h 11"/>
                  <a:gd name="T42" fmla="*/ 3266 w 10"/>
                  <a:gd name="T43" fmla="*/ 2 h 11"/>
                  <a:gd name="T44" fmla="*/ 3266 w 10"/>
                  <a:gd name="T45" fmla="*/ 2 h 11"/>
                  <a:gd name="T46" fmla="*/ 3266 w 10"/>
                  <a:gd name="T47" fmla="*/ 2 h 11"/>
                  <a:gd name="T48" fmla="*/ 2512 w 10"/>
                  <a:gd name="T49" fmla="*/ 0 h 11"/>
                  <a:gd name="T50" fmla="*/ 2512 w 10"/>
                  <a:gd name="T51" fmla="*/ 0 h 11"/>
                  <a:gd name="T52" fmla="*/ 2512 w 10"/>
                  <a:gd name="T53" fmla="*/ 0 h 11"/>
                  <a:gd name="T54" fmla="*/ 2512 w 10"/>
                  <a:gd name="T55" fmla="*/ 0 h 11"/>
                  <a:gd name="T56" fmla="*/ 1932 w 10"/>
                  <a:gd name="T57" fmla="*/ 0 h 11"/>
                  <a:gd name="T58" fmla="*/ 1932 w 10"/>
                  <a:gd name="T59" fmla="*/ 0 h 11"/>
                  <a:gd name="T60" fmla="*/ 1932 w 10"/>
                  <a:gd name="T61" fmla="*/ 0 h 11"/>
                  <a:gd name="T62" fmla="*/ 1802 w 10"/>
                  <a:gd name="T63" fmla="*/ 0 h 11"/>
                  <a:gd name="T64" fmla="*/ 1802 w 10"/>
                  <a:gd name="T65" fmla="*/ 0 h 11"/>
                  <a:gd name="T66" fmla="*/ 1802 w 10"/>
                  <a:gd name="T67" fmla="*/ 2 h 11"/>
                  <a:gd name="T68" fmla="*/ 0 w 10"/>
                  <a:gd name="T69" fmla="*/ 5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7" name="Freeform 2124">
                <a:extLst>
                  <a:ext uri="{FF2B5EF4-FFF2-40B4-BE49-F238E27FC236}">
                    <a16:creationId xmlns:a16="http://schemas.microsoft.com/office/drawing/2014/main" id="{E8316763-AB8D-1D71-4646-CBCBD7FD9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1962"/>
                <a:ext cx="13" cy="10"/>
              </a:xfrm>
              <a:custGeom>
                <a:avLst/>
                <a:gdLst>
                  <a:gd name="T0" fmla="*/ 0 w 10"/>
                  <a:gd name="T1" fmla="*/ 5 h 11"/>
                  <a:gd name="T2" fmla="*/ 0 w 10"/>
                  <a:gd name="T3" fmla="*/ 5 h 11"/>
                  <a:gd name="T4" fmla="*/ 0 w 10"/>
                  <a:gd name="T5" fmla="*/ 5 h 11"/>
                  <a:gd name="T6" fmla="*/ 0 w 10"/>
                  <a:gd name="T7" fmla="*/ 5 h 11"/>
                  <a:gd name="T8" fmla="*/ 0 w 10"/>
                  <a:gd name="T9" fmla="*/ 5 h 11"/>
                  <a:gd name="T10" fmla="*/ 0 w 10"/>
                  <a:gd name="T11" fmla="*/ 5 h 11"/>
                  <a:gd name="T12" fmla="*/ 0 w 10"/>
                  <a:gd name="T13" fmla="*/ 5 h 11"/>
                  <a:gd name="T14" fmla="*/ 0 w 10"/>
                  <a:gd name="T15" fmla="*/ 5 h 11"/>
                  <a:gd name="T16" fmla="*/ 0 w 10"/>
                  <a:gd name="T17" fmla="*/ 5 h 11"/>
                  <a:gd name="T18" fmla="*/ 0 w 10"/>
                  <a:gd name="T19" fmla="*/ 5 h 11"/>
                  <a:gd name="T20" fmla="*/ 1 w 10"/>
                  <a:gd name="T21" fmla="*/ 5 h 11"/>
                  <a:gd name="T22" fmla="*/ 1 w 10"/>
                  <a:gd name="T23" fmla="*/ 5 h 11"/>
                  <a:gd name="T24" fmla="*/ 1 w 10"/>
                  <a:gd name="T25" fmla="*/ 5 h 11"/>
                  <a:gd name="T26" fmla="*/ 1 w 10"/>
                  <a:gd name="T27" fmla="*/ 5 h 11"/>
                  <a:gd name="T28" fmla="*/ 1066 w 10"/>
                  <a:gd name="T29" fmla="*/ 5 h 11"/>
                  <a:gd name="T30" fmla="*/ 1066 w 10"/>
                  <a:gd name="T31" fmla="*/ 5 h 11"/>
                  <a:gd name="T32" fmla="*/ 1066 w 10"/>
                  <a:gd name="T33" fmla="*/ 5 h 11"/>
                  <a:gd name="T34" fmla="*/ 1066 w 10"/>
                  <a:gd name="T35" fmla="*/ 5 h 11"/>
                  <a:gd name="T36" fmla="*/ 1802 w 10"/>
                  <a:gd name="T37" fmla="*/ 5 h 11"/>
                  <a:gd name="T38" fmla="*/ 3266 w 10"/>
                  <a:gd name="T39" fmla="*/ 3 h 11"/>
                  <a:gd name="T40" fmla="*/ 3266 w 10"/>
                  <a:gd name="T41" fmla="*/ 3 h 11"/>
                  <a:gd name="T42" fmla="*/ 3266 w 10"/>
                  <a:gd name="T43" fmla="*/ 3 h 11"/>
                  <a:gd name="T44" fmla="*/ 3266 w 10"/>
                  <a:gd name="T45" fmla="*/ 2 h 11"/>
                  <a:gd name="T46" fmla="*/ 3266 w 10"/>
                  <a:gd name="T47" fmla="*/ 2 h 11"/>
                  <a:gd name="T48" fmla="*/ 3266 w 10"/>
                  <a:gd name="T49" fmla="*/ 2 h 11"/>
                  <a:gd name="T50" fmla="*/ 3266 w 10"/>
                  <a:gd name="T51" fmla="*/ 2 h 11"/>
                  <a:gd name="T52" fmla="*/ 3266 w 10"/>
                  <a:gd name="T53" fmla="*/ 2 h 11"/>
                  <a:gd name="T54" fmla="*/ 2512 w 10"/>
                  <a:gd name="T55" fmla="*/ 0 h 11"/>
                  <a:gd name="T56" fmla="*/ 2512 w 10"/>
                  <a:gd name="T57" fmla="*/ 0 h 11"/>
                  <a:gd name="T58" fmla="*/ 2512 w 10"/>
                  <a:gd name="T59" fmla="*/ 0 h 11"/>
                  <a:gd name="T60" fmla="*/ 2512 w 10"/>
                  <a:gd name="T61" fmla="*/ 0 h 11"/>
                  <a:gd name="T62" fmla="*/ 1932 w 10"/>
                  <a:gd name="T63" fmla="*/ 0 h 11"/>
                  <a:gd name="T64" fmla="*/ 1932 w 10"/>
                  <a:gd name="T65" fmla="*/ 0 h 11"/>
                  <a:gd name="T66" fmla="*/ 1932 w 10"/>
                  <a:gd name="T67" fmla="*/ 0 h 11"/>
                  <a:gd name="T68" fmla="*/ 1932 w 10"/>
                  <a:gd name="T69" fmla="*/ 0 h 11"/>
                  <a:gd name="T70" fmla="*/ 1802 w 10"/>
                  <a:gd name="T71" fmla="*/ 0 h 11"/>
                  <a:gd name="T72" fmla="*/ 1802 w 10"/>
                  <a:gd name="T73" fmla="*/ 0 h 11"/>
                  <a:gd name="T74" fmla="*/ 1802 w 10"/>
                  <a:gd name="T75" fmla="*/ 2 h 11"/>
                  <a:gd name="T76" fmla="*/ 0 w 10"/>
                  <a:gd name="T77" fmla="*/ 5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8" name="Freeform 2125">
                <a:extLst>
                  <a:ext uri="{FF2B5EF4-FFF2-40B4-BE49-F238E27FC236}">
                    <a16:creationId xmlns:a16="http://schemas.microsoft.com/office/drawing/2014/main" id="{70BEE8E3-6181-F618-A558-0BC00A28E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956"/>
                <a:ext cx="10" cy="11"/>
              </a:xfrm>
              <a:custGeom>
                <a:avLst/>
                <a:gdLst>
                  <a:gd name="T0" fmla="*/ 0 w 10"/>
                  <a:gd name="T1" fmla="*/ 8 h 11"/>
                  <a:gd name="T2" fmla="*/ 0 w 10"/>
                  <a:gd name="T3" fmla="*/ 8 h 11"/>
                  <a:gd name="T4" fmla="*/ 0 w 10"/>
                  <a:gd name="T5" fmla="*/ 8 h 11"/>
                  <a:gd name="T6" fmla="*/ 0 w 10"/>
                  <a:gd name="T7" fmla="*/ 8 h 11"/>
                  <a:gd name="T8" fmla="*/ 0 w 10"/>
                  <a:gd name="T9" fmla="*/ 8 h 11"/>
                  <a:gd name="T10" fmla="*/ 0 w 10"/>
                  <a:gd name="T11" fmla="*/ 9 h 11"/>
                  <a:gd name="T12" fmla="*/ 0 w 10"/>
                  <a:gd name="T13" fmla="*/ 9 h 11"/>
                  <a:gd name="T14" fmla="*/ 0 w 10"/>
                  <a:gd name="T15" fmla="*/ 9 h 11"/>
                  <a:gd name="T16" fmla="*/ 0 w 10"/>
                  <a:gd name="T17" fmla="*/ 9 h 11"/>
                  <a:gd name="T18" fmla="*/ 0 w 10"/>
                  <a:gd name="T19" fmla="*/ 11 h 11"/>
                  <a:gd name="T20" fmla="*/ 1 w 10"/>
                  <a:gd name="T21" fmla="*/ 11 h 11"/>
                  <a:gd name="T22" fmla="*/ 1 w 10"/>
                  <a:gd name="T23" fmla="*/ 11 h 11"/>
                  <a:gd name="T24" fmla="*/ 1 w 10"/>
                  <a:gd name="T25" fmla="*/ 11 h 11"/>
                  <a:gd name="T26" fmla="*/ 1 w 10"/>
                  <a:gd name="T27" fmla="*/ 11 h 11"/>
                  <a:gd name="T28" fmla="*/ 3 w 10"/>
                  <a:gd name="T29" fmla="*/ 11 h 11"/>
                  <a:gd name="T30" fmla="*/ 3 w 10"/>
                  <a:gd name="T31" fmla="*/ 11 h 11"/>
                  <a:gd name="T32" fmla="*/ 3 w 10"/>
                  <a:gd name="T33" fmla="*/ 11 h 11"/>
                  <a:gd name="T34" fmla="*/ 3 w 10"/>
                  <a:gd name="T35" fmla="*/ 11 h 11"/>
                  <a:gd name="T36" fmla="*/ 3 w 10"/>
                  <a:gd name="T37" fmla="*/ 9 h 11"/>
                  <a:gd name="T38" fmla="*/ 10 w 10"/>
                  <a:gd name="T39" fmla="*/ 3 h 11"/>
                  <a:gd name="T40" fmla="*/ 10 w 10"/>
                  <a:gd name="T41" fmla="*/ 3 h 11"/>
                  <a:gd name="T42" fmla="*/ 10 w 10"/>
                  <a:gd name="T43" fmla="*/ 3 h 11"/>
                  <a:gd name="T44" fmla="*/ 10 w 10"/>
                  <a:gd name="T45" fmla="*/ 2 h 11"/>
                  <a:gd name="T46" fmla="*/ 10 w 10"/>
                  <a:gd name="T47" fmla="*/ 2 h 11"/>
                  <a:gd name="T48" fmla="*/ 10 w 10"/>
                  <a:gd name="T49" fmla="*/ 2 h 11"/>
                  <a:gd name="T50" fmla="*/ 10 w 10"/>
                  <a:gd name="T51" fmla="*/ 2 h 11"/>
                  <a:gd name="T52" fmla="*/ 10 w 10"/>
                  <a:gd name="T53" fmla="*/ 2 h 11"/>
                  <a:gd name="T54" fmla="*/ 10 w 10"/>
                  <a:gd name="T55" fmla="*/ 0 h 11"/>
                  <a:gd name="T56" fmla="*/ 10 w 10"/>
                  <a:gd name="T57" fmla="*/ 0 h 11"/>
                  <a:gd name="T58" fmla="*/ 8 w 10"/>
                  <a:gd name="T59" fmla="*/ 0 h 11"/>
                  <a:gd name="T60" fmla="*/ 8 w 10"/>
                  <a:gd name="T61" fmla="*/ 0 h 11"/>
                  <a:gd name="T62" fmla="*/ 8 w 10"/>
                  <a:gd name="T63" fmla="*/ 0 h 11"/>
                  <a:gd name="T64" fmla="*/ 8 w 10"/>
                  <a:gd name="T65" fmla="*/ 0 h 11"/>
                  <a:gd name="T66" fmla="*/ 8 w 10"/>
                  <a:gd name="T67" fmla="*/ 0 h 11"/>
                  <a:gd name="T68" fmla="*/ 6 w 10"/>
                  <a:gd name="T69" fmla="*/ 0 h 11"/>
                  <a:gd name="T70" fmla="*/ 6 w 10"/>
                  <a:gd name="T71" fmla="*/ 0 h 11"/>
                  <a:gd name="T72" fmla="*/ 6 w 10"/>
                  <a:gd name="T73" fmla="*/ 0 h 11"/>
                  <a:gd name="T74" fmla="*/ 6 w 10"/>
                  <a:gd name="T75" fmla="*/ 0 h 11"/>
                  <a:gd name="T76" fmla="*/ 0 w 10"/>
                  <a:gd name="T77" fmla="*/ 8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9" name="Freeform 2126">
                <a:extLst>
                  <a:ext uri="{FF2B5EF4-FFF2-40B4-BE49-F238E27FC236}">
                    <a16:creationId xmlns:a16="http://schemas.microsoft.com/office/drawing/2014/main" id="{CD70146C-D795-58F2-6483-C54FFC7A8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1956"/>
                <a:ext cx="10" cy="11"/>
              </a:xfrm>
              <a:custGeom>
                <a:avLst/>
                <a:gdLst>
                  <a:gd name="T0" fmla="*/ 0 w 10"/>
                  <a:gd name="T1" fmla="*/ 8 h 11"/>
                  <a:gd name="T2" fmla="*/ 0 w 10"/>
                  <a:gd name="T3" fmla="*/ 8 h 11"/>
                  <a:gd name="T4" fmla="*/ 0 w 10"/>
                  <a:gd name="T5" fmla="*/ 8 h 11"/>
                  <a:gd name="T6" fmla="*/ 0 w 10"/>
                  <a:gd name="T7" fmla="*/ 8 h 11"/>
                  <a:gd name="T8" fmla="*/ 0 w 10"/>
                  <a:gd name="T9" fmla="*/ 8 h 11"/>
                  <a:gd name="T10" fmla="*/ 0 w 10"/>
                  <a:gd name="T11" fmla="*/ 9 h 11"/>
                  <a:gd name="T12" fmla="*/ 0 w 10"/>
                  <a:gd name="T13" fmla="*/ 9 h 11"/>
                  <a:gd name="T14" fmla="*/ 0 w 10"/>
                  <a:gd name="T15" fmla="*/ 9 h 11"/>
                  <a:gd name="T16" fmla="*/ 0 w 10"/>
                  <a:gd name="T17" fmla="*/ 9 h 11"/>
                  <a:gd name="T18" fmla="*/ 0 w 10"/>
                  <a:gd name="T19" fmla="*/ 11 h 11"/>
                  <a:gd name="T20" fmla="*/ 1 w 10"/>
                  <a:gd name="T21" fmla="*/ 11 h 11"/>
                  <a:gd name="T22" fmla="*/ 1 w 10"/>
                  <a:gd name="T23" fmla="*/ 11 h 11"/>
                  <a:gd name="T24" fmla="*/ 1 w 10"/>
                  <a:gd name="T25" fmla="*/ 11 h 11"/>
                  <a:gd name="T26" fmla="*/ 1 w 10"/>
                  <a:gd name="T27" fmla="*/ 11 h 11"/>
                  <a:gd name="T28" fmla="*/ 3 w 10"/>
                  <a:gd name="T29" fmla="*/ 11 h 11"/>
                  <a:gd name="T30" fmla="*/ 3 w 10"/>
                  <a:gd name="T31" fmla="*/ 11 h 11"/>
                  <a:gd name="T32" fmla="*/ 3 w 10"/>
                  <a:gd name="T33" fmla="*/ 11 h 11"/>
                  <a:gd name="T34" fmla="*/ 3 w 10"/>
                  <a:gd name="T35" fmla="*/ 11 h 11"/>
                  <a:gd name="T36" fmla="*/ 3 w 10"/>
                  <a:gd name="T37" fmla="*/ 9 h 11"/>
                  <a:gd name="T38" fmla="*/ 10 w 10"/>
                  <a:gd name="T39" fmla="*/ 3 h 11"/>
                  <a:gd name="T40" fmla="*/ 10 w 10"/>
                  <a:gd name="T41" fmla="*/ 3 h 11"/>
                  <a:gd name="T42" fmla="*/ 10 w 10"/>
                  <a:gd name="T43" fmla="*/ 3 h 11"/>
                  <a:gd name="T44" fmla="*/ 10 w 10"/>
                  <a:gd name="T45" fmla="*/ 2 h 11"/>
                  <a:gd name="T46" fmla="*/ 10 w 10"/>
                  <a:gd name="T47" fmla="*/ 2 h 11"/>
                  <a:gd name="T48" fmla="*/ 10 w 10"/>
                  <a:gd name="T49" fmla="*/ 2 h 11"/>
                  <a:gd name="T50" fmla="*/ 10 w 10"/>
                  <a:gd name="T51" fmla="*/ 2 h 11"/>
                  <a:gd name="T52" fmla="*/ 10 w 10"/>
                  <a:gd name="T53" fmla="*/ 2 h 11"/>
                  <a:gd name="T54" fmla="*/ 10 w 10"/>
                  <a:gd name="T55" fmla="*/ 0 h 11"/>
                  <a:gd name="T56" fmla="*/ 10 w 10"/>
                  <a:gd name="T57" fmla="*/ 0 h 11"/>
                  <a:gd name="T58" fmla="*/ 8 w 10"/>
                  <a:gd name="T59" fmla="*/ 0 h 11"/>
                  <a:gd name="T60" fmla="*/ 8 w 10"/>
                  <a:gd name="T61" fmla="*/ 0 h 11"/>
                  <a:gd name="T62" fmla="*/ 8 w 10"/>
                  <a:gd name="T63" fmla="*/ 0 h 11"/>
                  <a:gd name="T64" fmla="*/ 8 w 10"/>
                  <a:gd name="T65" fmla="*/ 0 h 11"/>
                  <a:gd name="T66" fmla="*/ 8 w 10"/>
                  <a:gd name="T67" fmla="*/ 0 h 11"/>
                  <a:gd name="T68" fmla="*/ 6 w 10"/>
                  <a:gd name="T69" fmla="*/ 0 h 11"/>
                  <a:gd name="T70" fmla="*/ 6 w 10"/>
                  <a:gd name="T71" fmla="*/ 0 h 11"/>
                  <a:gd name="T72" fmla="*/ 6 w 10"/>
                  <a:gd name="T73" fmla="*/ 0 h 11"/>
                  <a:gd name="T74" fmla="*/ 6 w 10"/>
                  <a:gd name="T75" fmla="*/ 0 h 11"/>
                  <a:gd name="T76" fmla="*/ 0 w 10"/>
                  <a:gd name="T77" fmla="*/ 8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0" name="Freeform 2127">
                <a:extLst>
                  <a:ext uri="{FF2B5EF4-FFF2-40B4-BE49-F238E27FC236}">
                    <a16:creationId xmlns:a16="http://schemas.microsoft.com/office/drawing/2014/main" id="{3DB0BBDE-3CA9-7408-26BF-82F2DF2D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1950"/>
                <a:ext cx="11" cy="11"/>
              </a:xfrm>
              <a:custGeom>
                <a:avLst/>
                <a:gdLst>
                  <a:gd name="T0" fmla="*/ 1 w 11"/>
                  <a:gd name="T1" fmla="*/ 6 h 11"/>
                  <a:gd name="T2" fmla="*/ 0 w 11"/>
                  <a:gd name="T3" fmla="*/ 6 h 11"/>
                  <a:gd name="T4" fmla="*/ 0 w 11"/>
                  <a:gd name="T5" fmla="*/ 8 h 11"/>
                  <a:gd name="T6" fmla="*/ 0 w 11"/>
                  <a:gd name="T7" fmla="*/ 8 h 11"/>
                  <a:gd name="T8" fmla="*/ 0 w 11"/>
                  <a:gd name="T9" fmla="*/ 8 h 11"/>
                  <a:gd name="T10" fmla="*/ 0 w 11"/>
                  <a:gd name="T11" fmla="*/ 8 h 11"/>
                  <a:gd name="T12" fmla="*/ 0 w 11"/>
                  <a:gd name="T13" fmla="*/ 9 h 11"/>
                  <a:gd name="T14" fmla="*/ 0 w 11"/>
                  <a:gd name="T15" fmla="*/ 9 h 11"/>
                  <a:gd name="T16" fmla="*/ 1 w 11"/>
                  <a:gd name="T17" fmla="*/ 9 h 11"/>
                  <a:gd name="T18" fmla="*/ 1 w 11"/>
                  <a:gd name="T19" fmla="*/ 9 h 11"/>
                  <a:gd name="T20" fmla="*/ 1 w 11"/>
                  <a:gd name="T21" fmla="*/ 9 h 11"/>
                  <a:gd name="T22" fmla="*/ 1 w 11"/>
                  <a:gd name="T23" fmla="*/ 11 h 11"/>
                  <a:gd name="T24" fmla="*/ 3 w 11"/>
                  <a:gd name="T25" fmla="*/ 11 h 11"/>
                  <a:gd name="T26" fmla="*/ 3 w 11"/>
                  <a:gd name="T27" fmla="*/ 11 h 11"/>
                  <a:gd name="T28" fmla="*/ 3 w 11"/>
                  <a:gd name="T29" fmla="*/ 9 h 11"/>
                  <a:gd name="T30" fmla="*/ 5 w 11"/>
                  <a:gd name="T31" fmla="*/ 9 h 11"/>
                  <a:gd name="T32" fmla="*/ 5 w 11"/>
                  <a:gd name="T33" fmla="*/ 9 h 11"/>
                  <a:gd name="T34" fmla="*/ 11 w 11"/>
                  <a:gd name="T35" fmla="*/ 5 h 11"/>
                  <a:gd name="T36" fmla="*/ 11 w 11"/>
                  <a:gd name="T37" fmla="*/ 3 h 11"/>
                  <a:gd name="T38" fmla="*/ 11 w 11"/>
                  <a:gd name="T39" fmla="*/ 3 h 11"/>
                  <a:gd name="T40" fmla="*/ 11 w 11"/>
                  <a:gd name="T41" fmla="*/ 3 h 11"/>
                  <a:gd name="T42" fmla="*/ 11 w 11"/>
                  <a:gd name="T43" fmla="*/ 3 h 11"/>
                  <a:gd name="T44" fmla="*/ 11 w 11"/>
                  <a:gd name="T45" fmla="*/ 2 h 11"/>
                  <a:gd name="T46" fmla="*/ 11 w 11"/>
                  <a:gd name="T47" fmla="*/ 2 h 11"/>
                  <a:gd name="T48" fmla="*/ 11 w 11"/>
                  <a:gd name="T49" fmla="*/ 2 h 11"/>
                  <a:gd name="T50" fmla="*/ 11 w 11"/>
                  <a:gd name="T51" fmla="*/ 0 h 11"/>
                  <a:gd name="T52" fmla="*/ 10 w 11"/>
                  <a:gd name="T53" fmla="*/ 0 h 11"/>
                  <a:gd name="T54" fmla="*/ 10 w 11"/>
                  <a:gd name="T55" fmla="*/ 0 h 11"/>
                  <a:gd name="T56" fmla="*/ 10 w 11"/>
                  <a:gd name="T57" fmla="*/ 0 h 11"/>
                  <a:gd name="T58" fmla="*/ 10 w 11"/>
                  <a:gd name="T59" fmla="*/ 0 h 11"/>
                  <a:gd name="T60" fmla="*/ 8 w 11"/>
                  <a:gd name="T61" fmla="*/ 0 h 11"/>
                  <a:gd name="T62" fmla="*/ 8 w 11"/>
                  <a:gd name="T63" fmla="*/ 0 h 11"/>
                  <a:gd name="T64" fmla="*/ 8 w 11"/>
                  <a:gd name="T65" fmla="*/ 0 h 11"/>
                  <a:gd name="T66" fmla="*/ 8 w 11"/>
                  <a:gd name="T67" fmla="*/ 0 h 11"/>
                  <a:gd name="T68" fmla="*/ 1 w 11"/>
                  <a:gd name="T69" fmla="*/ 6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11">
                    <a:moveTo>
                      <a:pt x="1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1" name="Freeform 2128">
                <a:extLst>
                  <a:ext uri="{FF2B5EF4-FFF2-40B4-BE49-F238E27FC236}">
                    <a16:creationId xmlns:a16="http://schemas.microsoft.com/office/drawing/2014/main" id="{6AE0730F-89F7-A29C-12F4-D07DDFEBC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1950"/>
                <a:ext cx="11" cy="11"/>
              </a:xfrm>
              <a:custGeom>
                <a:avLst/>
                <a:gdLst>
                  <a:gd name="T0" fmla="*/ 1 w 11"/>
                  <a:gd name="T1" fmla="*/ 6 h 11"/>
                  <a:gd name="T2" fmla="*/ 0 w 11"/>
                  <a:gd name="T3" fmla="*/ 6 h 11"/>
                  <a:gd name="T4" fmla="*/ 0 w 11"/>
                  <a:gd name="T5" fmla="*/ 8 h 11"/>
                  <a:gd name="T6" fmla="*/ 0 w 11"/>
                  <a:gd name="T7" fmla="*/ 8 h 11"/>
                  <a:gd name="T8" fmla="*/ 0 w 11"/>
                  <a:gd name="T9" fmla="*/ 8 h 11"/>
                  <a:gd name="T10" fmla="*/ 0 w 11"/>
                  <a:gd name="T11" fmla="*/ 8 h 11"/>
                  <a:gd name="T12" fmla="*/ 0 w 11"/>
                  <a:gd name="T13" fmla="*/ 8 h 11"/>
                  <a:gd name="T14" fmla="*/ 0 w 11"/>
                  <a:gd name="T15" fmla="*/ 9 h 11"/>
                  <a:gd name="T16" fmla="*/ 0 w 11"/>
                  <a:gd name="T17" fmla="*/ 9 h 11"/>
                  <a:gd name="T18" fmla="*/ 1 w 11"/>
                  <a:gd name="T19" fmla="*/ 9 h 11"/>
                  <a:gd name="T20" fmla="*/ 1 w 11"/>
                  <a:gd name="T21" fmla="*/ 9 h 11"/>
                  <a:gd name="T22" fmla="*/ 1 w 11"/>
                  <a:gd name="T23" fmla="*/ 9 h 11"/>
                  <a:gd name="T24" fmla="*/ 1 w 11"/>
                  <a:gd name="T25" fmla="*/ 11 h 11"/>
                  <a:gd name="T26" fmla="*/ 3 w 11"/>
                  <a:gd name="T27" fmla="*/ 11 h 11"/>
                  <a:gd name="T28" fmla="*/ 3 w 11"/>
                  <a:gd name="T29" fmla="*/ 11 h 11"/>
                  <a:gd name="T30" fmla="*/ 3 w 11"/>
                  <a:gd name="T31" fmla="*/ 11 h 11"/>
                  <a:gd name="T32" fmla="*/ 3 w 11"/>
                  <a:gd name="T33" fmla="*/ 9 h 11"/>
                  <a:gd name="T34" fmla="*/ 5 w 11"/>
                  <a:gd name="T35" fmla="*/ 9 h 11"/>
                  <a:gd name="T36" fmla="*/ 5 w 11"/>
                  <a:gd name="T37" fmla="*/ 9 h 11"/>
                  <a:gd name="T38" fmla="*/ 11 w 11"/>
                  <a:gd name="T39" fmla="*/ 5 h 11"/>
                  <a:gd name="T40" fmla="*/ 11 w 11"/>
                  <a:gd name="T41" fmla="*/ 3 h 11"/>
                  <a:gd name="T42" fmla="*/ 11 w 11"/>
                  <a:gd name="T43" fmla="*/ 3 h 11"/>
                  <a:gd name="T44" fmla="*/ 11 w 11"/>
                  <a:gd name="T45" fmla="*/ 3 h 11"/>
                  <a:gd name="T46" fmla="*/ 11 w 11"/>
                  <a:gd name="T47" fmla="*/ 3 h 11"/>
                  <a:gd name="T48" fmla="*/ 11 w 11"/>
                  <a:gd name="T49" fmla="*/ 3 h 11"/>
                  <a:gd name="T50" fmla="*/ 11 w 11"/>
                  <a:gd name="T51" fmla="*/ 2 h 11"/>
                  <a:gd name="T52" fmla="*/ 11 w 11"/>
                  <a:gd name="T53" fmla="*/ 2 h 11"/>
                  <a:gd name="T54" fmla="*/ 11 w 11"/>
                  <a:gd name="T55" fmla="*/ 2 h 11"/>
                  <a:gd name="T56" fmla="*/ 11 w 11"/>
                  <a:gd name="T57" fmla="*/ 0 h 11"/>
                  <a:gd name="T58" fmla="*/ 10 w 11"/>
                  <a:gd name="T59" fmla="*/ 0 h 11"/>
                  <a:gd name="T60" fmla="*/ 10 w 11"/>
                  <a:gd name="T61" fmla="*/ 0 h 11"/>
                  <a:gd name="T62" fmla="*/ 10 w 11"/>
                  <a:gd name="T63" fmla="*/ 0 h 11"/>
                  <a:gd name="T64" fmla="*/ 10 w 11"/>
                  <a:gd name="T65" fmla="*/ 0 h 11"/>
                  <a:gd name="T66" fmla="*/ 10 w 11"/>
                  <a:gd name="T67" fmla="*/ 0 h 11"/>
                  <a:gd name="T68" fmla="*/ 8 w 11"/>
                  <a:gd name="T69" fmla="*/ 0 h 11"/>
                  <a:gd name="T70" fmla="*/ 8 w 11"/>
                  <a:gd name="T71" fmla="*/ 0 h 11"/>
                  <a:gd name="T72" fmla="*/ 8 w 11"/>
                  <a:gd name="T73" fmla="*/ 0 h 11"/>
                  <a:gd name="T74" fmla="*/ 8 w 11"/>
                  <a:gd name="T75" fmla="*/ 0 h 11"/>
                  <a:gd name="T76" fmla="*/ 1 w 11"/>
                  <a:gd name="T77" fmla="*/ 6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11">
                    <a:moveTo>
                      <a:pt x="1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1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2" name="Freeform 2129">
                <a:extLst>
                  <a:ext uri="{FF2B5EF4-FFF2-40B4-BE49-F238E27FC236}">
                    <a16:creationId xmlns:a16="http://schemas.microsoft.com/office/drawing/2014/main" id="{DFA7AC1B-5BD7-3A27-9CA1-2B4E92140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1944"/>
                <a:ext cx="12" cy="10"/>
              </a:xfrm>
              <a:custGeom>
                <a:avLst/>
                <a:gdLst>
                  <a:gd name="T0" fmla="*/ 2 w 12"/>
                  <a:gd name="T1" fmla="*/ 5 h 11"/>
                  <a:gd name="T2" fmla="*/ 0 w 12"/>
                  <a:gd name="T3" fmla="*/ 5 h 11"/>
                  <a:gd name="T4" fmla="*/ 0 w 12"/>
                  <a:gd name="T5" fmla="*/ 5 h 11"/>
                  <a:gd name="T6" fmla="*/ 0 w 12"/>
                  <a:gd name="T7" fmla="*/ 5 h 11"/>
                  <a:gd name="T8" fmla="*/ 0 w 12"/>
                  <a:gd name="T9" fmla="*/ 5 h 11"/>
                  <a:gd name="T10" fmla="*/ 0 w 12"/>
                  <a:gd name="T11" fmla="*/ 5 h 11"/>
                  <a:gd name="T12" fmla="*/ 0 w 12"/>
                  <a:gd name="T13" fmla="*/ 5 h 11"/>
                  <a:gd name="T14" fmla="*/ 0 w 12"/>
                  <a:gd name="T15" fmla="*/ 5 h 11"/>
                  <a:gd name="T16" fmla="*/ 2 w 12"/>
                  <a:gd name="T17" fmla="*/ 5 h 11"/>
                  <a:gd name="T18" fmla="*/ 2 w 12"/>
                  <a:gd name="T19" fmla="*/ 5 h 11"/>
                  <a:gd name="T20" fmla="*/ 2 w 12"/>
                  <a:gd name="T21" fmla="*/ 5 h 11"/>
                  <a:gd name="T22" fmla="*/ 2 w 12"/>
                  <a:gd name="T23" fmla="*/ 5 h 11"/>
                  <a:gd name="T24" fmla="*/ 4 w 12"/>
                  <a:gd name="T25" fmla="*/ 5 h 11"/>
                  <a:gd name="T26" fmla="*/ 4 w 12"/>
                  <a:gd name="T27" fmla="*/ 5 h 11"/>
                  <a:gd name="T28" fmla="*/ 4 w 12"/>
                  <a:gd name="T29" fmla="*/ 5 h 11"/>
                  <a:gd name="T30" fmla="*/ 4 w 12"/>
                  <a:gd name="T31" fmla="*/ 5 h 11"/>
                  <a:gd name="T32" fmla="*/ 5 w 12"/>
                  <a:gd name="T33" fmla="*/ 5 h 11"/>
                  <a:gd name="T34" fmla="*/ 12 w 12"/>
                  <a:gd name="T35" fmla="*/ 5 h 11"/>
                  <a:gd name="T36" fmla="*/ 12 w 12"/>
                  <a:gd name="T37" fmla="*/ 5 h 11"/>
                  <a:gd name="T38" fmla="*/ 12 w 12"/>
                  <a:gd name="T39" fmla="*/ 5 h 11"/>
                  <a:gd name="T40" fmla="*/ 12 w 12"/>
                  <a:gd name="T41" fmla="*/ 3 h 11"/>
                  <a:gd name="T42" fmla="*/ 12 w 12"/>
                  <a:gd name="T43" fmla="*/ 3 h 11"/>
                  <a:gd name="T44" fmla="*/ 12 w 12"/>
                  <a:gd name="T45" fmla="*/ 3 h 11"/>
                  <a:gd name="T46" fmla="*/ 12 w 12"/>
                  <a:gd name="T47" fmla="*/ 2 h 11"/>
                  <a:gd name="T48" fmla="*/ 12 w 12"/>
                  <a:gd name="T49" fmla="*/ 2 h 11"/>
                  <a:gd name="T50" fmla="*/ 12 w 12"/>
                  <a:gd name="T51" fmla="*/ 2 h 11"/>
                  <a:gd name="T52" fmla="*/ 10 w 12"/>
                  <a:gd name="T53" fmla="*/ 2 h 11"/>
                  <a:gd name="T54" fmla="*/ 10 w 12"/>
                  <a:gd name="T55" fmla="*/ 2 h 11"/>
                  <a:gd name="T56" fmla="*/ 10 w 12"/>
                  <a:gd name="T57" fmla="*/ 0 h 11"/>
                  <a:gd name="T58" fmla="*/ 9 w 12"/>
                  <a:gd name="T59" fmla="*/ 0 h 11"/>
                  <a:gd name="T60" fmla="*/ 9 w 12"/>
                  <a:gd name="T61" fmla="*/ 0 h 11"/>
                  <a:gd name="T62" fmla="*/ 9 w 12"/>
                  <a:gd name="T63" fmla="*/ 2 h 11"/>
                  <a:gd name="T64" fmla="*/ 9 w 12"/>
                  <a:gd name="T65" fmla="*/ 2 h 11"/>
                  <a:gd name="T66" fmla="*/ 7 w 12"/>
                  <a:gd name="T67" fmla="*/ 2 h 11"/>
                  <a:gd name="T68" fmla="*/ 2 w 12"/>
                  <a:gd name="T69" fmla="*/ 5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11">
                    <a:moveTo>
                      <a:pt x="2" y="6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3" name="Freeform 2130">
                <a:extLst>
                  <a:ext uri="{FF2B5EF4-FFF2-40B4-BE49-F238E27FC236}">
                    <a16:creationId xmlns:a16="http://schemas.microsoft.com/office/drawing/2014/main" id="{E87A2518-FBA0-1E80-2C6A-BF3C1E583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1944"/>
                <a:ext cx="12" cy="10"/>
              </a:xfrm>
              <a:custGeom>
                <a:avLst/>
                <a:gdLst>
                  <a:gd name="T0" fmla="*/ 2 w 12"/>
                  <a:gd name="T1" fmla="*/ 5 h 11"/>
                  <a:gd name="T2" fmla="*/ 0 w 12"/>
                  <a:gd name="T3" fmla="*/ 5 h 11"/>
                  <a:gd name="T4" fmla="*/ 0 w 12"/>
                  <a:gd name="T5" fmla="*/ 5 h 11"/>
                  <a:gd name="T6" fmla="*/ 0 w 12"/>
                  <a:gd name="T7" fmla="*/ 5 h 11"/>
                  <a:gd name="T8" fmla="*/ 0 w 12"/>
                  <a:gd name="T9" fmla="*/ 5 h 11"/>
                  <a:gd name="T10" fmla="*/ 0 w 12"/>
                  <a:gd name="T11" fmla="*/ 5 h 11"/>
                  <a:gd name="T12" fmla="*/ 0 w 12"/>
                  <a:gd name="T13" fmla="*/ 5 h 11"/>
                  <a:gd name="T14" fmla="*/ 0 w 12"/>
                  <a:gd name="T15" fmla="*/ 5 h 11"/>
                  <a:gd name="T16" fmla="*/ 0 w 12"/>
                  <a:gd name="T17" fmla="*/ 5 h 11"/>
                  <a:gd name="T18" fmla="*/ 2 w 12"/>
                  <a:gd name="T19" fmla="*/ 5 h 11"/>
                  <a:gd name="T20" fmla="*/ 2 w 12"/>
                  <a:gd name="T21" fmla="*/ 5 h 11"/>
                  <a:gd name="T22" fmla="*/ 2 w 12"/>
                  <a:gd name="T23" fmla="*/ 5 h 11"/>
                  <a:gd name="T24" fmla="*/ 2 w 12"/>
                  <a:gd name="T25" fmla="*/ 5 h 11"/>
                  <a:gd name="T26" fmla="*/ 4 w 12"/>
                  <a:gd name="T27" fmla="*/ 5 h 11"/>
                  <a:gd name="T28" fmla="*/ 4 w 12"/>
                  <a:gd name="T29" fmla="*/ 5 h 11"/>
                  <a:gd name="T30" fmla="*/ 4 w 12"/>
                  <a:gd name="T31" fmla="*/ 5 h 11"/>
                  <a:gd name="T32" fmla="*/ 4 w 12"/>
                  <a:gd name="T33" fmla="*/ 5 h 11"/>
                  <a:gd name="T34" fmla="*/ 4 w 12"/>
                  <a:gd name="T35" fmla="*/ 5 h 11"/>
                  <a:gd name="T36" fmla="*/ 5 w 12"/>
                  <a:gd name="T37" fmla="*/ 5 h 11"/>
                  <a:gd name="T38" fmla="*/ 12 w 12"/>
                  <a:gd name="T39" fmla="*/ 5 h 11"/>
                  <a:gd name="T40" fmla="*/ 12 w 12"/>
                  <a:gd name="T41" fmla="*/ 5 h 11"/>
                  <a:gd name="T42" fmla="*/ 12 w 12"/>
                  <a:gd name="T43" fmla="*/ 5 h 11"/>
                  <a:gd name="T44" fmla="*/ 12 w 12"/>
                  <a:gd name="T45" fmla="*/ 3 h 11"/>
                  <a:gd name="T46" fmla="*/ 12 w 12"/>
                  <a:gd name="T47" fmla="*/ 3 h 11"/>
                  <a:gd name="T48" fmla="*/ 12 w 12"/>
                  <a:gd name="T49" fmla="*/ 3 h 11"/>
                  <a:gd name="T50" fmla="*/ 12 w 12"/>
                  <a:gd name="T51" fmla="*/ 3 h 11"/>
                  <a:gd name="T52" fmla="*/ 12 w 12"/>
                  <a:gd name="T53" fmla="*/ 2 h 11"/>
                  <a:gd name="T54" fmla="*/ 12 w 12"/>
                  <a:gd name="T55" fmla="*/ 2 h 11"/>
                  <a:gd name="T56" fmla="*/ 12 w 12"/>
                  <a:gd name="T57" fmla="*/ 2 h 11"/>
                  <a:gd name="T58" fmla="*/ 10 w 12"/>
                  <a:gd name="T59" fmla="*/ 2 h 11"/>
                  <a:gd name="T60" fmla="*/ 10 w 12"/>
                  <a:gd name="T61" fmla="*/ 2 h 11"/>
                  <a:gd name="T62" fmla="*/ 10 w 12"/>
                  <a:gd name="T63" fmla="*/ 0 h 11"/>
                  <a:gd name="T64" fmla="*/ 9 w 12"/>
                  <a:gd name="T65" fmla="*/ 0 h 11"/>
                  <a:gd name="T66" fmla="*/ 9 w 12"/>
                  <a:gd name="T67" fmla="*/ 0 h 11"/>
                  <a:gd name="T68" fmla="*/ 9 w 12"/>
                  <a:gd name="T69" fmla="*/ 0 h 11"/>
                  <a:gd name="T70" fmla="*/ 9 w 12"/>
                  <a:gd name="T71" fmla="*/ 2 h 11"/>
                  <a:gd name="T72" fmla="*/ 9 w 12"/>
                  <a:gd name="T73" fmla="*/ 2 h 11"/>
                  <a:gd name="T74" fmla="*/ 7 w 12"/>
                  <a:gd name="T75" fmla="*/ 2 h 11"/>
                  <a:gd name="T76" fmla="*/ 2 w 12"/>
                  <a:gd name="T77" fmla="*/ 5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11">
                    <a:moveTo>
                      <a:pt x="2" y="6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2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4" name="Freeform 2131">
                <a:extLst>
                  <a:ext uri="{FF2B5EF4-FFF2-40B4-BE49-F238E27FC236}">
                    <a16:creationId xmlns:a16="http://schemas.microsoft.com/office/drawing/2014/main" id="{4B4871EB-E13D-9C0E-3D49-3BBB99DBB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1940"/>
                <a:ext cx="14" cy="10"/>
              </a:xfrm>
              <a:custGeom>
                <a:avLst/>
                <a:gdLst>
                  <a:gd name="T0" fmla="*/ 2 w 14"/>
                  <a:gd name="T1" fmla="*/ 63 h 9"/>
                  <a:gd name="T2" fmla="*/ 0 w 14"/>
                  <a:gd name="T3" fmla="*/ 63 h 9"/>
                  <a:gd name="T4" fmla="*/ 0 w 14"/>
                  <a:gd name="T5" fmla="*/ 63 h 9"/>
                  <a:gd name="T6" fmla="*/ 0 w 14"/>
                  <a:gd name="T7" fmla="*/ 63 h 9"/>
                  <a:gd name="T8" fmla="*/ 0 w 14"/>
                  <a:gd name="T9" fmla="*/ 70 h 9"/>
                  <a:gd name="T10" fmla="*/ 0 w 14"/>
                  <a:gd name="T11" fmla="*/ 70 h 9"/>
                  <a:gd name="T12" fmla="*/ 0 w 14"/>
                  <a:gd name="T13" fmla="*/ 70 h 9"/>
                  <a:gd name="T14" fmla="*/ 0 w 14"/>
                  <a:gd name="T15" fmla="*/ 87 h 9"/>
                  <a:gd name="T16" fmla="*/ 0 w 14"/>
                  <a:gd name="T17" fmla="*/ 87 h 9"/>
                  <a:gd name="T18" fmla="*/ 0 w 14"/>
                  <a:gd name="T19" fmla="*/ 87 h 9"/>
                  <a:gd name="T20" fmla="*/ 2 w 14"/>
                  <a:gd name="T21" fmla="*/ 87 h 9"/>
                  <a:gd name="T22" fmla="*/ 2 w 14"/>
                  <a:gd name="T23" fmla="*/ 87 h 9"/>
                  <a:gd name="T24" fmla="*/ 2 w 14"/>
                  <a:gd name="T25" fmla="*/ 87 h 9"/>
                  <a:gd name="T26" fmla="*/ 2 w 14"/>
                  <a:gd name="T27" fmla="*/ 87 h 9"/>
                  <a:gd name="T28" fmla="*/ 3 w 14"/>
                  <a:gd name="T29" fmla="*/ 87 h 9"/>
                  <a:gd name="T30" fmla="*/ 3 w 14"/>
                  <a:gd name="T31" fmla="*/ 87 h 9"/>
                  <a:gd name="T32" fmla="*/ 3 w 14"/>
                  <a:gd name="T33" fmla="*/ 87 h 9"/>
                  <a:gd name="T34" fmla="*/ 12 w 14"/>
                  <a:gd name="T35" fmla="*/ 4 h 9"/>
                  <a:gd name="T36" fmla="*/ 12 w 14"/>
                  <a:gd name="T37" fmla="*/ 4 h 9"/>
                  <a:gd name="T38" fmla="*/ 12 w 14"/>
                  <a:gd name="T39" fmla="*/ 3 h 9"/>
                  <a:gd name="T40" fmla="*/ 12 w 14"/>
                  <a:gd name="T41" fmla="*/ 3 h 9"/>
                  <a:gd name="T42" fmla="*/ 14 w 14"/>
                  <a:gd name="T43" fmla="*/ 3 h 9"/>
                  <a:gd name="T44" fmla="*/ 14 w 14"/>
                  <a:gd name="T45" fmla="*/ 3 h 9"/>
                  <a:gd name="T46" fmla="*/ 14 w 14"/>
                  <a:gd name="T47" fmla="*/ 1 h 9"/>
                  <a:gd name="T48" fmla="*/ 12 w 14"/>
                  <a:gd name="T49" fmla="*/ 1 h 9"/>
                  <a:gd name="T50" fmla="*/ 12 w 14"/>
                  <a:gd name="T51" fmla="*/ 1 h 9"/>
                  <a:gd name="T52" fmla="*/ 12 w 14"/>
                  <a:gd name="T53" fmla="*/ 1 h 9"/>
                  <a:gd name="T54" fmla="*/ 12 w 14"/>
                  <a:gd name="T55" fmla="*/ 0 h 9"/>
                  <a:gd name="T56" fmla="*/ 12 w 14"/>
                  <a:gd name="T57" fmla="*/ 0 h 9"/>
                  <a:gd name="T58" fmla="*/ 10 w 14"/>
                  <a:gd name="T59" fmla="*/ 0 h 9"/>
                  <a:gd name="T60" fmla="*/ 10 w 14"/>
                  <a:gd name="T61" fmla="*/ 0 h 9"/>
                  <a:gd name="T62" fmla="*/ 10 w 14"/>
                  <a:gd name="T63" fmla="*/ 0 h 9"/>
                  <a:gd name="T64" fmla="*/ 9 w 14"/>
                  <a:gd name="T65" fmla="*/ 0 h 9"/>
                  <a:gd name="T66" fmla="*/ 9 w 14"/>
                  <a:gd name="T67" fmla="*/ 0 h 9"/>
                  <a:gd name="T68" fmla="*/ 2 w 14"/>
                  <a:gd name="T69" fmla="*/ 6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9">
                    <a:moveTo>
                      <a:pt x="2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5" name="Freeform 2132">
                <a:extLst>
                  <a:ext uri="{FF2B5EF4-FFF2-40B4-BE49-F238E27FC236}">
                    <a16:creationId xmlns:a16="http://schemas.microsoft.com/office/drawing/2014/main" id="{191187DB-3382-58DD-366F-B13608FEE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1940"/>
                <a:ext cx="14" cy="10"/>
              </a:xfrm>
              <a:custGeom>
                <a:avLst/>
                <a:gdLst>
                  <a:gd name="T0" fmla="*/ 2 w 14"/>
                  <a:gd name="T1" fmla="*/ 63 h 9"/>
                  <a:gd name="T2" fmla="*/ 0 w 14"/>
                  <a:gd name="T3" fmla="*/ 63 h 9"/>
                  <a:gd name="T4" fmla="*/ 0 w 14"/>
                  <a:gd name="T5" fmla="*/ 63 h 9"/>
                  <a:gd name="T6" fmla="*/ 0 w 14"/>
                  <a:gd name="T7" fmla="*/ 63 h 9"/>
                  <a:gd name="T8" fmla="*/ 0 w 14"/>
                  <a:gd name="T9" fmla="*/ 70 h 9"/>
                  <a:gd name="T10" fmla="*/ 0 w 14"/>
                  <a:gd name="T11" fmla="*/ 70 h 9"/>
                  <a:gd name="T12" fmla="*/ 0 w 14"/>
                  <a:gd name="T13" fmla="*/ 70 h 9"/>
                  <a:gd name="T14" fmla="*/ 0 w 14"/>
                  <a:gd name="T15" fmla="*/ 70 h 9"/>
                  <a:gd name="T16" fmla="*/ 0 w 14"/>
                  <a:gd name="T17" fmla="*/ 87 h 9"/>
                  <a:gd name="T18" fmla="*/ 0 w 14"/>
                  <a:gd name="T19" fmla="*/ 87 h 9"/>
                  <a:gd name="T20" fmla="*/ 0 w 14"/>
                  <a:gd name="T21" fmla="*/ 87 h 9"/>
                  <a:gd name="T22" fmla="*/ 2 w 14"/>
                  <a:gd name="T23" fmla="*/ 87 h 9"/>
                  <a:gd name="T24" fmla="*/ 2 w 14"/>
                  <a:gd name="T25" fmla="*/ 87 h 9"/>
                  <a:gd name="T26" fmla="*/ 2 w 14"/>
                  <a:gd name="T27" fmla="*/ 87 h 9"/>
                  <a:gd name="T28" fmla="*/ 2 w 14"/>
                  <a:gd name="T29" fmla="*/ 87 h 9"/>
                  <a:gd name="T30" fmla="*/ 2 w 14"/>
                  <a:gd name="T31" fmla="*/ 87 h 9"/>
                  <a:gd name="T32" fmla="*/ 3 w 14"/>
                  <a:gd name="T33" fmla="*/ 87 h 9"/>
                  <a:gd name="T34" fmla="*/ 3 w 14"/>
                  <a:gd name="T35" fmla="*/ 87 h 9"/>
                  <a:gd name="T36" fmla="*/ 3 w 14"/>
                  <a:gd name="T37" fmla="*/ 87 h 9"/>
                  <a:gd name="T38" fmla="*/ 12 w 14"/>
                  <a:gd name="T39" fmla="*/ 4 h 9"/>
                  <a:gd name="T40" fmla="*/ 12 w 14"/>
                  <a:gd name="T41" fmla="*/ 4 h 9"/>
                  <a:gd name="T42" fmla="*/ 12 w 14"/>
                  <a:gd name="T43" fmla="*/ 3 h 9"/>
                  <a:gd name="T44" fmla="*/ 12 w 14"/>
                  <a:gd name="T45" fmla="*/ 3 h 9"/>
                  <a:gd name="T46" fmla="*/ 14 w 14"/>
                  <a:gd name="T47" fmla="*/ 3 h 9"/>
                  <a:gd name="T48" fmla="*/ 14 w 14"/>
                  <a:gd name="T49" fmla="*/ 3 h 9"/>
                  <a:gd name="T50" fmla="*/ 14 w 14"/>
                  <a:gd name="T51" fmla="*/ 3 h 9"/>
                  <a:gd name="T52" fmla="*/ 14 w 14"/>
                  <a:gd name="T53" fmla="*/ 1 h 9"/>
                  <a:gd name="T54" fmla="*/ 12 w 14"/>
                  <a:gd name="T55" fmla="*/ 1 h 9"/>
                  <a:gd name="T56" fmla="*/ 12 w 14"/>
                  <a:gd name="T57" fmla="*/ 1 h 9"/>
                  <a:gd name="T58" fmla="*/ 12 w 14"/>
                  <a:gd name="T59" fmla="*/ 1 h 9"/>
                  <a:gd name="T60" fmla="*/ 12 w 14"/>
                  <a:gd name="T61" fmla="*/ 0 h 9"/>
                  <a:gd name="T62" fmla="*/ 12 w 14"/>
                  <a:gd name="T63" fmla="*/ 0 h 9"/>
                  <a:gd name="T64" fmla="*/ 10 w 14"/>
                  <a:gd name="T65" fmla="*/ 0 h 9"/>
                  <a:gd name="T66" fmla="*/ 10 w 14"/>
                  <a:gd name="T67" fmla="*/ 0 h 9"/>
                  <a:gd name="T68" fmla="*/ 10 w 14"/>
                  <a:gd name="T69" fmla="*/ 0 h 9"/>
                  <a:gd name="T70" fmla="*/ 10 w 14"/>
                  <a:gd name="T71" fmla="*/ 0 h 9"/>
                  <a:gd name="T72" fmla="*/ 9 w 14"/>
                  <a:gd name="T73" fmla="*/ 0 h 9"/>
                  <a:gd name="T74" fmla="*/ 9 w 14"/>
                  <a:gd name="T75" fmla="*/ 0 h 9"/>
                  <a:gd name="T76" fmla="*/ 2 w 14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9">
                    <a:moveTo>
                      <a:pt x="2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2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6" name="Freeform 2133">
                <a:extLst>
                  <a:ext uri="{FF2B5EF4-FFF2-40B4-BE49-F238E27FC236}">
                    <a16:creationId xmlns:a16="http://schemas.microsoft.com/office/drawing/2014/main" id="{68A3BEDB-ED60-EB83-9346-8DF50E4CA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1935"/>
                <a:ext cx="11" cy="10"/>
              </a:xfrm>
              <a:custGeom>
                <a:avLst/>
                <a:gdLst>
                  <a:gd name="T0" fmla="*/ 0 w 11"/>
                  <a:gd name="T1" fmla="*/ 57 h 9"/>
                  <a:gd name="T2" fmla="*/ 0 w 11"/>
                  <a:gd name="T3" fmla="*/ 63 h 9"/>
                  <a:gd name="T4" fmla="*/ 0 w 11"/>
                  <a:gd name="T5" fmla="*/ 63 h 9"/>
                  <a:gd name="T6" fmla="*/ 0 w 11"/>
                  <a:gd name="T7" fmla="*/ 63 h 9"/>
                  <a:gd name="T8" fmla="*/ 0 w 11"/>
                  <a:gd name="T9" fmla="*/ 63 h 9"/>
                  <a:gd name="T10" fmla="*/ 0 w 11"/>
                  <a:gd name="T11" fmla="*/ 63 h 9"/>
                  <a:gd name="T12" fmla="*/ 0 w 11"/>
                  <a:gd name="T13" fmla="*/ 78 h 9"/>
                  <a:gd name="T14" fmla="*/ 0 w 11"/>
                  <a:gd name="T15" fmla="*/ 78 h 9"/>
                  <a:gd name="T16" fmla="*/ 0 w 11"/>
                  <a:gd name="T17" fmla="*/ 78 h 9"/>
                  <a:gd name="T18" fmla="*/ 0 w 11"/>
                  <a:gd name="T19" fmla="*/ 78 h 9"/>
                  <a:gd name="T20" fmla="*/ 0 w 11"/>
                  <a:gd name="T21" fmla="*/ 78 h 9"/>
                  <a:gd name="T22" fmla="*/ 0 w 11"/>
                  <a:gd name="T23" fmla="*/ 87 h 9"/>
                  <a:gd name="T24" fmla="*/ 0 w 11"/>
                  <a:gd name="T25" fmla="*/ 87 h 9"/>
                  <a:gd name="T26" fmla="*/ 1 w 11"/>
                  <a:gd name="T27" fmla="*/ 87 h 9"/>
                  <a:gd name="T28" fmla="*/ 1 w 11"/>
                  <a:gd name="T29" fmla="*/ 87 h 9"/>
                  <a:gd name="T30" fmla="*/ 1 w 11"/>
                  <a:gd name="T31" fmla="*/ 87 h 9"/>
                  <a:gd name="T32" fmla="*/ 1 w 11"/>
                  <a:gd name="T33" fmla="*/ 87 h 9"/>
                  <a:gd name="T34" fmla="*/ 1 w 11"/>
                  <a:gd name="T35" fmla="*/ 87 h 9"/>
                  <a:gd name="T36" fmla="*/ 3 w 11"/>
                  <a:gd name="T37" fmla="*/ 87 h 9"/>
                  <a:gd name="T38" fmla="*/ 10 w 11"/>
                  <a:gd name="T39" fmla="*/ 57 h 9"/>
                  <a:gd name="T40" fmla="*/ 10 w 11"/>
                  <a:gd name="T41" fmla="*/ 57 h 9"/>
                  <a:gd name="T42" fmla="*/ 11 w 11"/>
                  <a:gd name="T43" fmla="*/ 57 h 9"/>
                  <a:gd name="T44" fmla="*/ 11 w 11"/>
                  <a:gd name="T45" fmla="*/ 3 h 9"/>
                  <a:gd name="T46" fmla="*/ 11 w 11"/>
                  <a:gd name="T47" fmla="*/ 3 h 9"/>
                  <a:gd name="T48" fmla="*/ 11 w 11"/>
                  <a:gd name="T49" fmla="*/ 3 h 9"/>
                  <a:gd name="T50" fmla="*/ 11 w 11"/>
                  <a:gd name="T51" fmla="*/ 3 h 9"/>
                  <a:gd name="T52" fmla="*/ 11 w 11"/>
                  <a:gd name="T53" fmla="*/ 3 h 9"/>
                  <a:gd name="T54" fmla="*/ 11 w 11"/>
                  <a:gd name="T55" fmla="*/ 2 h 9"/>
                  <a:gd name="T56" fmla="*/ 11 w 11"/>
                  <a:gd name="T57" fmla="*/ 2 h 9"/>
                  <a:gd name="T58" fmla="*/ 11 w 11"/>
                  <a:gd name="T59" fmla="*/ 2 h 9"/>
                  <a:gd name="T60" fmla="*/ 10 w 11"/>
                  <a:gd name="T61" fmla="*/ 2 h 9"/>
                  <a:gd name="T62" fmla="*/ 10 w 11"/>
                  <a:gd name="T63" fmla="*/ 2 h 9"/>
                  <a:gd name="T64" fmla="*/ 10 w 11"/>
                  <a:gd name="T65" fmla="*/ 0 h 9"/>
                  <a:gd name="T66" fmla="*/ 10 w 11"/>
                  <a:gd name="T67" fmla="*/ 0 h 9"/>
                  <a:gd name="T68" fmla="*/ 10 w 11"/>
                  <a:gd name="T69" fmla="*/ 0 h 9"/>
                  <a:gd name="T70" fmla="*/ 8 w 11"/>
                  <a:gd name="T71" fmla="*/ 0 h 9"/>
                  <a:gd name="T72" fmla="*/ 8 w 11"/>
                  <a:gd name="T73" fmla="*/ 2 h 9"/>
                  <a:gd name="T74" fmla="*/ 8 w 11"/>
                  <a:gd name="T75" fmla="*/ 2 h 9"/>
                  <a:gd name="T76" fmla="*/ 0 w 11"/>
                  <a:gd name="T77" fmla="*/ 5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7" name="Freeform 2134">
                <a:extLst>
                  <a:ext uri="{FF2B5EF4-FFF2-40B4-BE49-F238E27FC236}">
                    <a16:creationId xmlns:a16="http://schemas.microsoft.com/office/drawing/2014/main" id="{7684C6E7-F178-E402-A0D0-AC3291E15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1935"/>
                <a:ext cx="11" cy="10"/>
              </a:xfrm>
              <a:custGeom>
                <a:avLst/>
                <a:gdLst>
                  <a:gd name="T0" fmla="*/ 0 w 11"/>
                  <a:gd name="T1" fmla="*/ 57 h 9"/>
                  <a:gd name="T2" fmla="*/ 0 w 11"/>
                  <a:gd name="T3" fmla="*/ 63 h 9"/>
                  <a:gd name="T4" fmla="*/ 0 w 11"/>
                  <a:gd name="T5" fmla="*/ 63 h 9"/>
                  <a:gd name="T6" fmla="*/ 0 w 11"/>
                  <a:gd name="T7" fmla="*/ 63 h 9"/>
                  <a:gd name="T8" fmla="*/ 0 w 11"/>
                  <a:gd name="T9" fmla="*/ 63 h 9"/>
                  <a:gd name="T10" fmla="*/ 0 w 11"/>
                  <a:gd name="T11" fmla="*/ 63 h 9"/>
                  <a:gd name="T12" fmla="*/ 0 w 11"/>
                  <a:gd name="T13" fmla="*/ 78 h 9"/>
                  <a:gd name="T14" fmla="*/ 0 w 11"/>
                  <a:gd name="T15" fmla="*/ 78 h 9"/>
                  <a:gd name="T16" fmla="*/ 0 w 11"/>
                  <a:gd name="T17" fmla="*/ 78 h 9"/>
                  <a:gd name="T18" fmla="*/ 0 w 11"/>
                  <a:gd name="T19" fmla="*/ 78 h 9"/>
                  <a:gd name="T20" fmla="*/ 0 w 11"/>
                  <a:gd name="T21" fmla="*/ 78 h 9"/>
                  <a:gd name="T22" fmla="*/ 0 w 11"/>
                  <a:gd name="T23" fmla="*/ 87 h 9"/>
                  <a:gd name="T24" fmla="*/ 0 w 11"/>
                  <a:gd name="T25" fmla="*/ 87 h 9"/>
                  <a:gd name="T26" fmla="*/ 1 w 11"/>
                  <a:gd name="T27" fmla="*/ 87 h 9"/>
                  <a:gd name="T28" fmla="*/ 1 w 11"/>
                  <a:gd name="T29" fmla="*/ 87 h 9"/>
                  <a:gd name="T30" fmla="*/ 1 w 11"/>
                  <a:gd name="T31" fmla="*/ 87 h 9"/>
                  <a:gd name="T32" fmla="*/ 1 w 11"/>
                  <a:gd name="T33" fmla="*/ 87 h 9"/>
                  <a:gd name="T34" fmla="*/ 1 w 11"/>
                  <a:gd name="T35" fmla="*/ 87 h 9"/>
                  <a:gd name="T36" fmla="*/ 3 w 11"/>
                  <a:gd name="T37" fmla="*/ 87 h 9"/>
                  <a:gd name="T38" fmla="*/ 10 w 11"/>
                  <a:gd name="T39" fmla="*/ 57 h 9"/>
                  <a:gd name="T40" fmla="*/ 10 w 11"/>
                  <a:gd name="T41" fmla="*/ 57 h 9"/>
                  <a:gd name="T42" fmla="*/ 11 w 11"/>
                  <a:gd name="T43" fmla="*/ 57 h 9"/>
                  <a:gd name="T44" fmla="*/ 11 w 11"/>
                  <a:gd name="T45" fmla="*/ 3 h 9"/>
                  <a:gd name="T46" fmla="*/ 11 w 11"/>
                  <a:gd name="T47" fmla="*/ 3 h 9"/>
                  <a:gd name="T48" fmla="*/ 11 w 11"/>
                  <a:gd name="T49" fmla="*/ 3 h 9"/>
                  <a:gd name="T50" fmla="*/ 11 w 11"/>
                  <a:gd name="T51" fmla="*/ 3 h 9"/>
                  <a:gd name="T52" fmla="*/ 11 w 11"/>
                  <a:gd name="T53" fmla="*/ 3 h 9"/>
                  <a:gd name="T54" fmla="*/ 11 w 11"/>
                  <a:gd name="T55" fmla="*/ 2 h 9"/>
                  <a:gd name="T56" fmla="*/ 11 w 11"/>
                  <a:gd name="T57" fmla="*/ 2 h 9"/>
                  <a:gd name="T58" fmla="*/ 11 w 11"/>
                  <a:gd name="T59" fmla="*/ 2 h 9"/>
                  <a:gd name="T60" fmla="*/ 10 w 11"/>
                  <a:gd name="T61" fmla="*/ 2 h 9"/>
                  <a:gd name="T62" fmla="*/ 10 w 11"/>
                  <a:gd name="T63" fmla="*/ 2 h 9"/>
                  <a:gd name="T64" fmla="*/ 10 w 11"/>
                  <a:gd name="T65" fmla="*/ 0 h 9"/>
                  <a:gd name="T66" fmla="*/ 10 w 11"/>
                  <a:gd name="T67" fmla="*/ 0 h 9"/>
                  <a:gd name="T68" fmla="*/ 10 w 11"/>
                  <a:gd name="T69" fmla="*/ 0 h 9"/>
                  <a:gd name="T70" fmla="*/ 8 w 11"/>
                  <a:gd name="T71" fmla="*/ 0 h 9"/>
                  <a:gd name="T72" fmla="*/ 8 w 11"/>
                  <a:gd name="T73" fmla="*/ 2 h 9"/>
                  <a:gd name="T74" fmla="*/ 8 w 11"/>
                  <a:gd name="T75" fmla="*/ 2 h 9"/>
                  <a:gd name="T76" fmla="*/ 0 w 11"/>
                  <a:gd name="T77" fmla="*/ 5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10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8" name="Freeform 2135">
                <a:extLst>
                  <a:ext uri="{FF2B5EF4-FFF2-40B4-BE49-F238E27FC236}">
                    <a16:creationId xmlns:a16="http://schemas.microsoft.com/office/drawing/2014/main" id="{0979005C-AC8C-EDBF-BFE8-3752351F3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1932"/>
                <a:ext cx="14" cy="8"/>
              </a:xfrm>
              <a:custGeom>
                <a:avLst/>
                <a:gdLst>
                  <a:gd name="T0" fmla="*/ 2 w 14"/>
                  <a:gd name="T1" fmla="*/ 5 h 8"/>
                  <a:gd name="T2" fmla="*/ 2 w 14"/>
                  <a:gd name="T3" fmla="*/ 5 h 8"/>
                  <a:gd name="T4" fmla="*/ 0 w 14"/>
                  <a:gd name="T5" fmla="*/ 5 h 8"/>
                  <a:gd name="T6" fmla="*/ 0 w 14"/>
                  <a:gd name="T7" fmla="*/ 5 h 8"/>
                  <a:gd name="T8" fmla="*/ 0 w 14"/>
                  <a:gd name="T9" fmla="*/ 5 h 8"/>
                  <a:gd name="T10" fmla="*/ 0 w 14"/>
                  <a:gd name="T11" fmla="*/ 6 h 8"/>
                  <a:gd name="T12" fmla="*/ 0 w 14"/>
                  <a:gd name="T13" fmla="*/ 6 h 8"/>
                  <a:gd name="T14" fmla="*/ 0 w 14"/>
                  <a:gd name="T15" fmla="*/ 6 h 8"/>
                  <a:gd name="T16" fmla="*/ 0 w 14"/>
                  <a:gd name="T17" fmla="*/ 6 h 8"/>
                  <a:gd name="T18" fmla="*/ 0 w 14"/>
                  <a:gd name="T19" fmla="*/ 8 h 8"/>
                  <a:gd name="T20" fmla="*/ 0 w 14"/>
                  <a:gd name="T21" fmla="*/ 8 h 8"/>
                  <a:gd name="T22" fmla="*/ 2 w 14"/>
                  <a:gd name="T23" fmla="*/ 8 h 8"/>
                  <a:gd name="T24" fmla="*/ 2 w 14"/>
                  <a:gd name="T25" fmla="*/ 8 h 8"/>
                  <a:gd name="T26" fmla="*/ 2 w 14"/>
                  <a:gd name="T27" fmla="*/ 8 h 8"/>
                  <a:gd name="T28" fmla="*/ 4 w 14"/>
                  <a:gd name="T29" fmla="*/ 8 h 8"/>
                  <a:gd name="T30" fmla="*/ 4 w 14"/>
                  <a:gd name="T31" fmla="*/ 8 h 8"/>
                  <a:gd name="T32" fmla="*/ 4 w 14"/>
                  <a:gd name="T33" fmla="*/ 8 h 8"/>
                  <a:gd name="T34" fmla="*/ 12 w 14"/>
                  <a:gd name="T35" fmla="*/ 5 h 8"/>
                  <a:gd name="T36" fmla="*/ 12 w 14"/>
                  <a:gd name="T37" fmla="*/ 5 h 8"/>
                  <a:gd name="T38" fmla="*/ 12 w 14"/>
                  <a:gd name="T39" fmla="*/ 5 h 8"/>
                  <a:gd name="T40" fmla="*/ 14 w 14"/>
                  <a:gd name="T41" fmla="*/ 3 h 8"/>
                  <a:gd name="T42" fmla="*/ 14 w 14"/>
                  <a:gd name="T43" fmla="*/ 3 h 8"/>
                  <a:gd name="T44" fmla="*/ 14 w 14"/>
                  <a:gd name="T45" fmla="*/ 3 h 8"/>
                  <a:gd name="T46" fmla="*/ 14 w 14"/>
                  <a:gd name="T47" fmla="*/ 2 h 8"/>
                  <a:gd name="T48" fmla="*/ 14 w 14"/>
                  <a:gd name="T49" fmla="*/ 2 h 8"/>
                  <a:gd name="T50" fmla="*/ 14 w 14"/>
                  <a:gd name="T51" fmla="*/ 2 h 8"/>
                  <a:gd name="T52" fmla="*/ 14 w 14"/>
                  <a:gd name="T53" fmla="*/ 2 h 8"/>
                  <a:gd name="T54" fmla="*/ 12 w 14"/>
                  <a:gd name="T55" fmla="*/ 0 h 8"/>
                  <a:gd name="T56" fmla="*/ 12 w 14"/>
                  <a:gd name="T57" fmla="*/ 0 h 8"/>
                  <a:gd name="T58" fmla="*/ 12 w 14"/>
                  <a:gd name="T59" fmla="*/ 0 h 8"/>
                  <a:gd name="T60" fmla="*/ 10 w 14"/>
                  <a:gd name="T61" fmla="*/ 0 h 8"/>
                  <a:gd name="T62" fmla="*/ 10 w 14"/>
                  <a:gd name="T63" fmla="*/ 0 h 8"/>
                  <a:gd name="T64" fmla="*/ 10 w 14"/>
                  <a:gd name="T65" fmla="*/ 0 h 8"/>
                  <a:gd name="T66" fmla="*/ 10 w 14"/>
                  <a:gd name="T67" fmla="*/ 0 h 8"/>
                  <a:gd name="T68" fmla="*/ 2 w 14"/>
                  <a:gd name="T69" fmla="*/ 5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12" y="5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9" name="Freeform 2136">
                <a:extLst>
                  <a:ext uri="{FF2B5EF4-FFF2-40B4-BE49-F238E27FC236}">
                    <a16:creationId xmlns:a16="http://schemas.microsoft.com/office/drawing/2014/main" id="{B3BE3D56-2C56-2392-48CA-4320848FB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1932"/>
                <a:ext cx="14" cy="8"/>
              </a:xfrm>
              <a:custGeom>
                <a:avLst/>
                <a:gdLst>
                  <a:gd name="T0" fmla="*/ 2 w 14"/>
                  <a:gd name="T1" fmla="*/ 5 h 8"/>
                  <a:gd name="T2" fmla="*/ 2 w 14"/>
                  <a:gd name="T3" fmla="*/ 5 h 8"/>
                  <a:gd name="T4" fmla="*/ 0 w 14"/>
                  <a:gd name="T5" fmla="*/ 5 h 8"/>
                  <a:gd name="T6" fmla="*/ 0 w 14"/>
                  <a:gd name="T7" fmla="*/ 5 h 8"/>
                  <a:gd name="T8" fmla="*/ 0 w 14"/>
                  <a:gd name="T9" fmla="*/ 5 h 8"/>
                  <a:gd name="T10" fmla="*/ 0 w 14"/>
                  <a:gd name="T11" fmla="*/ 6 h 8"/>
                  <a:gd name="T12" fmla="*/ 0 w 14"/>
                  <a:gd name="T13" fmla="*/ 6 h 8"/>
                  <a:gd name="T14" fmla="*/ 0 w 14"/>
                  <a:gd name="T15" fmla="*/ 6 h 8"/>
                  <a:gd name="T16" fmla="*/ 0 w 14"/>
                  <a:gd name="T17" fmla="*/ 6 h 8"/>
                  <a:gd name="T18" fmla="*/ 0 w 14"/>
                  <a:gd name="T19" fmla="*/ 6 h 8"/>
                  <a:gd name="T20" fmla="*/ 0 w 14"/>
                  <a:gd name="T21" fmla="*/ 8 h 8"/>
                  <a:gd name="T22" fmla="*/ 0 w 14"/>
                  <a:gd name="T23" fmla="*/ 8 h 8"/>
                  <a:gd name="T24" fmla="*/ 2 w 14"/>
                  <a:gd name="T25" fmla="*/ 8 h 8"/>
                  <a:gd name="T26" fmla="*/ 2 w 14"/>
                  <a:gd name="T27" fmla="*/ 8 h 8"/>
                  <a:gd name="T28" fmla="*/ 2 w 14"/>
                  <a:gd name="T29" fmla="*/ 8 h 8"/>
                  <a:gd name="T30" fmla="*/ 4 w 14"/>
                  <a:gd name="T31" fmla="*/ 8 h 8"/>
                  <a:gd name="T32" fmla="*/ 4 w 14"/>
                  <a:gd name="T33" fmla="*/ 8 h 8"/>
                  <a:gd name="T34" fmla="*/ 4 w 14"/>
                  <a:gd name="T35" fmla="*/ 8 h 8"/>
                  <a:gd name="T36" fmla="*/ 4 w 14"/>
                  <a:gd name="T37" fmla="*/ 8 h 8"/>
                  <a:gd name="T38" fmla="*/ 12 w 14"/>
                  <a:gd name="T39" fmla="*/ 5 h 8"/>
                  <a:gd name="T40" fmla="*/ 12 w 14"/>
                  <a:gd name="T41" fmla="*/ 5 h 8"/>
                  <a:gd name="T42" fmla="*/ 12 w 14"/>
                  <a:gd name="T43" fmla="*/ 5 h 8"/>
                  <a:gd name="T44" fmla="*/ 14 w 14"/>
                  <a:gd name="T45" fmla="*/ 3 h 8"/>
                  <a:gd name="T46" fmla="*/ 14 w 14"/>
                  <a:gd name="T47" fmla="*/ 3 h 8"/>
                  <a:gd name="T48" fmla="*/ 14 w 14"/>
                  <a:gd name="T49" fmla="*/ 3 h 8"/>
                  <a:gd name="T50" fmla="*/ 14 w 14"/>
                  <a:gd name="T51" fmla="*/ 2 h 8"/>
                  <a:gd name="T52" fmla="*/ 14 w 14"/>
                  <a:gd name="T53" fmla="*/ 2 h 8"/>
                  <a:gd name="T54" fmla="*/ 14 w 14"/>
                  <a:gd name="T55" fmla="*/ 2 h 8"/>
                  <a:gd name="T56" fmla="*/ 14 w 14"/>
                  <a:gd name="T57" fmla="*/ 2 h 8"/>
                  <a:gd name="T58" fmla="*/ 14 w 14"/>
                  <a:gd name="T59" fmla="*/ 2 h 8"/>
                  <a:gd name="T60" fmla="*/ 12 w 14"/>
                  <a:gd name="T61" fmla="*/ 0 h 8"/>
                  <a:gd name="T62" fmla="*/ 12 w 14"/>
                  <a:gd name="T63" fmla="*/ 0 h 8"/>
                  <a:gd name="T64" fmla="*/ 12 w 14"/>
                  <a:gd name="T65" fmla="*/ 0 h 8"/>
                  <a:gd name="T66" fmla="*/ 10 w 14"/>
                  <a:gd name="T67" fmla="*/ 0 h 8"/>
                  <a:gd name="T68" fmla="*/ 10 w 14"/>
                  <a:gd name="T69" fmla="*/ 0 h 8"/>
                  <a:gd name="T70" fmla="*/ 10 w 14"/>
                  <a:gd name="T71" fmla="*/ 0 h 8"/>
                  <a:gd name="T72" fmla="*/ 10 w 14"/>
                  <a:gd name="T73" fmla="*/ 0 h 8"/>
                  <a:gd name="T74" fmla="*/ 10 w 14"/>
                  <a:gd name="T75" fmla="*/ 0 h 8"/>
                  <a:gd name="T76" fmla="*/ 2 w 14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8">
                    <a:moveTo>
                      <a:pt x="2" y="5"/>
                    </a:moveTo>
                    <a:lnTo>
                      <a:pt x="2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12" y="5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0" name="Freeform 2137">
                <a:extLst>
                  <a:ext uri="{FF2B5EF4-FFF2-40B4-BE49-F238E27FC236}">
                    <a16:creationId xmlns:a16="http://schemas.microsoft.com/office/drawing/2014/main" id="{FD9B43E0-21BC-3CF1-8AFB-CCDD51248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1929"/>
                <a:ext cx="13" cy="8"/>
              </a:xfrm>
              <a:custGeom>
                <a:avLst/>
                <a:gdLst>
                  <a:gd name="T0" fmla="*/ 1 w 13"/>
                  <a:gd name="T1" fmla="*/ 3 h 8"/>
                  <a:gd name="T2" fmla="*/ 1 w 13"/>
                  <a:gd name="T3" fmla="*/ 3 h 8"/>
                  <a:gd name="T4" fmla="*/ 0 w 13"/>
                  <a:gd name="T5" fmla="*/ 3 h 8"/>
                  <a:gd name="T6" fmla="*/ 0 w 13"/>
                  <a:gd name="T7" fmla="*/ 5 h 8"/>
                  <a:gd name="T8" fmla="*/ 0 w 13"/>
                  <a:gd name="T9" fmla="*/ 5 h 8"/>
                  <a:gd name="T10" fmla="*/ 0 w 13"/>
                  <a:gd name="T11" fmla="*/ 5 h 8"/>
                  <a:gd name="T12" fmla="*/ 0 w 13"/>
                  <a:gd name="T13" fmla="*/ 5 h 8"/>
                  <a:gd name="T14" fmla="*/ 0 w 13"/>
                  <a:gd name="T15" fmla="*/ 5 h 8"/>
                  <a:gd name="T16" fmla="*/ 0 w 13"/>
                  <a:gd name="T17" fmla="*/ 6 h 8"/>
                  <a:gd name="T18" fmla="*/ 0 w 13"/>
                  <a:gd name="T19" fmla="*/ 6 h 8"/>
                  <a:gd name="T20" fmla="*/ 0 w 13"/>
                  <a:gd name="T21" fmla="*/ 6 h 8"/>
                  <a:gd name="T22" fmla="*/ 0 w 13"/>
                  <a:gd name="T23" fmla="*/ 6 h 8"/>
                  <a:gd name="T24" fmla="*/ 0 w 13"/>
                  <a:gd name="T25" fmla="*/ 8 h 8"/>
                  <a:gd name="T26" fmla="*/ 1 w 13"/>
                  <a:gd name="T27" fmla="*/ 8 h 8"/>
                  <a:gd name="T28" fmla="*/ 1 w 13"/>
                  <a:gd name="T29" fmla="*/ 8 h 8"/>
                  <a:gd name="T30" fmla="*/ 1 w 13"/>
                  <a:gd name="T31" fmla="*/ 8 h 8"/>
                  <a:gd name="T32" fmla="*/ 1 w 13"/>
                  <a:gd name="T33" fmla="*/ 8 h 8"/>
                  <a:gd name="T34" fmla="*/ 1 w 13"/>
                  <a:gd name="T35" fmla="*/ 8 h 8"/>
                  <a:gd name="T36" fmla="*/ 3 w 13"/>
                  <a:gd name="T37" fmla="*/ 8 h 8"/>
                  <a:gd name="T38" fmla="*/ 11 w 13"/>
                  <a:gd name="T39" fmla="*/ 5 h 8"/>
                  <a:gd name="T40" fmla="*/ 11 w 13"/>
                  <a:gd name="T41" fmla="*/ 5 h 8"/>
                  <a:gd name="T42" fmla="*/ 11 w 13"/>
                  <a:gd name="T43" fmla="*/ 5 h 8"/>
                  <a:gd name="T44" fmla="*/ 11 w 13"/>
                  <a:gd name="T45" fmla="*/ 3 h 8"/>
                  <a:gd name="T46" fmla="*/ 13 w 13"/>
                  <a:gd name="T47" fmla="*/ 3 h 8"/>
                  <a:gd name="T48" fmla="*/ 13 w 13"/>
                  <a:gd name="T49" fmla="*/ 3 h 8"/>
                  <a:gd name="T50" fmla="*/ 13 w 13"/>
                  <a:gd name="T51" fmla="*/ 3 h 8"/>
                  <a:gd name="T52" fmla="*/ 13 w 13"/>
                  <a:gd name="T53" fmla="*/ 3 h 8"/>
                  <a:gd name="T54" fmla="*/ 13 w 13"/>
                  <a:gd name="T55" fmla="*/ 2 h 8"/>
                  <a:gd name="T56" fmla="*/ 13 w 13"/>
                  <a:gd name="T57" fmla="*/ 2 h 8"/>
                  <a:gd name="T58" fmla="*/ 13 w 13"/>
                  <a:gd name="T59" fmla="*/ 2 h 8"/>
                  <a:gd name="T60" fmla="*/ 11 w 13"/>
                  <a:gd name="T61" fmla="*/ 2 h 8"/>
                  <a:gd name="T62" fmla="*/ 11 w 13"/>
                  <a:gd name="T63" fmla="*/ 0 h 8"/>
                  <a:gd name="T64" fmla="*/ 11 w 13"/>
                  <a:gd name="T65" fmla="*/ 0 h 8"/>
                  <a:gd name="T66" fmla="*/ 11 w 13"/>
                  <a:gd name="T67" fmla="*/ 0 h 8"/>
                  <a:gd name="T68" fmla="*/ 11 w 13"/>
                  <a:gd name="T69" fmla="*/ 0 h 8"/>
                  <a:gd name="T70" fmla="*/ 10 w 13"/>
                  <a:gd name="T71" fmla="*/ 0 h 8"/>
                  <a:gd name="T72" fmla="*/ 10 w 13"/>
                  <a:gd name="T73" fmla="*/ 0 h 8"/>
                  <a:gd name="T74" fmla="*/ 10 w 13"/>
                  <a:gd name="T75" fmla="*/ 0 h 8"/>
                  <a:gd name="T76" fmla="*/ 1 w 13"/>
                  <a:gd name="T77" fmla="*/ 3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8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1" name="Freeform 2138">
                <a:extLst>
                  <a:ext uri="{FF2B5EF4-FFF2-40B4-BE49-F238E27FC236}">
                    <a16:creationId xmlns:a16="http://schemas.microsoft.com/office/drawing/2014/main" id="{94755869-62EE-775E-01EB-FF9A8136F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1929"/>
                <a:ext cx="13" cy="8"/>
              </a:xfrm>
              <a:custGeom>
                <a:avLst/>
                <a:gdLst>
                  <a:gd name="T0" fmla="*/ 1 w 13"/>
                  <a:gd name="T1" fmla="*/ 3 h 8"/>
                  <a:gd name="T2" fmla="*/ 1 w 13"/>
                  <a:gd name="T3" fmla="*/ 3 h 8"/>
                  <a:gd name="T4" fmla="*/ 0 w 13"/>
                  <a:gd name="T5" fmla="*/ 3 h 8"/>
                  <a:gd name="T6" fmla="*/ 0 w 13"/>
                  <a:gd name="T7" fmla="*/ 5 h 8"/>
                  <a:gd name="T8" fmla="*/ 0 w 13"/>
                  <a:gd name="T9" fmla="*/ 5 h 8"/>
                  <a:gd name="T10" fmla="*/ 0 w 13"/>
                  <a:gd name="T11" fmla="*/ 5 h 8"/>
                  <a:gd name="T12" fmla="*/ 0 w 13"/>
                  <a:gd name="T13" fmla="*/ 5 h 8"/>
                  <a:gd name="T14" fmla="*/ 0 w 13"/>
                  <a:gd name="T15" fmla="*/ 5 h 8"/>
                  <a:gd name="T16" fmla="*/ 0 w 13"/>
                  <a:gd name="T17" fmla="*/ 6 h 8"/>
                  <a:gd name="T18" fmla="*/ 0 w 13"/>
                  <a:gd name="T19" fmla="*/ 6 h 8"/>
                  <a:gd name="T20" fmla="*/ 0 w 13"/>
                  <a:gd name="T21" fmla="*/ 6 h 8"/>
                  <a:gd name="T22" fmla="*/ 0 w 13"/>
                  <a:gd name="T23" fmla="*/ 6 h 8"/>
                  <a:gd name="T24" fmla="*/ 0 w 13"/>
                  <a:gd name="T25" fmla="*/ 8 h 8"/>
                  <a:gd name="T26" fmla="*/ 1 w 13"/>
                  <a:gd name="T27" fmla="*/ 8 h 8"/>
                  <a:gd name="T28" fmla="*/ 1 w 13"/>
                  <a:gd name="T29" fmla="*/ 8 h 8"/>
                  <a:gd name="T30" fmla="*/ 1 w 13"/>
                  <a:gd name="T31" fmla="*/ 8 h 8"/>
                  <a:gd name="T32" fmla="*/ 1 w 13"/>
                  <a:gd name="T33" fmla="*/ 8 h 8"/>
                  <a:gd name="T34" fmla="*/ 1 w 13"/>
                  <a:gd name="T35" fmla="*/ 8 h 8"/>
                  <a:gd name="T36" fmla="*/ 3 w 13"/>
                  <a:gd name="T37" fmla="*/ 8 h 8"/>
                  <a:gd name="T38" fmla="*/ 11 w 13"/>
                  <a:gd name="T39" fmla="*/ 5 h 8"/>
                  <a:gd name="T40" fmla="*/ 11 w 13"/>
                  <a:gd name="T41" fmla="*/ 5 h 8"/>
                  <a:gd name="T42" fmla="*/ 11 w 13"/>
                  <a:gd name="T43" fmla="*/ 5 h 8"/>
                  <a:gd name="T44" fmla="*/ 11 w 13"/>
                  <a:gd name="T45" fmla="*/ 3 h 8"/>
                  <a:gd name="T46" fmla="*/ 13 w 13"/>
                  <a:gd name="T47" fmla="*/ 3 h 8"/>
                  <a:gd name="T48" fmla="*/ 13 w 13"/>
                  <a:gd name="T49" fmla="*/ 3 h 8"/>
                  <a:gd name="T50" fmla="*/ 13 w 13"/>
                  <a:gd name="T51" fmla="*/ 3 h 8"/>
                  <a:gd name="T52" fmla="*/ 13 w 13"/>
                  <a:gd name="T53" fmla="*/ 3 h 8"/>
                  <a:gd name="T54" fmla="*/ 13 w 13"/>
                  <a:gd name="T55" fmla="*/ 2 h 8"/>
                  <a:gd name="T56" fmla="*/ 13 w 13"/>
                  <a:gd name="T57" fmla="*/ 2 h 8"/>
                  <a:gd name="T58" fmla="*/ 13 w 13"/>
                  <a:gd name="T59" fmla="*/ 2 h 8"/>
                  <a:gd name="T60" fmla="*/ 11 w 13"/>
                  <a:gd name="T61" fmla="*/ 2 h 8"/>
                  <a:gd name="T62" fmla="*/ 11 w 13"/>
                  <a:gd name="T63" fmla="*/ 0 h 8"/>
                  <a:gd name="T64" fmla="*/ 11 w 13"/>
                  <a:gd name="T65" fmla="*/ 0 h 8"/>
                  <a:gd name="T66" fmla="*/ 11 w 13"/>
                  <a:gd name="T67" fmla="*/ 0 h 8"/>
                  <a:gd name="T68" fmla="*/ 11 w 13"/>
                  <a:gd name="T69" fmla="*/ 0 h 8"/>
                  <a:gd name="T70" fmla="*/ 10 w 13"/>
                  <a:gd name="T71" fmla="*/ 0 h 8"/>
                  <a:gd name="T72" fmla="*/ 10 w 13"/>
                  <a:gd name="T73" fmla="*/ 0 h 8"/>
                  <a:gd name="T74" fmla="*/ 10 w 13"/>
                  <a:gd name="T75" fmla="*/ 0 h 8"/>
                  <a:gd name="T76" fmla="*/ 1 w 13"/>
                  <a:gd name="T77" fmla="*/ 3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8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2" name="Freeform 2139">
                <a:extLst>
                  <a:ext uri="{FF2B5EF4-FFF2-40B4-BE49-F238E27FC236}">
                    <a16:creationId xmlns:a16="http://schemas.microsoft.com/office/drawing/2014/main" id="{2A260AA8-ABFA-EA43-3BCE-718687DCC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1928"/>
                <a:ext cx="13" cy="6"/>
              </a:xfrm>
              <a:custGeom>
                <a:avLst/>
                <a:gdLst>
                  <a:gd name="T0" fmla="*/ 2 w 13"/>
                  <a:gd name="T1" fmla="*/ 1 h 6"/>
                  <a:gd name="T2" fmla="*/ 2 w 13"/>
                  <a:gd name="T3" fmla="*/ 1 h 6"/>
                  <a:gd name="T4" fmla="*/ 2 w 13"/>
                  <a:gd name="T5" fmla="*/ 1 h 6"/>
                  <a:gd name="T6" fmla="*/ 0 w 13"/>
                  <a:gd name="T7" fmla="*/ 1 h 6"/>
                  <a:gd name="T8" fmla="*/ 0 w 13"/>
                  <a:gd name="T9" fmla="*/ 3 h 6"/>
                  <a:gd name="T10" fmla="*/ 0 w 13"/>
                  <a:gd name="T11" fmla="*/ 3 h 6"/>
                  <a:gd name="T12" fmla="*/ 0 w 13"/>
                  <a:gd name="T13" fmla="*/ 3 h 6"/>
                  <a:gd name="T14" fmla="*/ 0 w 13"/>
                  <a:gd name="T15" fmla="*/ 4 h 6"/>
                  <a:gd name="T16" fmla="*/ 0 w 13"/>
                  <a:gd name="T17" fmla="*/ 4 h 6"/>
                  <a:gd name="T18" fmla="*/ 0 w 13"/>
                  <a:gd name="T19" fmla="*/ 4 h 6"/>
                  <a:gd name="T20" fmla="*/ 0 w 13"/>
                  <a:gd name="T21" fmla="*/ 4 h 6"/>
                  <a:gd name="T22" fmla="*/ 0 w 13"/>
                  <a:gd name="T23" fmla="*/ 6 h 6"/>
                  <a:gd name="T24" fmla="*/ 2 w 13"/>
                  <a:gd name="T25" fmla="*/ 6 h 6"/>
                  <a:gd name="T26" fmla="*/ 2 w 13"/>
                  <a:gd name="T27" fmla="*/ 6 h 6"/>
                  <a:gd name="T28" fmla="*/ 2 w 13"/>
                  <a:gd name="T29" fmla="*/ 6 h 6"/>
                  <a:gd name="T30" fmla="*/ 2 w 13"/>
                  <a:gd name="T31" fmla="*/ 6 h 6"/>
                  <a:gd name="T32" fmla="*/ 3 w 13"/>
                  <a:gd name="T33" fmla="*/ 6 h 6"/>
                  <a:gd name="T34" fmla="*/ 12 w 13"/>
                  <a:gd name="T35" fmla="*/ 4 h 6"/>
                  <a:gd name="T36" fmla="*/ 12 w 13"/>
                  <a:gd name="T37" fmla="*/ 3 h 6"/>
                  <a:gd name="T38" fmla="*/ 12 w 13"/>
                  <a:gd name="T39" fmla="*/ 3 h 6"/>
                  <a:gd name="T40" fmla="*/ 12 w 13"/>
                  <a:gd name="T41" fmla="*/ 3 h 6"/>
                  <a:gd name="T42" fmla="*/ 13 w 13"/>
                  <a:gd name="T43" fmla="*/ 3 h 6"/>
                  <a:gd name="T44" fmla="*/ 13 w 13"/>
                  <a:gd name="T45" fmla="*/ 1 h 6"/>
                  <a:gd name="T46" fmla="*/ 13 w 13"/>
                  <a:gd name="T47" fmla="*/ 1 h 6"/>
                  <a:gd name="T48" fmla="*/ 13 w 13"/>
                  <a:gd name="T49" fmla="*/ 1 h 6"/>
                  <a:gd name="T50" fmla="*/ 13 w 13"/>
                  <a:gd name="T51" fmla="*/ 1 h 6"/>
                  <a:gd name="T52" fmla="*/ 13 w 13"/>
                  <a:gd name="T53" fmla="*/ 0 h 6"/>
                  <a:gd name="T54" fmla="*/ 12 w 13"/>
                  <a:gd name="T55" fmla="*/ 0 h 6"/>
                  <a:gd name="T56" fmla="*/ 12 w 13"/>
                  <a:gd name="T57" fmla="*/ 0 h 6"/>
                  <a:gd name="T58" fmla="*/ 12 w 13"/>
                  <a:gd name="T59" fmla="*/ 0 h 6"/>
                  <a:gd name="T60" fmla="*/ 12 w 13"/>
                  <a:gd name="T61" fmla="*/ 0 h 6"/>
                  <a:gd name="T62" fmla="*/ 12 w 13"/>
                  <a:gd name="T63" fmla="*/ 0 h 6"/>
                  <a:gd name="T64" fmla="*/ 10 w 13"/>
                  <a:gd name="T65" fmla="*/ 0 h 6"/>
                  <a:gd name="T66" fmla="*/ 10 w 13"/>
                  <a:gd name="T67" fmla="*/ 0 h 6"/>
                  <a:gd name="T68" fmla="*/ 2 w 13"/>
                  <a:gd name="T69" fmla="*/ 1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3" name="Freeform 2140">
                <a:extLst>
                  <a:ext uri="{FF2B5EF4-FFF2-40B4-BE49-F238E27FC236}">
                    <a16:creationId xmlns:a16="http://schemas.microsoft.com/office/drawing/2014/main" id="{0E8D8264-4900-F655-46AC-367E9EAE3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1928"/>
                <a:ext cx="13" cy="6"/>
              </a:xfrm>
              <a:custGeom>
                <a:avLst/>
                <a:gdLst>
                  <a:gd name="T0" fmla="*/ 2 w 13"/>
                  <a:gd name="T1" fmla="*/ 1 h 6"/>
                  <a:gd name="T2" fmla="*/ 2 w 13"/>
                  <a:gd name="T3" fmla="*/ 1 h 6"/>
                  <a:gd name="T4" fmla="*/ 2 w 13"/>
                  <a:gd name="T5" fmla="*/ 1 h 6"/>
                  <a:gd name="T6" fmla="*/ 0 w 13"/>
                  <a:gd name="T7" fmla="*/ 1 h 6"/>
                  <a:gd name="T8" fmla="*/ 0 w 13"/>
                  <a:gd name="T9" fmla="*/ 3 h 6"/>
                  <a:gd name="T10" fmla="*/ 0 w 13"/>
                  <a:gd name="T11" fmla="*/ 3 h 6"/>
                  <a:gd name="T12" fmla="*/ 0 w 13"/>
                  <a:gd name="T13" fmla="*/ 3 h 6"/>
                  <a:gd name="T14" fmla="*/ 0 w 13"/>
                  <a:gd name="T15" fmla="*/ 4 h 6"/>
                  <a:gd name="T16" fmla="*/ 0 w 13"/>
                  <a:gd name="T17" fmla="*/ 4 h 6"/>
                  <a:gd name="T18" fmla="*/ 0 w 13"/>
                  <a:gd name="T19" fmla="*/ 4 h 6"/>
                  <a:gd name="T20" fmla="*/ 0 w 13"/>
                  <a:gd name="T21" fmla="*/ 4 h 6"/>
                  <a:gd name="T22" fmla="*/ 0 w 13"/>
                  <a:gd name="T23" fmla="*/ 4 h 6"/>
                  <a:gd name="T24" fmla="*/ 0 w 13"/>
                  <a:gd name="T25" fmla="*/ 6 h 6"/>
                  <a:gd name="T26" fmla="*/ 2 w 13"/>
                  <a:gd name="T27" fmla="*/ 6 h 6"/>
                  <a:gd name="T28" fmla="*/ 2 w 13"/>
                  <a:gd name="T29" fmla="*/ 6 h 6"/>
                  <a:gd name="T30" fmla="*/ 2 w 13"/>
                  <a:gd name="T31" fmla="*/ 6 h 6"/>
                  <a:gd name="T32" fmla="*/ 2 w 13"/>
                  <a:gd name="T33" fmla="*/ 6 h 6"/>
                  <a:gd name="T34" fmla="*/ 2 w 13"/>
                  <a:gd name="T35" fmla="*/ 6 h 6"/>
                  <a:gd name="T36" fmla="*/ 3 w 13"/>
                  <a:gd name="T37" fmla="*/ 6 h 6"/>
                  <a:gd name="T38" fmla="*/ 12 w 13"/>
                  <a:gd name="T39" fmla="*/ 4 h 6"/>
                  <a:gd name="T40" fmla="*/ 12 w 13"/>
                  <a:gd name="T41" fmla="*/ 3 h 6"/>
                  <a:gd name="T42" fmla="*/ 12 w 13"/>
                  <a:gd name="T43" fmla="*/ 3 h 6"/>
                  <a:gd name="T44" fmla="*/ 12 w 13"/>
                  <a:gd name="T45" fmla="*/ 3 h 6"/>
                  <a:gd name="T46" fmla="*/ 13 w 13"/>
                  <a:gd name="T47" fmla="*/ 3 h 6"/>
                  <a:gd name="T48" fmla="*/ 13 w 13"/>
                  <a:gd name="T49" fmla="*/ 1 h 6"/>
                  <a:gd name="T50" fmla="*/ 13 w 13"/>
                  <a:gd name="T51" fmla="*/ 1 h 6"/>
                  <a:gd name="T52" fmla="*/ 13 w 13"/>
                  <a:gd name="T53" fmla="*/ 1 h 6"/>
                  <a:gd name="T54" fmla="*/ 13 w 13"/>
                  <a:gd name="T55" fmla="*/ 1 h 6"/>
                  <a:gd name="T56" fmla="*/ 13 w 13"/>
                  <a:gd name="T57" fmla="*/ 1 h 6"/>
                  <a:gd name="T58" fmla="*/ 13 w 13"/>
                  <a:gd name="T59" fmla="*/ 0 h 6"/>
                  <a:gd name="T60" fmla="*/ 12 w 13"/>
                  <a:gd name="T61" fmla="*/ 0 h 6"/>
                  <a:gd name="T62" fmla="*/ 12 w 13"/>
                  <a:gd name="T63" fmla="*/ 0 h 6"/>
                  <a:gd name="T64" fmla="*/ 12 w 13"/>
                  <a:gd name="T65" fmla="*/ 0 h 6"/>
                  <a:gd name="T66" fmla="*/ 12 w 13"/>
                  <a:gd name="T67" fmla="*/ 0 h 6"/>
                  <a:gd name="T68" fmla="*/ 12 w 13"/>
                  <a:gd name="T69" fmla="*/ 0 h 6"/>
                  <a:gd name="T70" fmla="*/ 10 w 13"/>
                  <a:gd name="T71" fmla="*/ 0 h 6"/>
                  <a:gd name="T72" fmla="*/ 10 w 13"/>
                  <a:gd name="T73" fmla="*/ 0 h 6"/>
                  <a:gd name="T74" fmla="*/ 10 w 13"/>
                  <a:gd name="T75" fmla="*/ 0 h 6"/>
                  <a:gd name="T76" fmla="*/ 2 w 13"/>
                  <a:gd name="T77" fmla="*/ 1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3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2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4" name="Freeform 2141">
                <a:extLst>
                  <a:ext uri="{FF2B5EF4-FFF2-40B4-BE49-F238E27FC236}">
                    <a16:creationId xmlns:a16="http://schemas.microsoft.com/office/drawing/2014/main" id="{97134862-62EC-5DB1-4A75-4A5705B83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925"/>
                <a:ext cx="17" cy="7"/>
              </a:xfrm>
              <a:custGeom>
                <a:avLst/>
                <a:gdLst>
                  <a:gd name="T0" fmla="*/ 2 w 14"/>
                  <a:gd name="T1" fmla="*/ 3 h 7"/>
                  <a:gd name="T2" fmla="*/ 2 w 14"/>
                  <a:gd name="T3" fmla="*/ 3 h 7"/>
                  <a:gd name="T4" fmla="*/ 2 w 14"/>
                  <a:gd name="T5" fmla="*/ 3 h 7"/>
                  <a:gd name="T6" fmla="*/ 0 w 14"/>
                  <a:gd name="T7" fmla="*/ 3 h 7"/>
                  <a:gd name="T8" fmla="*/ 0 w 14"/>
                  <a:gd name="T9" fmla="*/ 3 h 7"/>
                  <a:gd name="T10" fmla="*/ 0 w 14"/>
                  <a:gd name="T11" fmla="*/ 3 h 7"/>
                  <a:gd name="T12" fmla="*/ 0 w 14"/>
                  <a:gd name="T13" fmla="*/ 4 h 7"/>
                  <a:gd name="T14" fmla="*/ 0 w 14"/>
                  <a:gd name="T15" fmla="*/ 4 h 7"/>
                  <a:gd name="T16" fmla="*/ 0 w 14"/>
                  <a:gd name="T17" fmla="*/ 4 h 7"/>
                  <a:gd name="T18" fmla="*/ 0 w 14"/>
                  <a:gd name="T19" fmla="*/ 4 h 7"/>
                  <a:gd name="T20" fmla="*/ 0 w 14"/>
                  <a:gd name="T21" fmla="*/ 6 h 7"/>
                  <a:gd name="T22" fmla="*/ 0 w 14"/>
                  <a:gd name="T23" fmla="*/ 6 h 7"/>
                  <a:gd name="T24" fmla="*/ 2 w 14"/>
                  <a:gd name="T25" fmla="*/ 6 h 7"/>
                  <a:gd name="T26" fmla="*/ 2 w 14"/>
                  <a:gd name="T27" fmla="*/ 6 h 7"/>
                  <a:gd name="T28" fmla="*/ 2 w 14"/>
                  <a:gd name="T29" fmla="*/ 7 h 7"/>
                  <a:gd name="T30" fmla="*/ 2 w 14"/>
                  <a:gd name="T31" fmla="*/ 7 h 7"/>
                  <a:gd name="T32" fmla="*/ 287 w 14"/>
                  <a:gd name="T33" fmla="*/ 7 h 7"/>
                  <a:gd name="T34" fmla="*/ 911 w 14"/>
                  <a:gd name="T35" fmla="*/ 4 h 7"/>
                  <a:gd name="T36" fmla="*/ 911 w 14"/>
                  <a:gd name="T37" fmla="*/ 4 h 7"/>
                  <a:gd name="T38" fmla="*/ 1052 w 14"/>
                  <a:gd name="T39" fmla="*/ 4 h 7"/>
                  <a:gd name="T40" fmla="*/ 1052 w 14"/>
                  <a:gd name="T41" fmla="*/ 4 h 7"/>
                  <a:gd name="T42" fmla="*/ 1052 w 14"/>
                  <a:gd name="T43" fmla="*/ 4 h 7"/>
                  <a:gd name="T44" fmla="*/ 1052 w 14"/>
                  <a:gd name="T45" fmla="*/ 3 h 7"/>
                  <a:gd name="T46" fmla="*/ 1052 w 14"/>
                  <a:gd name="T47" fmla="*/ 3 h 7"/>
                  <a:gd name="T48" fmla="*/ 1052 w 14"/>
                  <a:gd name="T49" fmla="*/ 3 h 7"/>
                  <a:gd name="T50" fmla="*/ 1052 w 14"/>
                  <a:gd name="T51" fmla="*/ 3 h 7"/>
                  <a:gd name="T52" fmla="*/ 1052 w 14"/>
                  <a:gd name="T53" fmla="*/ 1 h 7"/>
                  <a:gd name="T54" fmla="*/ 1052 w 14"/>
                  <a:gd name="T55" fmla="*/ 1 h 7"/>
                  <a:gd name="T56" fmla="*/ 1052 w 14"/>
                  <a:gd name="T57" fmla="*/ 1 h 7"/>
                  <a:gd name="T58" fmla="*/ 1052 w 14"/>
                  <a:gd name="T59" fmla="*/ 0 h 7"/>
                  <a:gd name="T60" fmla="*/ 911 w 14"/>
                  <a:gd name="T61" fmla="*/ 0 h 7"/>
                  <a:gd name="T62" fmla="*/ 911 w 14"/>
                  <a:gd name="T63" fmla="*/ 0 h 7"/>
                  <a:gd name="T64" fmla="*/ 911 w 14"/>
                  <a:gd name="T65" fmla="*/ 0 h 7"/>
                  <a:gd name="T66" fmla="*/ 911 w 14"/>
                  <a:gd name="T67" fmla="*/ 0 h 7"/>
                  <a:gd name="T68" fmla="*/ 2 w 14"/>
                  <a:gd name="T69" fmla="*/ 3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4" h="7">
                    <a:moveTo>
                      <a:pt x="2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5" name="Freeform 2142">
                <a:extLst>
                  <a:ext uri="{FF2B5EF4-FFF2-40B4-BE49-F238E27FC236}">
                    <a16:creationId xmlns:a16="http://schemas.microsoft.com/office/drawing/2014/main" id="{992D97C4-347E-8E0F-E972-F75C2BC1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2" y="1925"/>
                <a:ext cx="17" cy="7"/>
              </a:xfrm>
              <a:custGeom>
                <a:avLst/>
                <a:gdLst>
                  <a:gd name="T0" fmla="*/ 2 w 14"/>
                  <a:gd name="T1" fmla="*/ 3 h 7"/>
                  <a:gd name="T2" fmla="*/ 2 w 14"/>
                  <a:gd name="T3" fmla="*/ 3 h 7"/>
                  <a:gd name="T4" fmla="*/ 2 w 14"/>
                  <a:gd name="T5" fmla="*/ 3 h 7"/>
                  <a:gd name="T6" fmla="*/ 0 w 14"/>
                  <a:gd name="T7" fmla="*/ 3 h 7"/>
                  <a:gd name="T8" fmla="*/ 0 w 14"/>
                  <a:gd name="T9" fmla="*/ 3 h 7"/>
                  <a:gd name="T10" fmla="*/ 0 w 14"/>
                  <a:gd name="T11" fmla="*/ 3 h 7"/>
                  <a:gd name="T12" fmla="*/ 0 w 14"/>
                  <a:gd name="T13" fmla="*/ 4 h 7"/>
                  <a:gd name="T14" fmla="*/ 0 w 14"/>
                  <a:gd name="T15" fmla="*/ 4 h 7"/>
                  <a:gd name="T16" fmla="*/ 0 w 14"/>
                  <a:gd name="T17" fmla="*/ 4 h 7"/>
                  <a:gd name="T18" fmla="*/ 0 w 14"/>
                  <a:gd name="T19" fmla="*/ 4 h 7"/>
                  <a:gd name="T20" fmla="*/ 0 w 14"/>
                  <a:gd name="T21" fmla="*/ 4 h 7"/>
                  <a:gd name="T22" fmla="*/ 0 w 14"/>
                  <a:gd name="T23" fmla="*/ 6 h 7"/>
                  <a:gd name="T24" fmla="*/ 0 w 14"/>
                  <a:gd name="T25" fmla="*/ 6 h 7"/>
                  <a:gd name="T26" fmla="*/ 2 w 14"/>
                  <a:gd name="T27" fmla="*/ 6 h 7"/>
                  <a:gd name="T28" fmla="*/ 2 w 14"/>
                  <a:gd name="T29" fmla="*/ 6 h 7"/>
                  <a:gd name="T30" fmla="*/ 2 w 14"/>
                  <a:gd name="T31" fmla="*/ 7 h 7"/>
                  <a:gd name="T32" fmla="*/ 2 w 14"/>
                  <a:gd name="T33" fmla="*/ 7 h 7"/>
                  <a:gd name="T34" fmla="*/ 2 w 14"/>
                  <a:gd name="T35" fmla="*/ 7 h 7"/>
                  <a:gd name="T36" fmla="*/ 287 w 14"/>
                  <a:gd name="T37" fmla="*/ 7 h 7"/>
                  <a:gd name="T38" fmla="*/ 911 w 14"/>
                  <a:gd name="T39" fmla="*/ 4 h 7"/>
                  <a:gd name="T40" fmla="*/ 911 w 14"/>
                  <a:gd name="T41" fmla="*/ 4 h 7"/>
                  <a:gd name="T42" fmla="*/ 1052 w 14"/>
                  <a:gd name="T43" fmla="*/ 4 h 7"/>
                  <a:gd name="T44" fmla="*/ 1052 w 14"/>
                  <a:gd name="T45" fmla="*/ 4 h 7"/>
                  <a:gd name="T46" fmla="*/ 1052 w 14"/>
                  <a:gd name="T47" fmla="*/ 4 h 7"/>
                  <a:gd name="T48" fmla="*/ 1052 w 14"/>
                  <a:gd name="T49" fmla="*/ 3 h 7"/>
                  <a:gd name="T50" fmla="*/ 1052 w 14"/>
                  <a:gd name="T51" fmla="*/ 3 h 7"/>
                  <a:gd name="T52" fmla="*/ 1052 w 14"/>
                  <a:gd name="T53" fmla="*/ 3 h 7"/>
                  <a:gd name="T54" fmla="*/ 1052 w 14"/>
                  <a:gd name="T55" fmla="*/ 3 h 7"/>
                  <a:gd name="T56" fmla="*/ 1052 w 14"/>
                  <a:gd name="T57" fmla="*/ 3 h 7"/>
                  <a:gd name="T58" fmla="*/ 1052 w 14"/>
                  <a:gd name="T59" fmla="*/ 1 h 7"/>
                  <a:gd name="T60" fmla="*/ 1052 w 14"/>
                  <a:gd name="T61" fmla="*/ 1 h 7"/>
                  <a:gd name="T62" fmla="*/ 1052 w 14"/>
                  <a:gd name="T63" fmla="*/ 1 h 7"/>
                  <a:gd name="T64" fmla="*/ 1052 w 14"/>
                  <a:gd name="T65" fmla="*/ 0 h 7"/>
                  <a:gd name="T66" fmla="*/ 911 w 14"/>
                  <a:gd name="T67" fmla="*/ 0 h 7"/>
                  <a:gd name="T68" fmla="*/ 911 w 14"/>
                  <a:gd name="T69" fmla="*/ 0 h 7"/>
                  <a:gd name="T70" fmla="*/ 911 w 14"/>
                  <a:gd name="T71" fmla="*/ 0 h 7"/>
                  <a:gd name="T72" fmla="*/ 911 w 14"/>
                  <a:gd name="T73" fmla="*/ 0 h 7"/>
                  <a:gd name="T74" fmla="*/ 911 w 14"/>
                  <a:gd name="T75" fmla="*/ 0 h 7"/>
                  <a:gd name="T76" fmla="*/ 2 w 14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" h="7">
                    <a:moveTo>
                      <a:pt x="2" y="3"/>
                    </a:move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6" name="Freeform 2143">
                <a:extLst>
                  <a:ext uri="{FF2B5EF4-FFF2-40B4-BE49-F238E27FC236}">
                    <a16:creationId xmlns:a16="http://schemas.microsoft.com/office/drawing/2014/main" id="{125E6D6B-2E36-A846-8200-20B4DF130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1925"/>
                <a:ext cx="15" cy="4"/>
              </a:xfrm>
              <a:custGeom>
                <a:avLst/>
                <a:gdLst>
                  <a:gd name="T0" fmla="*/ 3 w 15"/>
                  <a:gd name="T1" fmla="*/ 0 h 4"/>
                  <a:gd name="T2" fmla="*/ 1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1 h 4"/>
                  <a:gd name="T10" fmla="*/ 0 w 15"/>
                  <a:gd name="T11" fmla="*/ 1 h 4"/>
                  <a:gd name="T12" fmla="*/ 0 w 15"/>
                  <a:gd name="T13" fmla="*/ 1 h 4"/>
                  <a:gd name="T14" fmla="*/ 0 w 15"/>
                  <a:gd name="T15" fmla="*/ 3 h 4"/>
                  <a:gd name="T16" fmla="*/ 0 w 15"/>
                  <a:gd name="T17" fmla="*/ 3 h 4"/>
                  <a:gd name="T18" fmla="*/ 0 w 15"/>
                  <a:gd name="T19" fmla="*/ 3 h 4"/>
                  <a:gd name="T20" fmla="*/ 0 w 15"/>
                  <a:gd name="T21" fmla="*/ 3 h 4"/>
                  <a:gd name="T22" fmla="*/ 0 w 15"/>
                  <a:gd name="T23" fmla="*/ 4 h 4"/>
                  <a:gd name="T24" fmla="*/ 1 w 15"/>
                  <a:gd name="T25" fmla="*/ 4 h 4"/>
                  <a:gd name="T26" fmla="*/ 1 w 15"/>
                  <a:gd name="T27" fmla="*/ 4 h 4"/>
                  <a:gd name="T28" fmla="*/ 1 w 15"/>
                  <a:gd name="T29" fmla="*/ 4 h 4"/>
                  <a:gd name="T30" fmla="*/ 3 w 15"/>
                  <a:gd name="T31" fmla="*/ 4 h 4"/>
                  <a:gd name="T32" fmla="*/ 3 w 15"/>
                  <a:gd name="T33" fmla="*/ 4 h 4"/>
                  <a:gd name="T34" fmla="*/ 11 w 15"/>
                  <a:gd name="T35" fmla="*/ 4 h 4"/>
                  <a:gd name="T36" fmla="*/ 13 w 15"/>
                  <a:gd name="T37" fmla="*/ 4 h 4"/>
                  <a:gd name="T38" fmla="*/ 13 w 15"/>
                  <a:gd name="T39" fmla="*/ 3 h 4"/>
                  <a:gd name="T40" fmla="*/ 13 w 15"/>
                  <a:gd name="T41" fmla="*/ 3 h 4"/>
                  <a:gd name="T42" fmla="*/ 13 w 15"/>
                  <a:gd name="T43" fmla="*/ 3 h 4"/>
                  <a:gd name="T44" fmla="*/ 13 w 15"/>
                  <a:gd name="T45" fmla="*/ 3 h 4"/>
                  <a:gd name="T46" fmla="*/ 13 w 15"/>
                  <a:gd name="T47" fmla="*/ 3 h 4"/>
                  <a:gd name="T48" fmla="*/ 15 w 15"/>
                  <a:gd name="T49" fmla="*/ 1 h 4"/>
                  <a:gd name="T50" fmla="*/ 15 w 15"/>
                  <a:gd name="T51" fmla="*/ 1 h 4"/>
                  <a:gd name="T52" fmla="*/ 15 w 15"/>
                  <a:gd name="T53" fmla="*/ 1 h 4"/>
                  <a:gd name="T54" fmla="*/ 13 w 15"/>
                  <a:gd name="T55" fmla="*/ 0 h 4"/>
                  <a:gd name="T56" fmla="*/ 13 w 15"/>
                  <a:gd name="T57" fmla="*/ 0 h 4"/>
                  <a:gd name="T58" fmla="*/ 13 w 15"/>
                  <a:gd name="T59" fmla="*/ 0 h 4"/>
                  <a:gd name="T60" fmla="*/ 13 w 15"/>
                  <a:gd name="T61" fmla="*/ 0 h 4"/>
                  <a:gd name="T62" fmla="*/ 13 w 15"/>
                  <a:gd name="T63" fmla="*/ 0 h 4"/>
                  <a:gd name="T64" fmla="*/ 11 w 15"/>
                  <a:gd name="T65" fmla="*/ 0 h 4"/>
                  <a:gd name="T66" fmla="*/ 11 w 15"/>
                  <a:gd name="T67" fmla="*/ 0 h 4"/>
                  <a:gd name="T68" fmla="*/ 3 w 15"/>
                  <a:gd name="T69" fmla="*/ 0 h 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" h="4">
                    <a:moveTo>
                      <a:pt x="3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7" name="Freeform 2144">
                <a:extLst>
                  <a:ext uri="{FF2B5EF4-FFF2-40B4-BE49-F238E27FC236}">
                    <a16:creationId xmlns:a16="http://schemas.microsoft.com/office/drawing/2014/main" id="{C3823836-9953-4672-6E95-FCE8A1E0E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1925"/>
                <a:ext cx="15" cy="4"/>
              </a:xfrm>
              <a:custGeom>
                <a:avLst/>
                <a:gdLst>
                  <a:gd name="T0" fmla="*/ 3 w 15"/>
                  <a:gd name="T1" fmla="*/ 0 h 4"/>
                  <a:gd name="T2" fmla="*/ 1 w 15"/>
                  <a:gd name="T3" fmla="*/ 0 h 4"/>
                  <a:gd name="T4" fmla="*/ 1 w 15"/>
                  <a:gd name="T5" fmla="*/ 0 h 4"/>
                  <a:gd name="T6" fmla="*/ 1 w 15"/>
                  <a:gd name="T7" fmla="*/ 0 h 4"/>
                  <a:gd name="T8" fmla="*/ 1 w 15"/>
                  <a:gd name="T9" fmla="*/ 1 h 4"/>
                  <a:gd name="T10" fmla="*/ 0 w 15"/>
                  <a:gd name="T11" fmla="*/ 1 h 4"/>
                  <a:gd name="T12" fmla="*/ 0 w 15"/>
                  <a:gd name="T13" fmla="*/ 1 h 4"/>
                  <a:gd name="T14" fmla="*/ 0 w 15"/>
                  <a:gd name="T15" fmla="*/ 3 h 4"/>
                  <a:gd name="T16" fmla="*/ 0 w 15"/>
                  <a:gd name="T17" fmla="*/ 3 h 4"/>
                  <a:gd name="T18" fmla="*/ 0 w 15"/>
                  <a:gd name="T19" fmla="*/ 3 h 4"/>
                  <a:gd name="T20" fmla="*/ 0 w 15"/>
                  <a:gd name="T21" fmla="*/ 3 h 4"/>
                  <a:gd name="T22" fmla="*/ 0 w 15"/>
                  <a:gd name="T23" fmla="*/ 3 h 4"/>
                  <a:gd name="T24" fmla="*/ 0 w 15"/>
                  <a:gd name="T25" fmla="*/ 4 h 4"/>
                  <a:gd name="T26" fmla="*/ 1 w 15"/>
                  <a:gd name="T27" fmla="*/ 4 h 4"/>
                  <a:gd name="T28" fmla="*/ 1 w 15"/>
                  <a:gd name="T29" fmla="*/ 4 h 4"/>
                  <a:gd name="T30" fmla="*/ 1 w 15"/>
                  <a:gd name="T31" fmla="*/ 4 h 4"/>
                  <a:gd name="T32" fmla="*/ 3 w 15"/>
                  <a:gd name="T33" fmla="*/ 4 h 4"/>
                  <a:gd name="T34" fmla="*/ 3 w 15"/>
                  <a:gd name="T35" fmla="*/ 4 h 4"/>
                  <a:gd name="T36" fmla="*/ 3 w 15"/>
                  <a:gd name="T37" fmla="*/ 4 h 4"/>
                  <a:gd name="T38" fmla="*/ 11 w 15"/>
                  <a:gd name="T39" fmla="*/ 4 h 4"/>
                  <a:gd name="T40" fmla="*/ 13 w 15"/>
                  <a:gd name="T41" fmla="*/ 4 h 4"/>
                  <a:gd name="T42" fmla="*/ 13 w 15"/>
                  <a:gd name="T43" fmla="*/ 3 h 4"/>
                  <a:gd name="T44" fmla="*/ 13 w 15"/>
                  <a:gd name="T45" fmla="*/ 3 h 4"/>
                  <a:gd name="T46" fmla="*/ 13 w 15"/>
                  <a:gd name="T47" fmla="*/ 3 h 4"/>
                  <a:gd name="T48" fmla="*/ 13 w 15"/>
                  <a:gd name="T49" fmla="*/ 3 h 4"/>
                  <a:gd name="T50" fmla="*/ 13 w 15"/>
                  <a:gd name="T51" fmla="*/ 3 h 4"/>
                  <a:gd name="T52" fmla="*/ 15 w 15"/>
                  <a:gd name="T53" fmla="*/ 1 h 4"/>
                  <a:gd name="T54" fmla="*/ 15 w 15"/>
                  <a:gd name="T55" fmla="*/ 1 h 4"/>
                  <a:gd name="T56" fmla="*/ 15 w 15"/>
                  <a:gd name="T57" fmla="*/ 1 h 4"/>
                  <a:gd name="T58" fmla="*/ 15 w 15"/>
                  <a:gd name="T59" fmla="*/ 1 h 4"/>
                  <a:gd name="T60" fmla="*/ 13 w 15"/>
                  <a:gd name="T61" fmla="*/ 0 h 4"/>
                  <a:gd name="T62" fmla="*/ 13 w 15"/>
                  <a:gd name="T63" fmla="*/ 0 h 4"/>
                  <a:gd name="T64" fmla="*/ 13 w 15"/>
                  <a:gd name="T65" fmla="*/ 0 h 4"/>
                  <a:gd name="T66" fmla="*/ 13 w 15"/>
                  <a:gd name="T67" fmla="*/ 0 h 4"/>
                  <a:gd name="T68" fmla="*/ 13 w 15"/>
                  <a:gd name="T69" fmla="*/ 0 h 4"/>
                  <a:gd name="T70" fmla="*/ 11 w 15"/>
                  <a:gd name="T71" fmla="*/ 0 h 4"/>
                  <a:gd name="T72" fmla="*/ 11 w 15"/>
                  <a:gd name="T73" fmla="*/ 0 h 4"/>
                  <a:gd name="T74" fmla="*/ 11 w 15"/>
                  <a:gd name="T75" fmla="*/ 0 h 4"/>
                  <a:gd name="T76" fmla="*/ 3 w 15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5" h="4">
                    <a:moveTo>
                      <a:pt x="3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8" name="Freeform 2145">
                <a:extLst>
                  <a:ext uri="{FF2B5EF4-FFF2-40B4-BE49-F238E27FC236}">
                    <a16:creationId xmlns:a16="http://schemas.microsoft.com/office/drawing/2014/main" id="{7143AEFD-4DFD-6291-6C21-206A33F0B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1923"/>
                <a:ext cx="11" cy="6"/>
              </a:xfrm>
              <a:custGeom>
                <a:avLst/>
                <a:gdLst>
                  <a:gd name="T0" fmla="*/ 1 w 11"/>
                  <a:gd name="T1" fmla="*/ 2 h 6"/>
                  <a:gd name="T2" fmla="*/ 1 w 11"/>
                  <a:gd name="T3" fmla="*/ 2 h 6"/>
                  <a:gd name="T4" fmla="*/ 1 w 11"/>
                  <a:gd name="T5" fmla="*/ 2 h 6"/>
                  <a:gd name="T6" fmla="*/ 0 w 11"/>
                  <a:gd name="T7" fmla="*/ 2 h 6"/>
                  <a:gd name="T8" fmla="*/ 0 w 11"/>
                  <a:gd name="T9" fmla="*/ 2 h 6"/>
                  <a:gd name="T10" fmla="*/ 0 w 11"/>
                  <a:gd name="T11" fmla="*/ 2 h 6"/>
                  <a:gd name="T12" fmla="*/ 0 w 11"/>
                  <a:gd name="T13" fmla="*/ 2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3 h 6"/>
                  <a:gd name="T20" fmla="*/ 0 w 11"/>
                  <a:gd name="T21" fmla="*/ 3 h 6"/>
                  <a:gd name="T22" fmla="*/ 0 w 11"/>
                  <a:gd name="T23" fmla="*/ 5 h 6"/>
                  <a:gd name="T24" fmla="*/ 0 w 11"/>
                  <a:gd name="T25" fmla="*/ 5 h 6"/>
                  <a:gd name="T26" fmla="*/ 0 w 11"/>
                  <a:gd name="T27" fmla="*/ 5 h 6"/>
                  <a:gd name="T28" fmla="*/ 0 w 11"/>
                  <a:gd name="T29" fmla="*/ 5 h 6"/>
                  <a:gd name="T30" fmla="*/ 0 w 11"/>
                  <a:gd name="T31" fmla="*/ 5 h 6"/>
                  <a:gd name="T32" fmla="*/ 1 w 11"/>
                  <a:gd name="T33" fmla="*/ 6 h 6"/>
                  <a:gd name="T34" fmla="*/ 1 w 11"/>
                  <a:gd name="T35" fmla="*/ 6 h 6"/>
                  <a:gd name="T36" fmla="*/ 1 w 11"/>
                  <a:gd name="T37" fmla="*/ 6 h 6"/>
                  <a:gd name="T38" fmla="*/ 11 w 11"/>
                  <a:gd name="T39" fmla="*/ 5 h 6"/>
                  <a:gd name="T40" fmla="*/ 11 w 11"/>
                  <a:gd name="T41" fmla="*/ 0 h 6"/>
                  <a:gd name="T42" fmla="*/ 1 w 11"/>
                  <a:gd name="T43" fmla="*/ 2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9" name="Freeform 2146">
                <a:extLst>
                  <a:ext uri="{FF2B5EF4-FFF2-40B4-BE49-F238E27FC236}">
                    <a16:creationId xmlns:a16="http://schemas.microsoft.com/office/drawing/2014/main" id="{F452060C-4729-BA54-EDF2-1EFBBBD5E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1923"/>
                <a:ext cx="11" cy="6"/>
              </a:xfrm>
              <a:custGeom>
                <a:avLst/>
                <a:gdLst>
                  <a:gd name="T0" fmla="*/ 1 w 11"/>
                  <a:gd name="T1" fmla="*/ 2 h 6"/>
                  <a:gd name="T2" fmla="*/ 1 w 11"/>
                  <a:gd name="T3" fmla="*/ 2 h 6"/>
                  <a:gd name="T4" fmla="*/ 1 w 11"/>
                  <a:gd name="T5" fmla="*/ 2 h 6"/>
                  <a:gd name="T6" fmla="*/ 0 w 11"/>
                  <a:gd name="T7" fmla="*/ 2 h 6"/>
                  <a:gd name="T8" fmla="*/ 0 w 11"/>
                  <a:gd name="T9" fmla="*/ 2 h 6"/>
                  <a:gd name="T10" fmla="*/ 0 w 11"/>
                  <a:gd name="T11" fmla="*/ 2 h 6"/>
                  <a:gd name="T12" fmla="*/ 0 w 11"/>
                  <a:gd name="T13" fmla="*/ 2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3 h 6"/>
                  <a:gd name="T20" fmla="*/ 0 w 11"/>
                  <a:gd name="T21" fmla="*/ 3 h 6"/>
                  <a:gd name="T22" fmla="*/ 0 w 11"/>
                  <a:gd name="T23" fmla="*/ 5 h 6"/>
                  <a:gd name="T24" fmla="*/ 0 w 11"/>
                  <a:gd name="T25" fmla="*/ 5 h 6"/>
                  <a:gd name="T26" fmla="*/ 0 w 11"/>
                  <a:gd name="T27" fmla="*/ 5 h 6"/>
                  <a:gd name="T28" fmla="*/ 0 w 11"/>
                  <a:gd name="T29" fmla="*/ 5 h 6"/>
                  <a:gd name="T30" fmla="*/ 0 w 11"/>
                  <a:gd name="T31" fmla="*/ 5 h 6"/>
                  <a:gd name="T32" fmla="*/ 1 w 11"/>
                  <a:gd name="T33" fmla="*/ 6 h 6"/>
                  <a:gd name="T34" fmla="*/ 1 w 11"/>
                  <a:gd name="T35" fmla="*/ 6 h 6"/>
                  <a:gd name="T36" fmla="*/ 1 w 11"/>
                  <a:gd name="T37" fmla="*/ 6 h 6"/>
                  <a:gd name="T38" fmla="*/ 11 w 11"/>
                  <a:gd name="T39" fmla="*/ 5 h 6"/>
                  <a:gd name="T40" fmla="*/ 11 w 11"/>
                  <a:gd name="T41" fmla="*/ 0 h 6"/>
                  <a:gd name="T42" fmla="*/ 1 w 11"/>
                  <a:gd name="T43" fmla="*/ 2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1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0" name="Rectangle 2147">
                <a:extLst>
                  <a:ext uri="{FF2B5EF4-FFF2-40B4-BE49-F238E27FC236}">
                    <a16:creationId xmlns:a16="http://schemas.microsoft.com/office/drawing/2014/main" id="{D35DAC69-0229-779F-3CD4-D3D75C260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025"/>
                <a:ext cx="5" cy="102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1" name="Rectangle 2148">
                <a:extLst>
                  <a:ext uri="{FF2B5EF4-FFF2-40B4-BE49-F238E27FC236}">
                    <a16:creationId xmlns:a16="http://schemas.microsoft.com/office/drawing/2014/main" id="{88F32586-938C-3BF3-61E2-D04B08F66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025"/>
                <a:ext cx="5" cy="102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2" name="Rectangle 2149">
                <a:extLst>
                  <a:ext uri="{FF2B5EF4-FFF2-40B4-BE49-F238E27FC236}">
                    <a16:creationId xmlns:a16="http://schemas.microsoft.com/office/drawing/2014/main" id="{F67D7589-6C7E-F5E9-9FC4-F0AB97495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2200"/>
                <a:ext cx="232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3" name="Rectangle 2150">
                <a:extLst>
                  <a:ext uri="{FF2B5EF4-FFF2-40B4-BE49-F238E27FC236}">
                    <a16:creationId xmlns:a16="http://schemas.microsoft.com/office/drawing/2014/main" id="{F1382355-A685-2723-DC69-72111BAC9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2200"/>
                <a:ext cx="232" cy="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4" name="Rectangle 2151">
                <a:extLst>
                  <a:ext uri="{FF2B5EF4-FFF2-40B4-BE49-F238E27FC236}">
                    <a16:creationId xmlns:a16="http://schemas.microsoft.com/office/drawing/2014/main" id="{98E90101-5ADF-A882-E370-11F5BF859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" y="2130"/>
                <a:ext cx="5" cy="7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5" name="Rectangle 2152">
                <a:extLst>
                  <a:ext uri="{FF2B5EF4-FFF2-40B4-BE49-F238E27FC236}">
                    <a16:creationId xmlns:a16="http://schemas.microsoft.com/office/drawing/2014/main" id="{47DAC30B-F8A8-F76D-2995-E3C301EBD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" y="2130"/>
                <a:ext cx="5" cy="7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6" name="Rectangle 2153">
                <a:extLst>
                  <a:ext uri="{FF2B5EF4-FFF2-40B4-BE49-F238E27FC236}">
                    <a16:creationId xmlns:a16="http://schemas.microsoft.com/office/drawing/2014/main" id="{60AB17D1-A9DD-3DCC-153F-666AEE769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2127"/>
                <a:ext cx="232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7" name="Rectangle 2154">
                <a:extLst>
                  <a:ext uri="{FF2B5EF4-FFF2-40B4-BE49-F238E27FC236}">
                    <a16:creationId xmlns:a16="http://schemas.microsoft.com/office/drawing/2014/main" id="{F087AB18-9366-ECDF-CD01-0FF6593E9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2127"/>
                <a:ext cx="232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8" name="Rectangle 2155">
                <a:extLst>
                  <a:ext uri="{FF2B5EF4-FFF2-40B4-BE49-F238E27FC236}">
                    <a16:creationId xmlns:a16="http://schemas.microsoft.com/office/drawing/2014/main" id="{06A70814-1528-8663-CDCC-5FE80C145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130"/>
                <a:ext cx="8" cy="7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9" name="Rectangle 2156">
                <a:extLst>
                  <a:ext uri="{FF2B5EF4-FFF2-40B4-BE49-F238E27FC236}">
                    <a16:creationId xmlns:a16="http://schemas.microsoft.com/office/drawing/2014/main" id="{11995168-1E87-231C-8520-A24A9AA99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1" y="2130"/>
                <a:ext cx="8" cy="7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2157">
                <a:extLst>
                  <a:ext uri="{FF2B5EF4-FFF2-40B4-BE49-F238E27FC236}">
                    <a16:creationId xmlns:a16="http://schemas.microsoft.com/office/drawing/2014/main" id="{071EE36A-B49F-BF84-4118-0386977A4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122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5 w 7"/>
                  <a:gd name="T3" fmla="*/ 8 h 8"/>
                  <a:gd name="T4" fmla="*/ 7 w 7"/>
                  <a:gd name="T5" fmla="*/ 2 h 8"/>
                  <a:gd name="T6" fmla="*/ 7 w 7"/>
                  <a:gd name="T7" fmla="*/ 2 h 8"/>
                  <a:gd name="T8" fmla="*/ 5 w 7"/>
                  <a:gd name="T9" fmla="*/ 2 h 8"/>
                  <a:gd name="T10" fmla="*/ 5 w 7"/>
                  <a:gd name="T11" fmla="*/ 2 h 8"/>
                  <a:gd name="T12" fmla="*/ 5 w 7"/>
                  <a:gd name="T13" fmla="*/ 0 h 8"/>
                  <a:gd name="T14" fmla="*/ 5 w 7"/>
                  <a:gd name="T15" fmla="*/ 0 h 8"/>
                  <a:gd name="T16" fmla="*/ 3 w 7"/>
                  <a:gd name="T17" fmla="*/ 0 h 8"/>
                  <a:gd name="T18" fmla="*/ 3 w 7"/>
                  <a:gd name="T19" fmla="*/ 0 h 8"/>
                  <a:gd name="T20" fmla="*/ 3 w 7"/>
                  <a:gd name="T21" fmla="*/ 0 h 8"/>
                  <a:gd name="T22" fmla="*/ 3 w 7"/>
                  <a:gd name="T23" fmla="*/ 0 h 8"/>
                  <a:gd name="T24" fmla="*/ 2 w 7"/>
                  <a:gd name="T25" fmla="*/ 0 h 8"/>
                  <a:gd name="T26" fmla="*/ 2 w 7"/>
                  <a:gd name="T27" fmla="*/ 0 h 8"/>
                  <a:gd name="T28" fmla="*/ 2 w 7"/>
                  <a:gd name="T29" fmla="*/ 0 h 8"/>
                  <a:gd name="T30" fmla="*/ 2 w 7"/>
                  <a:gd name="T31" fmla="*/ 2 h 8"/>
                  <a:gd name="T32" fmla="*/ 2 w 7"/>
                  <a:gd name="T33" fmla="*/ 2 h 8"/>
                  <a:gd name="T34" fmla="*/ 2 w 7"/>
                  <a:gd name="T35" fmla="*/ 2 h 8"/>
                  <a:gd name="T36" fmla="*/ 2 w 7"/>
                  <a:gd name="T37" fmla="*/ 2 h 8"/>
                  <a:gd name="T38" fmla="*/ 0 w 7"/>
                  <a:gd name="T39" fmla="*/ 8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5" y="8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1" name="Freeform 2158">
                <a:extLst>
                  <a:ext uri="{FF2B5EF4-FFF2-40B4-BE49-F238E27FC236}">
                    <a16:creationId xmlns:a16="http://schemas.microsoft.com/office/drawing/2014/main" id="{9985C1DF-BCD0-555D-DA01-FE4657149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2122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5 w 7"/>
                  <a:gd name="T3" fmla="*/ 8 h 8"/>
                  <a:gd name="T4" fmla="*/ 7 w 7"/>
                  <a:gd name="T5" fmla="*/ 2 h 8"/>
                  <a:gd name="T6" fmla="*/ 7 w 7"/>
                  <a:gd name="T7" fmla="*/ 2 h 8"/>
                  <a:gd name="T8" fmla="*/ 7 w 7"/>
                  <a:gd name="T9" fmla="*/ 2 h 8"/>
                  <a:gd name="T10" fmla="*/ 5 w 7"/>
                  <a:gd name="T11" fmla="*/ 2 h 8"/>
                  <a:gd name="T12" fmla="*/ 5 w 7"/>
                  <a:gd name="T13" fmla="*/ 2 h 8"/>
                  <a:gd name="T14" fmla="*/ 5 w 7"/>
                  <a:gd name="T15" fmla="*/ 0 h 8"/>
                  <a:gd name="T16" fmla="*/ 5 w 7"/>
                  <a:gd name="T17" fmla="*/ 0 h 8"/>
                  <a:gd name="T18" fmla="*/ 3 w 7"/>
                  <a:gd name="T19" fmla="*/ 0 h 8"/>
                  <a:gd name="T20" fmla="*/ 3 w 7"/>
                  <a:gd name="T21" fmla="*/ 0 h 8"/>
                  <a:gd name="T22" fmla="*/ 3 w 7"/>
                  <a:gd name="T23" fmla="*/ 0 h 8"/>
                  <a:gd name="T24" fmla="*/ 3 w 7"/>
                  <a:gd name="T25" fmla="*/ 0 h 8"/>
                  <a:gd name="T26" fmla="*/ 3 w 7"/>
                  <a:gd name="T27" fmla="*/ 0 h 8"/>
                  <a:gd name="T28" fmla="*/ 2 w 7"/>
                  <a:gd name="T29" fmla="*/ 0 h 8"/>
                  <a:gd name="T30" fmla="*/ 2 w 7"/>
                  <a:gd name="T31" fmla="*/ 0 h 8"/>
                  <a:gd name="T32" fmla="*/ 2 w 7"/>
                  <a:gd name="T33" fmla="*/ 0 h 8"/>
                  <a:gd name="T34" fmla="*/ 2 w 7"/>
                  <a:gd name="T35" fmla="*/ 2 h 8"/>
                  <a:gd name="T36" fmla="*/ 2 w 7"/>
                  <a:gd name="T37" fmla="*/ 2 h 8"/>
                  <a:gd name="T38" fmla="*/ 2 w 7"/>
                  <a:gd name="T39" fmla="*/ 2 h 8"/>
                  <a:gd name="T40" fmla="*/ 2 w 7"/>
                  <a:gd name="T41" fmla="*/ 2 h 8"/>
                  <a:gd name="T42" fmla="*/ 0 w 7"/>
                  <a:gd name="T43" fmla="*/ 8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5" y="8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2" name="Freeform 2159">
                <a:extLst>
                  <a:ext uri="{FF2B5EF4-FFF2-40B4-BE49-F238E27FC236}">
                    <a16:creationId xmlns:a16="http://schemas.microsoft.com/office/drawing/2014/main" id="{2CC58CC6-0429-0334-46E4-0C80A3839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116"/>
                <a:ext cx="5" cy="11"/>
              </a:xfrm>
              <a:custGeom>
                <a:avLst/>
                <a:gdLst>
                  <a:gd name="T0" fmla="*/ 0 w 5"/>
                  <a:gd name="T1" fmla="*/ 8 h 11"/>
                  <a:gd name="T2" fmla="*/ 0 w 5"/>
                  <a:gd name="T3" fmla="*/ 8 h 11"/>
                  <a:gd name="T4" fmla="*/ 0 w 5"/>
                  <a:gd name="T5" fmla="*/ 9 h 11"/>
                  <a:gd name="T6" fmla="*/ 0 w 5"/>
                  <a:gd name="T7" fmla="*/ 9 h 11"/>
                  <a:gd name="T8" fmla="*/ 0 w 5"/>
                  <a:gd name="T9" fmla="*/ 9 h 11"/>
                  <a:gd name="T10" fmla="*/ 0 w 5"/>
                  <a:gd name="T11" fmla="*/ 9 h 11"/>
                  <a:gd name="T12" fmla="*/ 0 w 5"/>
                  <a:gd name="T13" fmla="*/ 11 h 11"/>
                  <a:gd name="T14" fmla="*/ 0 w 5"/>
                  <a:gd name="T15" fmla="*/ 11 h 11"/>
                  <a:gd name="T16" fmla="*/ 1 w 5"/>
                  <a:gd name="T17" fmla="*/ 11 h 11"/>
                  <a:gd name="T18" fmla="*/ 1 w 5"/>
                  <a:gd name="T19" fmla="*/ 11 h 11"/>
                  <a:gd name="T20" fmla="*/ 1 w 5"/>
                  <a:gd name="T21" fmla="*/ 11 h 11"/>
                  <a:gd name="T22" fmla="*/ 1 w 5"/>
                  <a:gd name="T23" fmla="*/ 11 h 11"/>
                  <a:gd name="T24" fmla="*/ 1 w 5"/>
                  <a:gd name="T25" fmla="*/ 11 h 11"/>
                  <a:gd name="T26" fmla="*/ 3 w 5"/>
                  <a:gd name="T27" fmla="*/ 11 h 11"/>
                  <a:gd name="T28" fmla="*/ 3 w 5"/>
                  <a:gd name="T29" fmla="*/ 11 h 11"/>
                  <a:gd name="T30" fmla="*/ 3 w 5"/>
                  <a:gd name="T31" fmla="*/ 9 h 11"/>
                  <a:gd name="T32" fmla="*/ 3 w 5"/>
                  <a:gd name="T33" fmla="*/ 9 h 11"/>
                  <a:gd name="T34" fmla="*/ 5 w 5"/>
                  <a:gd name="T35" fmla="*/ 9 h 11"/>
                  <a:gd name="T36" fmla="*/ 5 w 5"/>
                  <a:gd name="T37" fmla="*/ 9 h 11"/>
                  <a:gd name="T38" fmla="*/ 5 w 5"/>
                  <a:gd name="T39" fmla="*/ 3 h 11"/>
                  <a:gd name="T40" fmla="*/ 5 w 5"/>
                  <a:gd name="T41" fmla="*/ 3 h 11"/>
                  <a:gd name="T42" fmla="*/ 5 w 5"/>
                  <a:gd name="T43" fmla="*/ 3 h 11"/>
                  <a:gd name="T44" fmla="*/ 5 w 5"/>
                  <a:gd name="T45" fmla="*/ 3 h 11"/>
                  <a:gd name="T46" fmla="*/ 5 w 5"/>
                  <a:gd name="T47" fmla="*/ 2 h 11"/>
                  <a:gd name="T48" fmla="*/ 5 w 5"/>
                  <a:gd name="T49" fmla="*/ 2 h 11"/>
                  <a:gd name="T50" fmla="*/ 5 w 5"/>
                  <a:gd name="T51" fmla="*/ 2 h 11"/>
                  <a:gd name="T52" fmla="*/ 3 w 5"/>
                  <a:gd name="T53" fmla="*/ 2 h 11"/>
                  <a:gd name="T54" fmla="*/ 3 w 5"/>
                  <a:gd name="T55" fmla="*/ 0 h 11"/>
                  <a:gd name="T56" fmla="*/ 3 w 5"/>
                  <a:gd name="T57" fmla="*/ 0 h 11"/>
                  <a:gd name="T58" fmla="*/ 3 w 5"/>
                  <a:gd name="T59" fmla="*/ 0 h 11"/>
                  <a:gd name="T60" fmla="*/ 1 w 5"/>
                  <a:gd name="T61" fmla="*/ 0 h 11"/>
                  <a:gd name="T62" fmla="*/ 1 w 5"/>
                  <a:gd name="T63" fmla="*/ 0 h 11"/>
                  <a:gd name="T64" fmla="*/ 1 w 5"/>
                  <a:gd name="T65" fmla="*/ 2 h 11"/>
                  <a:gd name="T66" fmla="*/ 1 w 5"/>
                  <a:gd name="T67" fmla="*/ 2 h 11"/>
                  <a:gd name="T68" fmla="*/ 1 w 5"/>
                  <a:gd name="T69" fmla="*/ 2 h 11"/>
                  <a:gd name="T70" fmla="*/ 0 w 5"/>
                  <a:gd name="T71" fmla="*/ 2 h 11"/>
                  <a:gd name="T72" fmla="*/ 0 w 5"/>
                  <a:gd name="T73" fmla="*/ 3 h 11"/>
                  <a:gd name="T74" fmla="*/ 0 w 5"/>
                  <a:gd name="T75" fmla="*/ 3 h 11"/>
                  <a:gd name="T76" fmla="*/ 0 w 5"/>
                  <a:gd name="T77" fmla="*/ 8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3" name="Freeform 2160">
                <a:extLst>
                  <a:ext uri="{FF2B5EF4-FFF2-40B4-BE49-F238E27FC236}">
                    <a16:creationId xmlns:a16="http://schemas.microsoft.com/office/drawing/2014/main" id="{0B4224E5-9330-02BB-0275-8175BDDB7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116"/>
                <a:ext cx="5" cy="11"/>
              </a:xfrm>
              <a:custGeom>
                <a:avLst/>
                <a:gdLst>
                  <a:gd name="T0" fmla="*/ 0 w 5"/>
                  <a:gd name="T1" fmla="*/ 8 h 11"/>
                  <a:gd name="T2" fmla="*/ 0 w 5"/>
                  <a:gd name="T3" fmla="*/ 8 h 11"/>
                  <a:gd name="T4" fmla="*/ 0 w 5"/>
                  <a:gd name="T5" fmla="*/ 9 h 11"/>
                  <a:gd name="T6" fmla="*/ 0 w 5"/>
                  <a:gd name="T7" fmla="*/ 9 h 11"/>
                  <a:gd name="T8" fmla="*/ 0 w 5"/>
                  <a:gd name="T9" fmla="*/ 9 h 11"/>
                  <a:gd name="T10" fmla="*/ 0 w 5"/>
                  <a:gd name="T11" fmla="*/ 9 h 11"/>
                  <a:gd name="T12" fmla="*/ 0 w 5"/>
                  <a:gd name="T13" fmla="*/ 11 h 11"/>
                  <a:gd name="T14" fmla="*/ 0 w 5"/>
                  <a:gd name="T15" fmla="*/ 11 h 11"/>
                  <a:gd name="T16" fmla="*/ 1 w 5"/>
                  <a:gd name="T17" fmla="*/ 11 h 11"/>
                  <a:gd name="T18" fmla="*/ 1 w 5"/>
                  <a:gd name="T19" fmla="*/ 11 h 11"/>
                  <a:gd name="T20" fmla="*/ 1 w 5"/>
                  <a:gd name="T21" fmla="*/ 11 h 11"/>
                  <a:gd name="T22" fmla="*/ 1 w 5"/>
                  <a:gd name="T23" fmla="*/ 11 h 11"/>
                  <a:gd name="T24" fmla="*/ 1 w 5"/>
                  <a:gd name="T25" fmla="*/ 11 h 11"/>
                  <a:gd name="T26" fmla="*/ 3 w 5"/>
                  <a:gd name="T27" fmla="*/ 11 h 11"/>
                  <a:gd name="T28" fmla="*/ 3 w 5"/>
                  <a:gd name="T29" fmla="*/ 11 h 11"/>
                  <a:gd name="T30" fmla="*/ 3 w 5"/>
                  <a:gd name="T31" fmla="*/ 9 h 11"/>
                  <a:gd name="T32" fmla="*/ 3 w 5"/>
                  <a:gd name="T33" fmla="*/ 9 h 11"/>
                  <a:gd name="T34" fmla="*/ 5 w 5"/>
                  <a:gd name="T35" fmla="*/ 9 h 11"/>
                  <a:gd name="T36" fmla="*/ 5 w 5"/>
                  <a:gd name="T37" fmla="*/ 9 h 11"/>
                  <a:gd name="T38" fmla="*/ 5 w 5"/>
                  <a:gd name="T39" fmla="*/ 3 h 11"/>
                  <a:gd name="T40" fmla="*/ 5 w 5"/>
                  <a:gd name="T41" fmla="*/ 3 h 11"/>
                  <a:gd name="T42" fmla="*/ 5 w 5"/>
                  <a:gd name="T43" fmla="*/ 3 h 11"/>
                  <a:gd name="T44" fmla="*/ 5 w 5"/>
                  <a:gd name="T45" fmla="*/ 3 h 11"/>
                  <a:gd name="T46" fmla="*/ 5 w 5"/>
                  <a:gd name="T47" fmla="*/ 2 h 11"/>
                  <a:gd name="T48" fmla="*/ 5 w 5"/>
                  <a:gd name="T49" fmla="*/ 2 h 11"/>
                  <a:gd name="T50" fmla="*/ 5 w 5"/>
                  <a:gd name="T51" fmla="*/ 2 h 11"/>
                  <a:gd name="T52" fmla="*/ 3 w 5"/>
                  <a:gd name="T53" fmla="*/ 2 h 11"/>
                  <a:gd name="T54" fmla="*/ 3 w 5"/>
                  <a:gd name="T55" fmla="*/ 0 h 11"/>
                  <a:gd name="T56" fmla="*/ 3 w 5"/>
                  <a:gd name="T57" fmla="*/ 0 h 11"/>
                  <a:gd name="T58" fmla="*/ 3 w 5"/>
                  <a:gd name="T59" fmla="*/ 0 h 11"/>
                  <a:gd name="T60" fmla="*/ 1 w 5"/>
                  <a:gd name="T61" fmla="*/ 0 h 11"/>
                  <a:gd name="T62" fmla="*/ 1 w 5"/>
                  <a:gd name="T63" fmla="*/ 0 h 11"/>
                  <a:gd name="T64" fmla="*/ 1 w 5"/>
                  <a:gd name="T65" fmla="*/ 2 h 11"/>
                  <a:gd name="T66" fmla="*/ 1 w 5"/>
                  <a:gd name="T67" fmla="*/ 2 h 11"/>
                  <a:gd name="T68" fmla="*/ 1 w 5"/>
                  <a:gd name="T69" fmla="*/ 2 h 11"/>
                  <a:gd name="T70" fmla="*/ 0 w 5"/>
                  <a:gd name="T71" fmla="*/ 2 h 11"/>
                  <a:gd name="T72" fmla="*/ 0 w 5"/>
                  <a:gd name="T73" fmla="*/ 3 h 11"/>
                  <a:gd name="T74" fmla="*/ 0 w 5"/>
                  <a:gd name="T75" fmla="*/ 3 h 11"/>
                  <a:gd name="T76" fmla="*/ 0 w 5"/>
                  <a:gd name="T77" fmla="*/ 8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1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4" name="Freeform 2161">
                <a:extLst>
                  <a:ext uri="{FF2B5EF4-FFF2-40B4-BE49-F238E27FC236}">
                    <a16:creationId xmlns:a16="http://schemas.microsoft.com/office/drawing/2014/main" id="{CA2CCAA7-3A99-3E4B-0433-C578280EA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11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0 w 6"/>
                  <a:gd name="T3" fmla="*/ 7 h 10"/>
                  <a:gd name="T4" fmla="*/ 0 w 6"/>
                  <a:gd name="T5" fmla="*/ 7 h 10"/>
                  <a:gd name="T6" fmla="*/ 0 w 6"/>
                  <a:gd name="T7" fmla="*/ 7 h 10"/>
                  <a:gd name="T8" fmla="*/ 0 w 6"/>
                  <a:gd name="T9" fmla="*/ 7 h 10"/>
                  <a:gd name="T10" fmla="*/ 0 w 6"/>
                  <a:gd name="T11" fmla="*/ 9 h 10"/>
                  <a:gd name="T12" fmla="*/ 1 w 6"/>
                  <a:gd name="T13" fmla="*/ 9 h 10"/>
                  <a:gd name="T14" fmla="*/ 1 w 6"/>
                  <a:gd name="T15" fmla="*/ 9 h 10"/>
                  <a:gd name="T16" fmla="*/ 1 w 6"/>
                  <a:gd name="T17" fmla="*/ 9 h 10"/>
                  <a:gd name="T18" fmla="*/ 1 w 6"/>
                  <a:gd name="T19" fmla="*/ 10 h 10"/>
                  <a:gd name="T20" fmla="*/ 1 w 6"/>
                  <a:gd name="T21" fmla="*/ 10 h 10"/>
                  <a:gd name="T22" fmla="*/ 3 w 6"/>
                  <a:gd name="T23" fmla="*/ 10 h 10"/>
                  <a:gd name="T24" fmla="*/ 3 w 6"/>
                  <a:gd name="T25" fmla="*/ 10 h 10"/>
                  <a:gd name="T26" fmla="*/ 3 w 6"/>
                  <a:gd name="T27" fmla="*/ 9 h 10"/>
                  <a:gd name="T28" fmla="*/ 3 w 6"/>
                  <a:gd name="T29" fmla="*/ 9 h 10"/>
                  <a:gd name="T30" fmla="*/ 5 w 6"/>
                  <a:gd name="T31" fmla="*/ 9 h 10"/>
                  <a:gd name="T32" fmla="*/ 5 w 6"/>
                  <a:gd name="T33" fmla="*/ 9 h 10"/>
                  <a:gd name="T34" fmla="*/ 5 w 6"/>
                  <a:gd name="T35" fmla="*/ 9 h 10"/>
                  <a:gd name="T36" fmla="*/ 5 w 6"/>
                  <a:gd name="T37" fmla="*/ 7 h 10"/>
                  <a:gd name="T38" fmla="*/ 6 w 6"/>
                  <a:gd name="T39" fmla="*/ 3 h 10"/>
                  <a:gd name="T40" fmla="*/ 6 w 6"/>
                  <a:gd name="T41" fmla="*/ 3 h 10"/>
                  <a:gd name="T42" fmla="*/ 6 w 6"/>
                  <a:gd name="T43" fmla="*/ 3 h 10"/>
                  <a:gd name="T44" fmla="*/ 6 w 6"/>
                  <a:gd name="T45" fmla="*/ 3 h 10"/>
                  <a:gd name="T46" fmla="*/ 6 w 6"/>
                  <a:gd name="T47" fmla="*/ 1 h 10"/>
                  <a:gd name="T48" fmla="*/ 6 w 6"/>
                  <a:gd name="T49" fmla="*/ 1 h 10"/>
                  <a:gd name="T50" fmla="*/ 6 w 6"/>
                  <a:gd name="T51" fmla="*/ 1 h 10"/>
                  <a:gd name="T52" fmla="*/ 6 w 6"/>
                  <a:gd name="T53" fmla="*/ 1 h 10"/>
                  <a:gd name="T54" fmla="*/ 5 w 6"/>
                  <a:gd name="T55" fmla="*/ 0 h 10"/>
                  <a:gd name="T56" fmla="*/ 5 w 6"/>
                  <a:gd name="T57" fmla="*/ 0 h 10"/>
                  <a:gd name="T58" fmla="*/ 5 w 6"/>
                  <a:gd name="T59" fmla="*/ 0 h 10"/>
                  <a:gd name="T60" fmla="*/ 5 w 6"/>
                  <a:gd name="T61" fmla="*/ 0 h 10"/>
                  <a:gd name="T62" fmla="*/ 5 w 6"/>
                  <a:gd name="T63" fmla="*/ 0 h 10"/>
                  <a:gd name="T64" fmla="*/ 3 w 6"/>
                  <a:gd name="T65" fmla="*/ 0 h 10"/>
                  <a:gd name="T66" fmla="*/ 3 w 6"/>
                  <a:gd name="T67" fmla="*/ 0 h 10"/>
                  <a:gd name="T68" fmla="*/ 3 w 6"/>
                  <a:gd name="T69" fmla="*/ 1 h 10"/>
                  <a:gd name="T70" fmla="*/ 3 w 6"/>
                  <a:gd name="T71" fmla="*/ 1 h 10"/>
                  <a:gd name="T72" fmla="*/ 1 w 6"/>
                  <a:gd name="T73" fmla="*/ 1 h 10"/>
                  <a:gd name="T74" fmla="*/ 1 w 6"/>
                  <a:gd name="T75" fmla="*/ 1 h 10"/>
                  <a:gd name="T76" fmla="*/ 0 w 6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" name="Freeform 2162">
                <a:extLst>
                  <a:ext uri="{FF2B5EF4-FFF2-40B4-BE49-F238E27FC236}">
                    <a16:creationId xmlns:a16="http://schemas.microsoft.com/office/drawing/2014/main" id="{1505E138-8B2E-2810-8014-81C1E5632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" y="211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0 w 6"/>
                  <a:gd name="T3" fmla="*/ 7 h 10"/>
                  <a:gd name="T4" fmla="*/ 0 w 6"/>
                  <a:gd name="T5" fmla="*/ 7 h 10"/>
                  <a:gd name="T6" fmla="*/ 0 w 6"/>
                  <a:gd name="T7" fmla="*/ 7 h 10"/>
                  <a:gd name="T8" fmla="*/ 0 w 6"/>
                  <a:gd name="T9" fmla="*/ 7 h 10"/>
                  <a:gd name="T10" fmla="*/ 0 w 6"/>
                  <a:gd name="T11" fmla="*/ 9 h 10"/>
                  <a:gd name="T12" fmla="*/ 1 w 6"/>
                  <a:gd name="T13" fmla="*/ 9 h 10"/>
                  <a:gd name="T14" fmla="*/ 1 w 6"/>
                  <a:gd name="T15" fmla="*/ 9 h 10"/>
                  <a:gd name="T16" fmla="*/ 1 w 6"/>
                  <a:gd name="T17" fmla="*/ 9 h 10"/>
                  <a:gd name="T18" fmla="*/ 1 w 6"/>
                  <a:gd name="T19" fmla="*/ 10 h 10"/>
                  <a:gd name="T20" fmla="*/ 1 w 6"/>
                  <a:gd name="T21" fmla="*/ 10 h 10"/>
                  <a:gd name="T22" fmla="*/ 3 w 6"/>
                  <a:gd name="T23" fmla="*/ 10 h 10"/>
                  <a:gd name="T24" fmla="*/ 3 w 6"/>
                  <a:gd name="T25" fmla="*/ 10 h 10"/>
                  <a:gd name="T26" fmla="*/ 3 w 6"/>
                  <a:gd name="T27" fmla="*/ 9 h 10"/>
                  <a:gd name="T28" fmla="*/ 3 w 6"/>
                  <a:gd name="T29" fmla="*/ 9 h 10"/>
                  <a:gd name="T30" fmla="*/ 5 w 6"/>
                  <a:gd name="T31" fmla="*/ 9 h 10"/>
                  <a:gd name="T32" fmla="*/ 5 w 6"/>
                  <a:gd name="T33" fmla="*/ 9 h 10"/>
                  <a:gd name="T34" fmla="*/ 5 w 6"/>
                  <a:gd name="T35" fmla="*/ 9 h 10"/>
                  <a:gd name="T36" fmla="*/ 5 w 6"/>
                  <a:gd name="T37" fmla="*/ 7 h 10"/>
                  <a:gd name="T38" fmla="*/ 6 w 6"/>
                  <a:gd name="T39" fmla="*/ 3 h 10"/>
                  <a:gd name="T40" fmla="*/ 6 w 6"/>
                  <a:gd name="T41" fmla="*/ 3 h 10"/>
                  <a:gd name="T42" fmla="*/ 6 w 6"/>
                  <a:gd name="T43" fmla="*/ 3 h 10"/>
                  <a:gd name="T44" fmla="*/ 6 w 6"/>
                  <a:gd name="T45" fmla="*/ 3 h 10"/>
                  <a:gd name="T46" fmla="*/ 6 w 6"/>
                  <a:gd name="T47" fmla="*/ 1 h 10"/>
                  <a:gd name="T48" fmla="*/ 6 w 6"/>
                  <a:gd name="T49" fmla="*/ 1 h 10"/>
                  <a:gd name="T50" fmla="*/ 6 w 6"/>
                  <a:gd name="T51" fmla="*/ 1 h 10"/>
                  <a:gd name="T52" fmla="*/ 6 w 6"/>
                  <a:gd name="T53" fmla="*/ 1 h 10"/>
                  <a:gd name="T54" fmla="*/ 5 w 6"/>
                  <a:gd name="T55" fmla="*/ 0 h 10"/>
                  <a:gd name="T56" fmla="*/ 5 w 6"/>
                  <a:gd name="T57" fmla="*/ 0 h 10"/>
                  <a:gd name="T58" fmla="*/ 5 w 6"/>
                  <a:gd name="T59" fmla="*/ 0 h 10"/>
                  <a:gd name="T60" fmla="*/ 5 w 6"/>
                  <a:gd name="T61" fmla="*/ 0 h 10"/>
                  <a:gd name="T62" fmla="*/ 5 w 6"/>
                  <a:gd name="T63" fmla="*/ 0 h 10"/>
                  <a:gd name="T64" fmla="*/ 3 w 6"/>
                  <a:gd name="T65" fmla="*/ 0 h 10"/>
                  <a:gd name="T66" fmla="*/ 3 w 6"/>
                  <a:gd name="T67" fmla="*/ 0 h 10"/>
                  <a:gd name="T68" fmla="*/ 3 w 6"/>
                  <a:gd name="T69" fmla="*/ 1 h 10"/>
                  <a:gd name="T70" fmla="*/ 3 w 6"/>
                  <a:gd name="T71" fmla="*/ 1 h 10"/>
                  <a:gd name="T72" fmla="*/ 1 w 6"/>
                  <a:gd name="T73" fmla="*/ 1 h 10"/>
                  <a:gd name="T74" fmla="*/ 1 w 6"/>
                  <a:gd name="T75" fmla="*/ 1 h 10"/>
                  <a:gd name="T76" fmla="*/ 0 w 6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" name="Freeform 2163">
                <a:extLst>
                  <a:ext uri="{FF2B5EF4-FFF2-40B4-BE49-F238E27FC236}">
                    <a16:creationId xmlns:a16="http://schemas.microsoft.com/office/drawing/2014/main" id="{BE1804B3-20C4-D138-4864-A06DD6982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107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6 h 9"/>
                  <a:gd name="T4" fmla="*/ 0 w 9"/>
                  <a:gd name="T5" fmla="*/ 8 h 9"/>
                  <a:gd name="T6" fmla="*/ 0 w 9"/>
                  <a:gd name="T7" fmla="*/ 8 h 9"/>
                  <a:gd name="T8" fmla="*/ 0 w 9"/>
                  <a:gd name="T9" fmla="*/ 8 h 9"/>
                  <a:gd name="T10" fmla="*/ 0 w 9"/>
                  <a:gd name="T11" fmla="*/ 9 h 9"/>
                  <a:gd name="T12" fmla="*/ 2 w 9"/>
                  <a:gd name="T13" fmla="*/ 9 h 9"/>
                  <a:gd name="T14" fmla="*/ 2 w 9"/>
                  <a:gd name="T15" fmla="*/ 9 h 9"/>
                  <a:gd name="T16" fmla="*/ 2 w 9"/>
                  <a:gd name="T17" fmla="*/ 9 h 9"/>
                  <a:gd name="T18" fmla="*/ 2 w 9"/>
                  <a:gd name="T19" fmla="*/ 9 h 9"/>
                  <a:gd name="T20" fmla="*/ 4 w 9"/>
                  <a:gd name="T21" fmla="*/ 9 h 9"/>
                  <a:gd name="T22" fmla="*/ 4 w 9"/>
                  <a:gd name="T23" fmla="*/ 9 h 9"/>
                  <a:gd name="T24" fmla="*/ 4 w 9"/>
                  <a:gd name="T25" fmla="*/ 9 h 9"/>
                  <a:gd name="T26" fmla="*/ 5 w 9"/>
                  <a:gd name="T27" fmla="*/ 9 h 9"/>
                  <a:gd name="T28" fmla="*/ 5 w 9"/>
                  <a:gd name="T29" fmla="*/ 9 h 9"/>
                  <a:gd name="T30" fmla="*/ 5 w 9"/>
                  <a:gd name="T31" fmla="*/ 9 h 9"/>
                  <a:gd name="T32" fmla="*/ 5 w 9"/>
                  <a:gd name="T33" fmla="*/ 8 h 9"/>
                  <a:gd name="T34" fmla="*/ 9 w 9"/>
                  <a:gd name="T35" fmla="*/ 3 h 9"/>
                  <a:gd name="T36" fmla="*/ 9 w 9"/>
                  <a:gd name="T37" fmla="*/ 3 h 9"/>
                  <a:gd name="T38" fmla="*/ 9 w 9"/>
                  <a:gd name="T39" fmla="*/ 3 h 9"/>
                  <a:gd name="T40" fmla="*/ 9 w 9"/>
                  <a:gd name="T41" fmla="*/ 3 h 9"/>
                  <a:gd name="T42" fmla="*/ 9 w 9"/>
                  <a:gd name="T43" fmla="*/ 2 h 9"/>
                  <a:gd name="T44" fmla="*/ 9 w 9"/>
                  <a:gd name="T45" fmla="*/ 2 h 9"/>
                  <a:gd name="T46" fmla="*/ 7 w 9"/>
                  <a:gd name="T47" fmla="*/ 2 h 9"/>
                  <a:gd name="T48" fmla="*/ 7 w 9"/>
                  <a:gd name="T49" fmla="*/ 0 h 9"/>
                  <a:gd name="T50" fmla="*/ 7 w 9"/>
                  <a:gd name="T51" fmla="*/ 0 h 9"/>
                  <a:gd name="T52" fmla="*/ 7 w 9"/>
                  <a:gd name="T53" fmla="*/ 0 h 9"/>
                  <a:gd name="T54" fmla="*/ 5 w 9"/>
                  <a:gd name="T55" fmla="*/ 0 h 9"/>
                  <a:gd name="T56" fmla="*/ 5 w 9"/>
                  <a:gd name="T57" fmla="*/ 0 h 9"/>
                  <a:gd name="T58" fmla="*/ 5 w 9"/>
                  <a:gd name="T59" fmla="*/ 0 h 9"/>
                  <a:gd name="T60" fmla="*/ 4 w 9"/>
                  <a:gd name="T61" fmla="*/ 0 h 9"/>
                  <a:gd name="T62" fmla="*/ 4 w 9"/>
                  <a:gd name="T63" fmla="*/ 2 h 9"/>
                  <a:gd name="T64" fmla="*/ 4 w 9"/>
                  <a:gd name="T65" fmla="*/ 2 h 9"/>
                  <a:gd name="T66" fmla="*/ 4 w 9"/>
                  <a:gd name="T67" fmla="*/ 2 h 9"/>
                  <a:gd name="T68" fmla="*/ 0 w 9"/>
                  <a:gd name="T69" fmla="*/ 6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" name="Freeform 2164">
                <a:extLst>
                  <a:ext uri="{FF2B5EF4-FFF2-40B4-BE49-F238E27FC236}">
                    <a16:creationId xmlns:a16="http://schemas.microsoft.com/office/drawing/2014/main" id="{1254E1B6-DC5F-4A48-5A57-15D112EEE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2107"/>
                <a:ext cx="9" cy="9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6 h 9"/>
                  <a:gd name="T4" fmla="*/ 0 w 9"/>
                  <a:gd name="T5" fmla="*/ 8 h 9"/>
                  <a:gd name="T6" fmla="*/ 0 w 9"/>
                  <a:gd name="T7" fmla="*/ 8 h 9"/>
                  <a:gd name="T8" fmla="*/ 0 w 9"/>
                  <a:gd name="T9" fmla="*/ 8 h 9"/>
                  <a:gd name="T10" fmla="*/ 0 w 9"/>
                  <a:gd name="T11" fmla="*/ 8 h 9"/>
                  <a:gd name="T12" fmla="*/ 0 w 9"/>
                  <a:gd name="T13" fmla="*/ 9 h 9"/>
                  <a:gd name="T14" fmla="*/ 2 w 9"/>
                  <a:gd name="T15" fmla="*/ 9 h 9"/>
                  <a:gd name="T16" fmla="*/ 2 w 9"/>
                  <a:gd name="T17" fmla="*/ 9 h 9"/>
                  <a:gd name="T18" fmla="*/ 2 w 9"/>
                  <a:gd name="T19" fmla="*/ 9 h 9"/>
                  <a:gd name="T20" fmla="*/ 2 w 9"/>
                  <a:gd name="T21" fmla="*/ 9 h 9"/>
                  <a:gd name="T22" fmla="*/ 4 w 9"/>
                  <a:gd name="T23" fmla="*/ 9 h 9"/>
                  <a:gd name="T24" fmla="*/ 4 w 9"/>
                  <a:gd name="T25" fmla="*/ 9 h 9"/>
                  <a:gd name="T26" fmla="*/ 4 w 9"/>
                  <a:gd name="T27" fmla="*/ 9 h 9"/>
                  <a:gd name="T28" fmla="*/ 4 w 9"/>
                  <a:gd name="T29" fmla="*/ 9 h 9"/>
                  <a:gd name="T30" fmla="*/ 5 w 9"/>
                  <a:gd name="T31" fmla="*/ 9 h 9"/>
                  <a:gd name="T32" fmla="*/ 5 w 9"/>
                  <a:gd name="T33" fmla="*/ 9 h 9"/>
                  <a:gd name="T34" fmla="*/ 5 w 9"/>
                  <a:gd name="T35" fmla="*/ 9 h 9"/>
                  <a:gd name="T36" fmla="*/ 5 w 9"/>
                  <a:gd name="T37" fmla="*/ 8 h 9"/>
                  <a:gd name="T38" fmla="*/ 9 w 9"/>
                  <a:gd name="T39" fmla="*/ 3 h 9"/>
                  <a:gd name="T40" fmla="*/ 9 w 9"/>
                  <a:gd name="T41" fmla="*/ 3 h 9"/>
                  <a:gd name="T42" fmla="*/ 9 w 9"/>
                  <a:gd name="T43" fmla="*/ 3 h 9"/>
                  <a:gd name="T44" fmla="*/ 9 w 9"/>
                  <a:gd name="T45" fmla="*/ 3 h 9"/>
                  <a:gd name="T46" fmla="*/ 9 w 9"/>
                  <a:gd name="T47" fmla="*/ 3 h 9"/>
                  <a:gd name="T48" fmla="*/ 9 w 9"/>
                  <a:gd name="T49" fmla="*/ 2 h 9"/>
                  <a:gd name="T50" fmla="*/ 9 w 9"/>
                  <a:gd name="T51" fmla="*/ 2 h 9"/>
                  <a:gd name="T52" fmla="*/ 7 w 9"/>
                  <a:gd name="T53" fmla="*/ 2 h 9"/>
                  <a:gd name="T54" fmla="*/ 7 w 9"/>
                  <a:gd name="T55" fmla="*/ 0 h 9"/>
                  <a:gd name="T56" fmla="*/ 7 w 9"/>
                  <a:gd name="T57" fmla="*/ 0 h 9"/>
                  <a:gd name="T58" fmla="*/ 7 w 9"/>
                  <a:gd name="T59" fmla="*/ 0 h 9"/>
                  <a:gd name="T60" fmla="*/ 5 w 9"/>
                  <a:gd name="T61" fmla="*/ 0 h 9"/>
                  <a:gd name="T62" fmla="*/ 5 w 9"/>
                  <a:gd name="T63" fmla="*/ 0 h 9"/>
                  <a:gd name="T64" fmla="*/ 5 w 9"/>
                  <a:gd name="T65" fmla="*/ 0 h 9"/>
                  <a:gd name="T66" fmla="*/ 5 w 9"/>
                  <a:gd name="T67" fmla="*/ 0 h 9"/>
                  <a:gd name="T68" fmla="*/ 4 w 9"/>
                  <a:gd name="T69" fmla="*/ 0 h 9"/>
                  <a:gd name="T70" fmla="*/ 4 w 9"/>
                  <a:gd name="T71" fmla="*/ 2 h 9"/>
                  <a:gd name="T72" fmla="*/ 4 w 9"/>
                  <a:gd name="T73" fmla="*/ 2 h 9"/>
                  <a:gd name="T74" fmla="*/ 4 w 9"/>
                  <a:gd name="T75" fmla="*/ 2 h 9"/>
                  <a:gd name="T76" fmla="*/ 0 w 9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" name="Freeform 2165">
                <a:extLst>
                  <a:ext uri="{FF2B5EF4-FFF2-40B4-BE49-F238E27FC236}">
                    <a16:creationId xmlns:a16="http://schemas.microsoft.com/office/drawing/2014/main" id="{AFDF10D4-FBCB-F5AF-89D6-1365AC686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103"/>
                <a:ext cx="8" cy="9"/>
              </a:xfrm>
              <a:custGeom>
                <a:avLst/>
                <a:gdLst>
                  <a:gd name="T0" fmla="*/ 0 w 8"/>
                  <a:gd name="T1" fmla="*/ 6 h 9"/>
                  <a:gd name="T2" fmla="*/ 0 w 8"/>
                  <a:gd name="T3" fmla="*/ 6 h 9"/>
                  <a:gd name="T4" fmla="*/ 0 w 8"/>
                  <a:gd name="T5" fmla="*/ 7 h 9"/>
                  <a:gd name="T6" fmla="*/ 0 w 8"/>
                  <a:gd name="T7" fmla="*/ 7 h 9"/>
                  <a:gd name="T8" fmla="*/ 0 w 8"/>
                  <a:gd name="T9" fmla="*/ 7 h 9"/>
                  <a:gd name="T10" fmla="*/ 0 w 8"/>
                  <a:gd name="T11" fmla="*/ 7 h 9"/>
                  <a:gd name="T12" fmla="*/ 0 w 8"/>
                  <a:gd name="T13" fmla="*/ 9 h 9"/>
                  <a:gd name="T14" fmla="*/ 0 w 8"/>
                  <a:gd name="T15" fmla="*/ 9 h 9"/>
                  <a:gd name="T16" fmla="*/ 0 w 8"/>
                  <a:gd name="T17" fmla="*/ 9 h 9"/>
                  <a:gd name="T18" fmla="*/ 1 w 8"/>
                  <a:gd name="T19" fmla="*/ 9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3 w 8"/>
                  <a:gd name="T27" fmla="*/ 9 h 9"/>
                  <a:gd name="T28" fmla="*/ 3 w 8"/>
                  <a:gd name="T29" fmla="*/ 9 h 9"/>
                  <a:gd name="T30" fmla="*/ 3 w 8"/>
                  <a:gd name="T31" fmla="*/ 9 h 9"/>
                  <a:gd name="T32" fmla="*/ 5 w 8"/>
                  <a:gd name="T33" fmla="*/ 9 h 9"/>
                  <a:gd name="T34" fmla="*/ 6 w 8"/>
                  <a:gd name="T35" fmla="*/ 4 h 9"/>
                  <a:gd name="T36" fmla="*/ 6 w 8"/>
                  <a:gd name="T37" fmla="*/ 4 h 9"/>
                  <a:gd name="T38" fmla="*/ 8 w 8"/>
                  <a:gd name="T39" fmla="*/ 3 h 9"/>
                  <a:gd name="T40" fmla="*/ 8 w 8"/>
                  <a:gd name="T41" fmla="*/ 3 h 9"/>
                  <a:gd name="T42" fmla="*/ 8 w 8"/>
                  <a:gd name="T43" fmla="*/ 3 h 9"/>
                  <a:gd name="T44" fmla="*/ 6 w 8"/>
                  <a:gd name="T45" fmla="*/ 1 h 9"/>
                  <a:gd name="T46" fmla="*/ 6 w 8"/>
                  <a:gd name="T47" fmla="*/ 1 h 9"/>
                  <a:gd name="T48" fmla="*/ 6 w 8"/>
                  <a:gd name="T49" fmla="*/ 1 h 9"/>
                  <a:gd name="T50" fmla="*/ 6 w 8"/>
                  <a:gd name="T51" fmla="*/ 1 h 9"/>
                  <a:gd name="T52" fmla="*/ 6 w 8"/>
                  <a:gd name="T53" fmla="*/ 1 h 9"/>
                  <a:gd name="T54" fmla="*/ 5 w 8"/>
                  <a:gd name="T55" fmla="*/ 0 h 9"/>
                  <a:gd name="T56" fmla="*/ 5 w 8"/>
                  <a:gd name="T57" fmla="*/ 0 h 9"/>
                  <a:gd name="T58" fmla="*/ 5 w 8"/>
                  <a:gd name="T59" fmla="*/ 0 h 9"/>
                  <a:gd name="T60" fmla="*/ 5 w 8"/>
                  <a:gd name="T61" fmla="*/ 1 h 9"/>
                  <a:gd name="T62" fmla="*/ 3 w 8"/>
                  <a:gd name="T63" fmla="*/ 1 h 9"/>
                  <a:gd name="T64" fmla="*/ 3 w 8"/>
                  <a:gd name="T65" fmla="*/ 1 h 9"/>
                  <a:gd name="T66" fmla="*/ 3 w 8"/>
                  <a:gd name="T67" fmla="*/ 1 h 9"/>
                  <a:gd name="T68" fmla="*/ 0 w 8"/>
                  <a:gd name="T69" fmla="*/ 6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" name="Freeform 2166">
                <a:extLst>
                  <a:ext uri="{FF2B5EF4-FFF2-40B4-BE49-F238E27FC236}">
                    <a16:creationId xmlns:a16="http://schemas.microsoft.com/office/drawing/2014/main" id="{666EA50D-2656-A9CA-D0A1-72F55E325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103"/>
                <a:ext cx="8" cy="9"/>
              </a:xfrm>
              <a:custGeom>
                <a:avLst/>
                <a:gdLst>
                  <a:gd name="T0" fmla="*/ 0 w 8"/>
                  <a:gd name="T1" fmla="*/ 6 h 9"/>
                  <a:gd name="T2" fmla="*/ 0 w 8"/>
                  <a:gd name="T3" fmla="*/ 6 h 9"/>
                  <a:gd name="T4" fmla="*/ 0 w 8"/>
                  <a:gd name="T5" fmla="*/ 7 h 9"/>
                  <a:gd name="T6" fmla="*/ 0 w 8"/>
                  <a:gd name="T7" fmla="*/ 7 h 9"/>
                  <a:gd name="T8" fmla="*/ 0 w 8"/>
                  <a:gd name="T9" fmla="*/ 7 h 9"/>
                  <a:gd name="T10" fmla="*/ 0 w 8"/>
                  <a:gd name="T11" fmla="*/ 7 h 9"/>
                  <a:gd name="T12" fmla="*/ 0 w 8"/>
                  <a:gd name="T13" fmla="*/ 7 h 9"/>
                  <a:gd name="T14" fmla="*/ 0 w 8"/>
                  <a:gd name="T15" fmla="*/ 9 h 9"/>
                  <a:gd name="T16" fmla="*/ 0 w 8"/>
                  <a:gd name="T17" fmla="*/ 9 h 9"/>
                  <a:gd name="T18" fmla="*/ 0 w 8"/>
                  <a:gd name="T19" fmla="*/ 9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1 w 8"/>
                  <a:gd name="T27" fmla="*/ 9 h 9"/>
                  <a:gd name="T28" fmla="*/ 1 w 8"/>
                  <a:gd name="T29" fmla="*/ 9 h 9"/>
                  <a:gd name="T30" fmla="*/ 3 w 8"/>
                  <a:gd name="T31" fmla="*/ 9 h 9"/>
                  <a:gd name="T32" fmla="*/ 3 w 8"/>
                  <a:gd name="T33" fmla="*/ 9 h 9"/>
                  <a:gd name="T34" fmla="*/ 3 w 8"/>
                  <a:gd name="T35" fmla="*/ 9 h 9"/>
                  <a:gd name="T36" fmla="*/ 5 w 8"/>
                  <a:gd name="T37" fmla="*/ 9 h 9"/>
                  <a:gd name="T38" fmla="*/ 6 w 8"/>
                  <a:gd name="T39" fmla="*/ 4 h 9"/>
                  <a:gd name="T40" fmla="*/ 6 w 8"/>
                  <a:gd name="T41" fmla="*/ 4 h 9"/>
                  <a:gd name="T42" fmla="*/ 8 w 8"/>
                  <a:gd name="T43" fmla="*/ 3 h 9"/>
                  <a:gd name="T44" fmla="*/ 8 w 8"/>
                  <a:gd name="T45" fmla="*/ 3 h 9"/>
                  <a:gd name="T46" fmla="*/ 8 w 8"/>
                  <a:gd name="T47" fmla="*/ 3 h 9"/>
                  <a:gd name="T48" fmla="*/ 8 w 8"/>
                  <a:gd name="T49" fmla="*/ 3 h 9"/>
                  <a:gd name="T50" fmla="*/ 6 w 8"/>
                  <a:gd name="T51" fmla="*/ 1 h 9"/>
                  <a:gd name="T52" fmla="*/ 6 w 8"/>
                  <a:gd name="T53" fmla="*/ 1 h 9"/>
                  <a:gd name="T54" fmla="*/ 6 w 8"/>
                  <a:gd name="T55" fmla="*/ 1 h 9"/>
                  <a:gd name="T56" fmla="*/ 6 w 8"/>
                  <a:gd name="T57" fmla="*/ 1 h 9"/>
                  <a:gd name="T58" fmla="*/ 6 w 8"/>
                  <a:gd name="T59" fmla="*/ 1 h 9"/>
                  <a:gd name="T60" fmla="*/ 5 w 8"/>
                  <a:gd name="T61" fmla="*/ 0 h 9"/>
                  <a:gd name="T62" fmla="*/ 5 w 8"/>
                  <a:gd name="T63" fmla="*/ 0 h 9"/>
                  <a:gd name="T64" fmla="*/ 5 w 8"/>
                  <a:gd name="T65" fmla="*/ 0 h 9"/>
                  <a:gd name="T66" fmla="*/ 5 w 8"/>
                  <a:gd name="T67" fmla="*/ 0 h 9"/>
                  <a:gd name="T68" fmla="*/ 5 w 8"/>
                  <a:gd name="T69" fmla="*/ 1 h 9"/>
                  <a:gd name="T70" fmla="*/ 3 w 8"/>
                  <a:gd name="T71" fmla="*/ 1 h 9"/>
                  <a:gd name="T72" fmla="*/ 3 w 8"/>
                  <a:gd name="T73" fmla="*/ 1 h 9"/>
                  <a:gd name="T74" fmla="*/ 3 w 8"/>
                  <a:gd name="T75" fmla="*/ 1 h 9"/>
                  <a:gd name="T76" fmla="*/ 0 w 8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" name="Freeform 2167">
                <a:extLst>
                  <a:ext uri="{FF2B5EF4-FFF2-40B4-BE49-F238E27FC236}">
                    <a16:creationId xmlns:a16="http://schemas.microsoft.com/office/drawing/2014/main" id="{5182EDA0-6290-228B-A493-717069BC6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100"/>
                <a:ext cx="8" cy="10"/>
              </a:xfrm>
              <a:custGeom>
                <a:avLst/>
                <a:gdLst>
                  <a:gd name="T0" fmla="*/ 0 w 8"/>
                  <a:gd name="T1" fmla="*/ 11787 h 7"/>
                  <a:gd name="T2" fmla="*/ 0 w 8"/>
                  <a:gd name="T3" fmla="*/ 11787 h 7"/>
                  <a:gd name="T4" fmla="*/ 0 w 8"/>
                  <a:gd name="T5" fmla="*/ 16839 h 7"/>
                  <a:gd name="T6" fmla="*/ 0 w 8"/>
                  <a:gd name="T7" fmla="*/ 16839 h 7"/>
                  <a:gd name="T8" fmla="*/ 0 w 8"/>
                  <a:gd name="T9" fmla="*/ 16839 h 7"/>
                  <a:gd name="T10" fmla="*/ 0 w 8"/>
                  <a:gd name="T11" fmla="*/ 16839 h 7"/>
                  <a:gd name="T12" fmla="*/ 0 w 8"/>
                  <a:gd name="T13" fmla="*/ 16839 h 7"/>
                  <a:gd name="T14" fmla="*/ 0 w 8"/>
                  <a:gd name="T15" fmla="*/ 17676 h 7"/>
                  <a:gd name="T16" fmla="*/ 0 w 8"/>
                  <a:gd name="T17" fmla="*/ 17676 h 7"/>
                  <a:gd name="T18" fmla="*/ 0 w 8"/>
                  <a:gd name="T19" fmla="*/ 17676 h 7"/>
                  <a:gd name="T20" fmla="*/ 2 w 8"/>
                  <a:gd name="T21" fmla="*/ 17676 h 7"/>
                  <a:gd name="T22" fmla="*/ 2 w 8"/>
                  <a:gd name="T23" fmla="*/ 17676 h 7"/>
                  <a:gd name="T24" fmla="*/ 2 w 8"/>
                  <a:gd name="T25" fmla="*/ 17676 h 7"/>
                  <a:gd name="T26" fmla="*/ 2 w 8"/>
                  <a:gd name="T27" fmla="*/ 17676 h 7"/>
                  <a:gd name="T28" fmla="*/ 2 w 8"/>
                  <a:gd name="T29" fmla="*/ 17676 h 7"/>
                  <a:gd name="T30" fmla="*/ 3 w 8"/>
                  <a:gd name="T31" fmla="*/ 17676 h 7"/>
                  <a:gd name="T32" fmla="*/ 3 w 8"/>
                  <a:gd name="T33" fmla="*/ 17676 h 7"/>
                  <a:gd name="T34" fmla="*/ 3 w 8"/>
                  <a:gd name="T35" fmla="*/ 17676 h 7"/>
                  <a:gd name="T36" fmla="*/ 3 w 8"/>
                  <a:gd name="T37" fmla="*/ 17676 h 7"/>
                  <a:gd name="T38" fmla="*/ 7 w 8"/>
                  <a:gd name="T39" fmla="*/ 8251 h 7"/>
                  <a:gd name="T40" fmla="*/ 8 w 8"/>
                  <a:gd name="T41" fmla="*/ 8251 h 7"/>
                  <a:gd name="T42" fmla="*/ 8 w 8"/>
                  <a:gd name="T43" fmla="*/ 8251 h 7"/>
                  <a:gd name="T44" fmla="*/ 8 w 8"/>
                  <a:gd name="T45" fmla="*/ 8251 h 7"/>
                  <a:gd name="T46" fmla="*/ 8 w 8"/>
                  <a:gd name="T47" fmla="*/ 1 h 7"/>
                  <a:gd name="T48" fmla="*/ 8 w 8"/>
                  <a:gd name="T49" fmla="*/ 1 h 7"/>
                  <a:gd name="T50" fmla="*/ 8 w 8"/>
                  <a:gd name="T51" fmla="*/ 1 h 7"/>
                  <a:gd name="T52" fmla="*/ 8 w 8"/>
                  <a:gd name="T53" fmla="*/ 1 h 7"/>
                  <a:gd name="T54" fmla="*/ 7 w 8"/>
                  <a:gd name="T55" fmla="*/ 1 h 7"/>
                  <a:gd name="T56" fmla="*/ 7 w 8"/>
                  <a:gd name="T57" fmla="*/ 0 h 7"/>
                  <a:gd name="T58" fmla="*/ 7 w 8"/>
                  <a:gd name="T59" fmla="*/ 0 h 7"/>
                  <a:gd name="T60" fmla="*/ 7 w 8"/>
                  <a:gd name="T61" fmla="*/ 0 h 7"/>
                  <a:gd name="T62" fmla="*/ 7 w 8"/>
                  <a:gd name="T63" fmla="*/ 0 h 7"/>
                  <a:gd name="T64" fmla="*/ 5 w 8"/>
                  <a:gd name="T65" fmla="*/ 0 h 7"/>
                  <a:gd name="T66" fmla="*/ 5 w 8"/>
                  <a:gd name="T67" fmla="*/ 0 h 7"/>
                  <a:gd name="T68" fmla="*/ 5 w 8"/>
                  <a:gd name="T69" fmla="*/ 0 h 7"/>
                  <a:gd name="T70" fmla="*/ 5 w 8"/>
                  <a:gd name="T71" fmla="*/ 0 h 7"/>
                  <a:gd name="T72" fmla="*/ 3 w 8"/>
                  <a:gd name="T73" fmla="*/ 0 h 7"/>
                  <a:gd name="T74" fmla="*/ 3 w 8"/>
                  <a:gd name="T75" fmla="*/ 1 h 7"/>
                  <a:gd name="T76" fmla="*/ 0 w 8"/>
                  <a:gd name="T77" fmla="*/ 11787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" name="Freeform 2168">
                <a:extLst>
                  <a:ext uri="{FF2B5EF4-FFF2-40B4-BE49-F238E27FC236}">
                    <a16:creationId xmlns:a16="http://schemas.microsoft.com/office/drawing/2014/main" id="{5003E913-974F-8FDE-892E-2E020D300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" y="2100"/>
                <a:ext cx="8" cy="10"/>
              </a:xfrm>
              <a:custGeom>
                <a:avLst/>
                <a:gdLst>
                  <a:gd name="T0" fmla="*/ 0 w 8"/>
                  <a:gd name="T1" fmla="*/ 11787 h 7"/>
                  <a:gd name="T2" fmla="*/ 0 w 8"/>
                  <a:gd name="T3" fmla="*/ 11787 h 7"/>
                  <a:gd name="T4" fmla="*/ 0 w 8"/>
                  <a:gd name="T5" fmla="*/ 16839 h 7"/>
                  <a:gd name="T6" fmla="*/ 0 w 8"/>
                  <a:gd name="T7" fmla="*/ 16839 h 7"/>
                  <a:gd name="T8" fmla="*/ 0 w 8"/>
                  <a:gd name="T9" fmla="*/ 16839 h 7"/>
                  <a:gd name="T10" fmla="*/ 0 w 8"/>
                  <a:gd name="T11" fmla="*/ 16839 h 7"/>
                  <a:gd name="T12" fmla="*/ 0 w 8"/>
                  <a:gd name="T13" fmla="*/ 16839 h 7"/>
                  <a:gd name="T14" fmla="*/ 0 w 8"/>
                  <a:gd name="T15" fmla="*/ 17676 h 7"/>
                  <a:gd name="T16" fmla="*/ 0 w 8"/>
                  <a:gd name="T17" fmla="*/ 17676 h 7"/>
                  <a:gd name="T18" fmla="*/ 0 w 8"/>
                  <a:gd name="T19" fmla="*/ 17676 h 7"/>
                  <a:gd name="T20" fmla="*/ 2 w 8"/>
                  <a:gd name="T21" fmla="*/ 17676 h 7"/>
                  <a:gd name="T22" fmla="*/ 2 w 8"/>
                  <a:gd name="T23" fmla="*/ 17676 h 7"/>
                  <a:gd name="T24" fmla="*/ 2 w 8"/>
                  <a:gd name="T25" fmla="*/ 17676 h 7"/>
                  <a:gd name="T26" fmla="*/ 2 w 8"/>
                  <a:gd name="T27" fmla="*/ 17676 h 7"/>
                  <a:gd name="T28" fmla="*/ 2 w 8"/>
                  <a:gd name="T29" fmla="*/ 17676 h 7"/>
                  <a:gd name="T30" fmla="*/ 3 w 8"/>
                  <a:gd name="T31" fmla="*/ 17676 h 7"/>
                  <a:gd name="T32" fmla="*/ 3 w 8"/>
                  <a:gd name="T33" fmla="*/ 17676 h 7"/>
                  <a:gd name="T34" fmla="*/ 3 w 8"/>
                  <a:gd name="T35" fmla="*/ 17676 h 7"/>
                  <a:gd name="T36" fmla="*/ 3 w 8"/>
                  <a:gd name="T37" fmla="*/ 17676 h 7"/>
                  <a:gd name="T38" fmla="*/ 7 w 8"/>
                  <a:gd name="T39" fmla="*/ 8251 h 7"/>
                  <a:gd name="T40" fmla="*/ 8 w 8"/>
                  <a:gd name="T41" fmla="*/ 8251 h 7"/>
                  <a:gd name="T42" fmla="*/ 8 w 8"/>
                  <a:gd name="T43" fmla="*/ 8251 h 7"/>
                  <a:gd name="T44" fmla="*/ 8 w 8"/>
                  <a:gd name="T45" fmla="*/ 8251 h 7"/>
                  <a:gd name="T46" fmla="*/ 8 w 8"/>
                  <a:gd name="T47" fmla="*/ 1 h 7"/>
                  <a:gd name="T48" fmla="*/ 8 w 8"/>
                  <a:gd name="T49" fmla="*/ 1 h 7"/>
                  <a:gd name="T50" fmla="*/ 8 w 8"/>
                  <a:gd name="T51" fmla="*/ 1 h 7"/>
                  <a:gd name="T52" fmla="*/ 8 w 8"/>
                  <a:gd name="T53" fmla="*/ 1 h 7"/>
                  <a:gd name="T54" fmla="*/ 7 w 8"/>
                  <a:gd name="T55" fmla="*/ 1 h 7"/>
                  <a:gd name="T56" fmla="*/ 7 w 8"/>
                  <a:gd name="T57" fmla="*/ 0 h 7"/>
                  <a:gd name="T58" fmla="*/ 7 w 8"/>
                  <a:gd name="T59" fmla="*/ 0 h 7"/>
                  <a:gd name="T60" fmla="*/ 7 w 8"/>
                  <a:gd name="T61" fmla="*/ 0 h 7"/>
                  <a:gd name="T62" fmla="*/ 7 w 8"/>
                  <a:gd name="T63" fmla="*/ 0 h 7"/>
                  <a:gd name="T64" fmla="*/ 5 w 8"/>
                  <a:gd name="T65" fmla="*/ 0 h 7"/>
                  <a:gd name="T66" fmla="*/ 5 w 8"/>
                  <a:gd name="T67" fmla="*/ 0 h 7"/>
                  <a:gd name="T68" fmla="*/ 5 w 8"/>
                  <a:gd name="T69" fmla="*/ 0 h 7"/>
                  <a:gd name="T70" fmla="*/ 5 w 8"/>
                  <a:gd name="T71" fmla="*/ 0 h 7"/>
                  <a:gd name="T72" fmla="*/ 3 w 8"/>
                  <a:gd name="T73" fmla="*/ 0 h 7"/>
                  <a:gd name="T74" fmla="*/ 3 w 8"/>
                  <a:gd name="T75" fmla="*/ 1 h 7"/>
                  <a:gd name="T76" fmla="*/ 0 w 8"/>
                  <a:gd name="T77" fmla="*/ 11787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" name="Freeform 2169">
                <a:extLst>
                  <a:ext uri="{FF2B5EF4-FFF2-40B4-BE49-F238E27FC236}">
                    <a16:creationId xmlns:a16="http://schemas.microsoft.com/office/drawing/2014/main" id="{8DDC7706-8A5C-54D5-444A-1A179E134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097"/>
                <a:ext cx="12" cy="10"/>
              </a:xfrm>
              <a:custGeom>
                <a:avLst/>
                <a:gdLst>
                  <a:gd name="T0" fmla="*/ 0 w 9"/>
                  <a:gd name="T1" fmla="*/ 8251 h 7"/>
                  <a:gd name="T2" fmla="*/ 0 w 9"/>
                  <a:gd name="T3" fmla="*/ 11787 h 7"/>
                  <a:gd name="T4" fmla="*/ 0 w 9"/>
                  <a:gd name="T5" fmla="*/ 11787 h 7"/>
                  <a:gd name="T6" fmla="*/ 0 w 9"/>
                  <a:gd name="T7" fmla="*/ 11787 h 7"/>
                  <a:gd name="T8" fmla="*/ 0 w 9"/>
                  <a:gd name="T9" fmla="*/ 11787 h 7"/>
                  <a:gd name="T10" fmla="*/ 0 w 9"/>
                  <a:gd name="T11" fmla="*/ 16839 h 7"/>
                  <a:gd name="T12" fmla="*/ 0 w 9"/>
                  <a:gd name="T13" fmla="*/ 16839 h 7"/>
                  <a:gd name="T14" fmla="*/ 0 w 9"/>
                  <a:gd name="T15" fmla="*/ 16839 h 7"/>
                  <a:gd name="T16" fmla="*/ 0 w 9"/>
                  <a:gd name="T17" fmla="*/ 16839 h 7"/>
                  <a:gd name="T18" fmla="*/ 0 w 9"/>
                  <a:gd name="T19" fmla="*/ 16839 h 7"/>
                  <a:gd name="T20" fmla="*/ 1164 w 9"/>
                  <a:gd name="T21" fmla="*/ 17676 h 7"/>
                  <a:gd name="T22" fmla="*/ 1164 w 9"/>
                  <a:gd name="T23" fmla="*/ 17676 h 7"/>
                  <a:gd name="T24" fmla="*/ 1164 w 9"/>
                  <a:gd name="T25" fmla="*/ 17676 h 7"/>
                  <a:gd name="T26" fmla="*/ 2069 w 9"/>
                  <a:gd name="T27" fmla="*/ 17676 h 7"/>
                  <a:gd name="T28" fmla="*/ 2069 w 9"/>
                  <a:gd name="T29" fmla="*/ 17676 h 7"/>
                  <a:gd name="T30" fmla="*/ 2069 w 9"/>
                  <a:gd name="T31" fmla="*/ 17676 h 7"/>
                  <a:gd name="T32" fmla="*/ 2069 w 9"/>
                  <a:gd name="T33" fmla="*/ 16839 h 7"/>
                  <a:gd name="T34" fmla="*/ 4905 w 9"/>
                  <a:gd name="T35" fmla="*/ 8251 h 7"/>
                  <a:gd name="T36" fmla="*/ 4905 w 9"/>
                  <a:gd name="T37" fmla="*/ 8251 h 7"/>
                  <a:gd name="T38" fmla="*/ 4905 w 9"/>
                  <a:gd name="T39" fmla="*/ 8251 h 7"/>
                  <a:gd name="T40" fmla="*/ 4905 w 9"/>
                  <a:gd name="T41" fmla="*/ 1 h 7"/>
                  <a:gd name="T42" fmla="*/ 4905 w 9"/>
                  <a:gd name="T43" fmla="*/ 1 h 7"/>
                  <a:gd name="T44" fmla="*/ 4905 w 9"/>
                  <a:gd name="T45" fmla="*/ 1 h 7"/>
                  <a:gd name="T46" fmla="*/ 4905 w 9"/>
                  <a:gd name="T47" fmla="*/ 1 h 7"/>
                  <a:gd name="T48" fmla="*/ 4905 w 9"/>
                  <a:gd name="T49" fmla="*/ 0 h 7"/>
                  <a:gd name="T50" fmla="*/ 4905 w 9"/>
                  <a:gd name="T51" fmla="*/ 0 h 7"/>
                  <a:gd name="T52" fmla="*/ 4905 w 9"/>
                  <a:gd name="T53" fmla="*/ 0 h 7"/>
                  <a:gd name="T54" fmla="*/ 4905 w 9"/>
                  <a:gd name="T55" fmla="*/ 0 h 7"/>
                  <a:gd name="T56" fmla="*/ 3679 w 9"/>
                  <a:gd name="T57" fmla="*/ 0 h 7"/>
                  <a:gd name="T58" fmla="*/ 3679 w 9"/>
                  <a:gd name="T59" fmla="*/ 0 h 7"/>
                  <a:gd name="T60" fmla="*/ 3679 w 9"/>
                  <a:gd name="T61" fmla="*/ 0 h 7"/>
                  <a:gd name="T62" fmla="*/ 2759 w 9"/>
                  <a:gd name="T63" fmla="*/ 0 h 7"/>
                  <a:gd name="T64" fmla="*/ 2759 w 9"/>
                  <a:gd name="T65" fmla="*/ 0 h 7"/>
                  <a:gd name="T66" fmla="*/ 2759 w 9"/>
                  <a:gd name="T67" fmla="*/ 0 h 7"/>
                  <a:gd name="T68" fmla="*/ 0 w 9"/>
                  <a:gd name="T69" fmla="*/ 8251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" name="Freeform 2170">
                <a:extLst>
                  <a:ext uri="{FF2B5EF4-FFF2-40B4-BE49-F238E27FC236}">
                    <a16:creationId xmlns:a16="http://schemas.microsoft.com/office/drawing/2014/main" id="{4A96860D-C91A-64C4-B0B5-EC6B0EAE4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097"/>
                <a:ext cx="12" cy="10"/>
              </a:xfrm>
              <a:custGeom>
                <a:avLst/>
                <a:gdLst>
                  <a:gd name="T0" fmla="*/ 0 w 9"/>
                  <a:gd name="T1" fmla="*/ 8251 h 7"/>
                  <a:gd name="T2" fmla="*/ 0 w 9"/>
                  <a:gd name="T3" fmla="*/ 11787 h 7"/>
                  <a:gd name="T4" fmla="*/ 0 w 9"/>
                  <a:gd name="T5" fmla="*/ 11787 h 7"/>
                  <a:gd name="T6" fmla="*/ 0 w 9"/>
                  <a:gd name="T7" fmla="*/ 11787 h 7"/>
                  <a:gd name="T8" fmla="*/ 0 w 9"/>
                  <a:gd name="T9" fmla="*/ 11787 h 7"/>
                  <a:gd name="T10" fmla="*/ 0 w 9"/>
                  <a:gd name="T11" fmla="*/ 11787 h 7"/>
                  <a:gd name="T12" fmla="*/ 0 w 9"/>
                  <a:gd name="T13" fmla="*/ 16839 h 7"/>
                  <a:gd name="T14" fmla="*/ 0 w 9"/>
                  <a:gd name="T15" fmla="*/ 16839 h 7"/>
                  <a:gd name="T16" fmla="*/ 0 w 9"/>
                  <a:gd name="T17" fmla="*/ 16839 h 7"/>
                  <a:gd name="T18" fmla="*/ 0 w 9"/>
                  <a:gd name="T19" fmla="*/ 16839 h 7"/>
                  <a:gd name="T20" fmla="*/ 0 w 9"/>
                  <a:gd name="T21" fmla="*/ 16839 h 7"/>
                  <a:gd name="T22" fmla="*/ 1164 w 9"/>
                  <a:gd name="T23" fmla="*/ 17676 h 7"/>
                  <a:gd name="T24" fmla="*/ 1164 w 9"/>
                  <a:gd name="T25" fmla="*/ 17676 h 7"/>
                  <a:gd name="T26" fmla="*/ 1164 w 9"/>
                  <a:gd name="T27" fmla="*/ 17676 h 7"/>
                  <a:gd name="T28" fmla="*/ 1164 w 9"/>
                  <a:gd name="T29" fmla="*/ 17676 h 7"/>
                  <a:gd name="T30" fmla="*/ 2069 w 9"/>
                  <a:gd name="T31" fmla="*/ 17676 h 7"/>
                  <a:gd name="T32" fmla="*/ 2069 w 9"/>
                  <a:gd name="T33" fmla="*/ 17676 h 7"/>
                  <a:gd name="T34" fmla="*/ 2069 w 9"/>
                  <a:gd name="T35" fmla="*/ 17676 h 7"/>
                  <a:gd name="T36" fmla="*/ 2069 w 9"/>
                  <a:gd name="T37" fmla="*/ 16839 h 7"/>
                  <a:gd name="T38" fmla="*/ 4905 w 9"/>
                  <a:gd name="T39" fmla="*/ 8251 h 7"/>
                  <a:gd name="T40" fmla="*/ 4905 w 9"/>
                  <a:gd name="T41" fmla="*/ 8251 h 7"/>
                  <a:gd name="T42" fmla="*/ 4905 w 9"/>
                  <a:gd name="T43" fmla="*/ 8251 h 7"/>
                  <a:gd name="T44" fmla="*/ 4905 w 9"/>
                  <a:gd name="T45" fmla="*/ 1 h 7"/>
                  <a:gd name="T46" fmla="*/ 4905 w 9"/>
                  <a:gd name="T47" fmla="*/ 1 h 7"/>
                  <a:gd name="T48" fmla="*/ 4905 w 9"/>
                  <a:gd name="T49" fmla="*/ 1 h 7"/>
                  <a:gd name="T50" fmla="*/ 4905 w 9"/>
                  <a:gd name="T51" fmla="*/ 1 h 7"/>
                  <a:gd name="T52" fmla="*/ 4905 w 9"/>
                  <a:gd name="T53" fmla="*/ 1 h 7"/>
                  <a:gd name="T54" fmla="*/ 4905 w 9"/>
                  <a:gd name="T55" fmla="*/ 0 h 7"/>
                  <a:gd name="T56" fmla="*/ 4905 w 9"/>
                  <a:gd name="T57" fmla="*/ 0 h 7"/>
                  <a:gd name="T58" fmla="*/ 4905 w 9"/>
                  <a:gd name="T59" fmla="*/ 0 h 7"/>
                  <a:gd name="T60" fmla="*/ 4905 w 9"/>
                  <a:gd name="T61" fmla="*/ 0 h 7"/>
                  <a:gd name="T62" fmla="*/ 3679 w 9"/>
                  <a:gd name="T63" fmla="*/ 0 h 7"/>
                  <a:gd name="T64" fmla="*/ 3679 w 9"/>
                  <a:gd name="T65" fmla="*/ 0 h 7"/>
                  <a:gd name="T66" fmla="*/ 3679 w 9"/>
                  <a:gd name="T67" fmla="*/ 0 h 7"/>
                  <a:gd name="T68" fmla="*/ 3679 w 9"/>
                  <a:gd name="T69" fmla="*/ 0 h 7"/>
                  <a:gd name="T70" fmla="*/ 2759 w 9"/>
                  <a:gd name="T71" fmla="*/ 0 h 7"/>
                  <a:gd name="T72" fmla="*/ 2759 w 9"/>
                  <a:gd name="T73" fmla="*/ 0 h 7"/>
                  <a:gd name="T74" fmla="*/ 2759 w 9"/>
                  <a:gd name="T75" fmla="*/ 0 h 7"/>
                  <a:gd name="T76" fmla="*/ 0 w 9"/>
                  <a:gd name="T77" fmla="*/ 8251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" name="Freeform 2171">
                <a:extLst>
                  <a:ext uri="{FF2B5EF4-FFF2-40B4-BE49-F238E27FC236}">
                    <a16:creationId xmlns:a16="http://schemas.microsoft.com/office/drawing/2014/main" id="{6659B731-35EC-207A-99A0-5C271ECB7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2094"/>
                <a:ext cx="13" cy="7"/>
              </a:xfrm>
              <a:custGeom>
                <a:avLst/>
                <a:gdLst>
                  <a:gd name="T0" fmla="*/ 1 w 10"/>
                  <a:gd name="T1" fmla="*/ 3 h 7"/>
                  <a:gd name="T2" fmla="*/ 1 w 10"/>
                  <a:gd name="T3" fmla="*/ 3 h 7"/>
                  <a:gd name="T4" fmla="*/ 1 w 10"/>
                  <a:gd name="T5" fmla="*/ 3 h 7"/>
                  <a:gd name="T6" fmla="*/ 1 w 10"/>
                  <a:gd name="T7" fmla="*/ 3 h 7"/>
                  <a:gd name="T8" fmla="*/ 0 w 10"/>
                  <a:gd name="T9" fmla="*/ 4 h 7"/>
                  <a:gd name="T10" fmla="*/ 0 w 10"/>
                  <a:gd name="T11" fmla="*/ 4 h 7"/>
                  <a:gd name="T12" fmla="*/ 0 w 10"/>
                  <a:gd name="T13" fmla="*/ 4 h 7"/>
                  <a:gd name="T14" fmla="*/ 1 w 10"/>
                  <a:gd name="T15" fmla="*/ 6 h 7"/>
                  <a:gd name="T16" fmla="*/ 1 w 10"/>
                  <a:gd name="T17" fmla="*/ 6 h 7"/>
                  <a:gd name="T18" fmla="*/ 1 w 10"/>
                  <a:gd name="T19" fmla="*/ 6 h 7"/>
                  <a:gd name="T20" fmla="*/ 1 w 10"/>
                  <a:gd name="T21" fmla="*/ 6 h 7"/>
                  <a:gd name="T22" fmla="*/ 1 w 10"/>
                  <a:gd name="T23" fmla="*/ 6 h 7"/>
                  <a:gd name="T24" fmla="*/ 1066 w 10"/>
                  <a:gd name="T25" fmla="*/ 7 h 7"/>
                  <a:gd name="T26" fmla="*/ 1066 w 10"/>
                  <a:gd name="T27" fmla="*/ 7 h 7"/>
                  <a:gd name="T28" fmla="*/ 1066 w 10"/>
                  <a:gd name="T29" fmla="*/ 7 h 7"/>
                  <a:gd name="T30" fmla="*/ 1802 w 10"/>
                  <a:gd name="T31" fmla="*/ 6 h 7"/>
                  <a:gd name="T32" fmla="*/ 1802 w 10"/>
                  <a:gd name="T33" fmla="*/ 6 h 7"/>
                  <a:gd name="T34" fmla="*/ 3266 w 10"/>
                  <a:gd name="T35" fmla="*/ 3 h 7"/>
                  <a:gd name="T36" fmla="*/ 3266 w 10"/>
                  <a:gd name="T37" fmla="*/ 3 h 7"/>
                  <a:gd name="T38" fmla="*/ 3266 w 10"/>
                  <a:gd name="T39" fmla="*/ 3 h 7"/>
                  <a:gd name="T40" fmla="*/ 3266 w 10"/>
                  <a:gd name="T41" fmla="*/ 3 h 7"/>
                  <a:gd name="T42" fmla="*/ 3266 w 10"/>
                  <a:gd name="T43" fmla="*/ 1 h 7"/>
                  <a:gd name="T44" fmla="*/ 3266 w 10"/>
                  <a:gd name="T45" fmla="*/ 1 h 7"/>
                  <a:gd name="T46" fmla="*/ 3266 w 10"/>
                  <a:gd name="T47" fmla="*/ 1 h 7"/>
                  <a:gd name="T48" fmla="*/ 3266 w 10"/>
                  <a:gd name="T49" fmla="*/ 0 h 7"/>
                  <a:gd name="T50" fmla="*/ 3266 w 10"/>
                  <a:gd name="T51" fmla="*/ 0 h 7"/>
                  <a:gd name="T52" fmla="*/ 3266 w 10"/>
                  <a:gd name="T53" fmla="*/ 0 h 7"/>
                  <a:gd name="T54" fmla="*/ 3266 w 10"/>
                  <a:gd name="T55" fmla="*/ 0 h 7"/>
                  <a:gd name="T56" fmla="*/ 2512 w 10"/>
                  <a:gd name="T57" fmla="*/ 0 h 7"/>
                  <a:gd name="T58" fmla="*/ 2512 w 10"/>
                  <a:gd name="T59" fmla="*/ 0 h 7"/>
                  <a:gd name="T60" fmla="*/ 2512 w 10"/>
                  <a:gd name="T61" fmla="*/ 0 h 7"/>
                  <a:gd name="T62" fmla="*/ 1932 w 10"/>
                  <a:gd name="T63" fmla="*/ 0 h 7"/>
                  <a:gd name="T64" fmla="*/ 1932 w 10"/>
                  <a:gd name="T65" fmla="*/ 0 h 7"/>
                  <a:gd name="T66" fmla="*/ 1932 w 10"/>
                  <a:gd name="T67" fmla="*/ 0 h 7"/>
                  <a:gd name="T68" fmla="*/ 1 w 10"/>
                  <a:gd name="T69" fmla="*/ 3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7">
                    <a:moveTo>
                      <a:pt x="1" y="3"/>
                    </a:move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" name="Freeform 2172">
                <a:extLst>
                  <a:ext uri="{FF2B5EF4-FFF2-40B4-BE49-F238E27FC236}">
                    <a16:creationId xmlns:a16="http://schemas.microsoft.com/office/drawing/2014/main" id="{CE682CC6-5ED2-603A-1894-792D385E8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2094"/>
                <a:ext cx="13" cy="7"/>
              </a:xfrm>
              <a:custGeom>
                <a:avLst/>
                <a:gdLst>
                  <a:gd name="T0" fmla="*/ 1 w 10"/>
                  <a:gd name="T1" fmla="*/ 3 h 7"/>
                  <a:gd name="T2" fmla="*/ 1 w 10"/>
                  <a:gd name="T3" fmla="*/ 3 h 7"/>
                  <a:gd name="T4" fmla="*/ 1 w 10"/>
                  <a:gd name="T5" fmla="*/ 3 h 7"/>
                  <a:gd name="T6" fmla="*/ 1 w 10"/>
                  <a:gd name="T7" fmla="*/ 3 h 7"/>
                  <a:gd name="T8" fmla="*/ 0 w 10"/>
                  <a:gd name="T9" fmla="*/ 4 h 7"/>
                  <a:gd name="T10" fmla="*/ 0 w 10"/>
                  <a:gd name="T11" fmla="*/ 4 h 7"/>
                  <a:gd name="T12" fmla="*/ 0 w 10"/>
                  <a:gd name="T13" fmla="*/ 4 h 7"/>
                  <a:gd name="T14" fmla="*/ 0 w 10"/>
                  <a:gd name="T15" fmla="*/ 4 h 7"/>
                  <a:gd name="T16" fmla="*/ 1 w 10"/>
                  <a:gd name="T17" fmla="*/ 6 h 7"/>
                  <a:gd name="T18" fmla="*/ 1 w 10"/>
                  <a:gd name="T19" fmla="*/ 6 h 7"/>
                  <a:gd name="T20" fmla="*/ 1 w 10"/>
                  <a:gd name="T21" fmla="*/ 6 h 7"/>
                  <a:gd name="T22" fmla="*/ 1 w 10"/>
                  <a:gd name="T23" fmla="*/ 6 h 7"/>
                  <a:gd name="T24" fmla="*/ 1 w 10"/>
                  <a:gd name="T25" fmla="*/ 6 h 7"/>
                  <a:gd name="T26" fmla="*/ 1066 w 10"/>
                  <a:gd name="T27" fmla="*/ 7 h 7"/>
                  <a:gd name="T28" fmla="*/ 1066 w 10"/>
                  <a:gd name="T29" fmla="*/ 7 h 7"/>
                  <a:gd name="T30" fmla="*/ 1066 w 10"/>
                  <a:gd name="T31" fmla="*/ 7 h 7"/>
                  <a:gd name="T32" fmla="*/ 1066 w 10"/>
                  <a:gd name="T33" fmla="*/ 7 h 7"/>
                  <a:gd name="T34" fmla="*/ 1802 w 10"/>
                  <a:gd name="T35" fmla="*/ 6 h 7"/>
                  <a:gd name="T36" fmla="*/ 1802 w 10"/>
                  <a:gd name="T37" fmla="*/ 6 h 7"/>
                  <a:gd name="T38" fmla="*/ 3266 w 10"/>
                  <a:gd name="T39" fmla="*/ 3 h 7"/>
                  <a:gd name="T40" fmla="*/ 3266 w 10"/>
                  <a:gd name="T41" fmla="*/ 3 h 7"/>
                  <a:gd name="T42" fmla="*/ 3266 w 10"/>
                  <a:gd name="T43" fmla="*/ 3 h 7"/>
                  <a:gd name="T44" fmla="*/ 3266 w 10"/>
                  <a:gd name="T45" fmla="*/ 3 h 7"/>
                  <a:gd name="T46" fmla="*/ 3266 w 10"/>
                  <a:gd name="T47" fmla="*/ 1 h 7"/>
                  <a:gd name="T48" fmla="*/ 3266 w 10"/>
                  <a:gd name="T49" fmla="*/ 1 h 7"/>
                  <a:gd name="T50" fmla="*/ 3266 w 10"/>
                  <a:gd name="T51" fmla="*/ 1 h 7"/>
                  <a:gd name="T52" fmla="*/ 3266 w 10"/>
                  <a:gd name="T53" fmla="*/ 1 h 7"/>
                  <a:gd name="T54" fmla="*/ 3266 w 10"/>
                  <a:gd name="T55" fmla="*/ 0 h 7"/>
                  <a:gd name="T56" fmla="*/ 3266 w 10"/>
                  <a:gd name="T57" fmla="*/ 0 h 7"/>
                  <a:gd name="T58" fmla="*/ 3266 w 10"/>
                  <a:gd name="T59" fmla="*/ 0 h 7"/>
                  <a:gd name="T60" fmla="*/ 3266 w 10"/>
                  <a:gd name="T61" fmla="*/ 0 h 7"/>
                  <a:gd name="T62" fmla="*/ 2512 w 10"/>
                  <a:gd name="T63" fmla="*/ 0 h 7"/>
                  <a:gd name="T64" fmla="*/ 2512 w 10"/>
                  <a:gd name="T65" fmla="*/ 0 h 7"/>
                  <a:gd name="T66" fmla="*/ 2512 w 10"/>
                  <a:gd name="T67" fmla="*/ 0 h 7"/>
                  <a:gd name="T68" fmla="*/ 2512 w 10"/>
                  <a:gd name="T69" fmla="*/ 0 h 7"/>
                  <a:gd name="T70" fmla="*/ 1932 w 10"/>
                  <a:gd name="T71" fmla="*/ 0 h 7"/>
                  <a:gd name="T72" fmla="*/ 1932 w 10"/>
                  <a:gd name="T73" fmla="*/ 0 h 7"/>
                  <a:gd name="T74" fmla="*/ 1932 w 10"/>
                  <a:gd name="T75" fmla="*/ 0 h 7"/>
                  <a:gd name="T76" fmla="*/ 1 w 10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7">
                    <a:moveTo>
                      <a:pt x="1" y="3"/>
                    </a:move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5" y="6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" name="Freeform 2173">
                <a:extLst>
                  <a:ext uri="{FF2B5EF4-FFF2-40B4-BE49-F238E27FC236}">
                    <a16:creationId xmlns:a16="http://schemas.microsoft.com/office/drawing/2014/main" id="{FA49F991-9D14-3527-AA98-B085C7179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091"/>
                <a:ext cx="10" cy="7"/>
              </a:xfrm>
              <a:custGeom>
                <a:avLst/>
                <a:gdLst>
                  <a:gd name="T0" fmla="*/ 1 w 10"/>
                  <a:gd name="T1" fmla="*/ 3 h 7"/>
                  <a:gd name="T2" fmla="*/ 1 w 10"/>
                  <a:gd name="T3" fmla="*/ 3 h 7"/>
                  <a:gd name="T4" fmla="*/ 1 w 10"/>
                  <a:gd name="T5" fmla="*/ 3 h 7"/>
                  <a:gd name="T6" fmla="*/ 0 w 10"/>
                  <a:gd name="T7" fmla="*/ 3 h 7"/>
                  <a:gd name="T8" fmla="*/ 0 w 10"/>
                  <a:gd name="T9" fmla="*/ 4 h 7"/>
                  <a:gd name="T10" fmla="*/ 0 w 10"/>
                  <a:gd name="T11" fmla="*/ 4 h 7"/>
                  <a:gd name="T12" fmla="*/ 0 w 10"/>
                  <a:gd name="T13" fmla="*/ 4 h 7"/>
                  <a:gd name="T14" fmla="*/ 0 w 10"/>
                  <a:gd name="T15" fmla="*/ 6 h 7"/>
                  <a:gd name="T16" fmla="*/ 0 w 10"/>
                  <a:gd name="T17" fmla="*/ 6 h 7"/>
                  <a:gd name="T18" fmla="*/ 0 w 10"/>
                  <a:gd name="T19" fmla="*/ 6 h 7"/>
                  <a:gd name="T20" fmla="*/ 1 w 10"/>
                  <a:gd name="T21" fmla="*/ 6 h 7"/>
                  <a:gd name="T22" fmla="*/ 1 w 10"/>
                  <a:gd name="T23" fmla="*/ 6 h 7"/>
                  <a:gd name="T24" fmla="*/ 1 w 10"/>
                  <a:gd name="T25" fmla="*/ 6 h 7"/>
                  <a:gd name="T26" fmla="*/ 1 w 10"/>
                  <a:gd name="T27" fmla="*/ 7 h 7"/>
                  <a:gd name="T28" fmla="*/ 3 w 10"/>
                  <a:gd name="T29" fmla="*/ 7 h 7"/>
                  <a:gd name="T30" fmla="*/ 3 w 10"/>
                  <a:gd name="T31" fmla="*/ 7 h 7"/>
                  <a:gd name="T32" fmla="*/ 3 w 10"/>
                  <a:gd name="T33" fmla="*/ 6 h 7"/>
                  <a:gd name="T34" fmla="*/ 8 w 10"/>
                  <a:gd name="T35" fmla="*/ 4 h 7"/>
                  <a:gd name="T36" fmla="*/ 10 w 10"/>
                  <a:gd name="T37" fmla="*/ 4 h 7"/>
                  <a:gd name="T38" fmla="*/ 10 w 10"/>
                  <a:gd name="T39" fmla="*/ 4 h 7"/>
                  <a:gd name="T40" fmla="*/ 10 w 10"/>
                  <a:gd name="T41" fmla="*/ 3 h 7"/>
                  <a:gd name="T42" fmla="*/ 10 w 10"/>
                  <a:gd name="T43" fmla="*/ 3 h 7"/>
                  <a:gd name="T44" fmla="*/ 10 w 10"/>
                  <a:gd name="T45" fmla="*/ 3 h 7"/>
                  <a:gd name="T46" fmla="*/ 10 w 10"/>
                  <a:gd name="T47" fmla="*/ 3 h 7"/>
                  <a:gd name="T48" fmla="*/ 10 w 10"/>
                  <a:gd name="T49" fmla="*/ 1 h 7"/>
                  <a:gd name="T50" fmla="*/ 10 w 10"/>
                  <a:gd name="T51" fmla="*/ 1 h 7"/>
                  <a:gd name="T52" fmla="*/ 10 w 10"/>
                  <a:gd name="T53" fmla="*/ 1 h 7"/>
                  <a:gd name="T54" fmla="*/ 10 w 10"/>
                  <a:gd name="T55" fmla="*/ 0 h 7"/>
                  <a:gd name="T56" fmla="*/ 10 w 10"/>
                  <a:gd name="T57" fmla="*/ 0 h 7"/>
                  <a:gd name="T58" fmla="*/ 8 w 10"/>
                  <a:gd name="T59" fmla="*/ 0 h 7"/>
                  <a:gd name="T60" fmla="*/ 8 w 10"/>
                  <a:gd name="T61" fmla="*/ 0 h 7"/>
                  <a:gd name="T62" fmla="*/ 8 w 10"/>
                  <a:gd name="T63" fmla="*/ 0 h 7"/>
                  <a:gd name="T64" fmla="*/ 6 w 10"/>
                  <a:gd name="T65" fmla="*/ 0 h 7"/>
                  <a:gd name="T66" fmla="*/ 6 w 10"/>
                  <a:gd name="T67" fmla="*/ 0 h 7"/>
                  <a:gd name="T68" fmla="*/ 1 w 10"/>
                  <a:gd name="T69" fmla="*/ 3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7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" name="Freeform 2174">
                <a:extLst>
                  <a:ext uri="{FF2B5EF4-FFF2-40B4-BE49-F238E27FC236}">
                    <a16:creationId xmlns:a16="http://schemas.microsoft.com/office/drawing/2014/main" id="{B4ABD0DA-46ED-6331-5DB3-223B71ECA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2091"/>
                <a:ext cx="10" cy="7"/>
              </a:xfrm>
              <a:custGeom>
                <a:avLst/>
                <a:gdLst>
                  <a:gd name="T0" fmla="*/ 1 w 10"/>
                  <a:gd name="T1" fmla="*/ 3 h 7"/>
                  <a:gd name="T2" fmla="*/ 1 w 10"/>
                  <a:gd name="T3" fmla="*/ 3 h 7"/>
                  <a:gd name="T4" fmla="*/ 1 w 10"/>
                  <a:gd name="T5" fmla="*/ 3 h 7"/>
                  <a:gd name="T6" fmla="*/ 0 w 10"/>
                  <a:gd name="T7" fmla="*/ 3 h 7"/>
                  <a:gd name="T8" fmla="*/ 0 w 10"/>
                  <a:gd name="T9" fmla="*/ 4 h 7"/>
                  <a:gd name="T10" fmla="*/ 0 w 10"/>
                  <a:gd name="T11" fmla="*/ 4 h 7"/>
                  <a:gd name="T12" fmla="*/ 0 w 10"/>
                  <a:gd name="T13" fmla="*/ 4 h 7"/>
                  <a:gd name="T14" fmla="*/ 0 w 10"/>
                  <a:gd name="T15" fmla="*/ 4 h 7"/>
                  <a:gd name="T16" fmla="*/ 0 w 10"/>
                  <a:gd name="T17" fmla="*/ 6 h 7"/>
                  <a:gd name="T18" fmla="*/ 0 w 10"/>
                  <a:gd name="T19" fmla="*/ 6 h 7"/>
                  <a:gd name="T20" fmla="*/ 0 w 10"/>
                  <a:gd name="T21" fmla="*/ 6 h 7"/>
                  <a:gd name="T22" fmla="*/ 1 w 10"/>
                  <a:gd name="T23" fmla="*/ 6 h 7"/>
                  <a:gd name="T24" fmla="*/ 1 w 10"/>
                  <a:gd name="T25" fmla="*/ 6 h 7"/>
                  <a:gd name="T26" fmla="*/ 1 w 10"/>
                  <a:gd name="T27" fmla="*/ 6 h 7"/>
                  <a:gd name="T28" fmla="*/ 1 w 10"/>
                  <a:gd name="T29" fmla="*/ 7 h 7"/>
                  <a:gd name="T30" fmla="*/ 3 w 10"/>
                  <a:gd name="T31" fmla="*/ 7 h 7"/>
                  <a:gd name="T32" fmla="*/ 3 w 10"/>
                  <a:gd name="T33" fmla="*/ 7 h 7"/>
                  <a:gd name="T34" fmla="*/ 3 w 10"/>
                  <a:gd name="T35" fmla="*/ 7 h 7"/>
                  <a:gd name="T36" fmla="*/ 3 w 10"/>
                  <a:gd name="T37" fmla="*/ 6 h 7"/>
                  <a:gd name="T38" fmla="*/ 8 w 10"/>
                  <a:gd name="T39" fmla="*/ 4 h 7"/>
                  <a:gd name="T40" fmla="*/ 10 w 10"/>
                  <a:gd name="T41" fmla="*/ 4 h 7"/>
                  <a:gd name="T42" fmla="*/ 10 w 10"/>
                  <a:gd name="T43" fmla="*/ 4 h 7"/>
                  <a:gd name="T44" fmla="*/ 10 w 10"/>
                  <a:gd name="T45" fmla="*/ 3 h 7"/>
                  <a:gd name="T46" fmla="*/ 10 w 10"/>
                  <a:gd name="T47" fmla="*/ 3 h 7"/>
                  <a:gd name="T48" fmla="*/ 10 w 10"/>
                  <a:gd name="T49" fmla="*/ 3 h 7"/>
                  <a:gd name="T50" fmla="*/ 10 w 10"/>
                  <a:gd name="T51" fmla="*/ 3 h 7"/>
                  <a:gd name="T52" fmla="*/ 10 w 10"/>
                  <a:gd name="T53" fmla="*/ 3 h 7"/>
                  <a:gd name="T54" fmla="*/ 10 w 10"/>
                  <a:gd name="T55" fmla="*/ 1 h 7"/>
                  <a:gd name="T56" fmla="*/ 10 w 10"/>
                  <a:gd name="T57" fmla="*/ 1 h 7"/>
                  <a:gd name="T58" fmla="*/ 10 w 10"/>
                  <a:gd name="T59" fmla="*/ 1 h 7"/>
                  <a:gd name="T60" fmla="*/ 10 w 10"/>
                  <a:gd name="T61" fmla="*/ 0 h 7"/>
                  <a:gd name="T62" fmla="*/ 10 w 10"/>
                  <a:gd name="T63" fmla="*/ 0 h 7"/>
                  <a:gd name="T64" fmla="*/ 8 w 10"/>
                  <a:gd name="T65" fmla="*/ 0 h 7"/>
                  <a:gd name="T66" fmla="*/ 8 w 10"/>
                  <a:gd name="T67" fmla="*/ 0 h 7"/>
                  <a:gd name="T68" fmla="*/ 8 w 10"/>
                  <a:gd name="T69" fmla="*/ 0 h 7"/>
                  <a:gd name="T70" fmla="*/ 8 w 10"/>
                  <a:gd name="T71" fmla="*/ 0 h 7"/>
                  <a:gd name="T72" fmla="*/ 6 w 10"/>
                  <a:gd name="T73" fmla="*/ 0 h 7"/>
                  <a:gd name="T74" fmla="*/ 6 w 10"/>
                  <a:gd name="T75" fmla="*/ 0 h 7"/>
                  <a:gd name="T76" fmla="*/ 1 w 10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7">
                    <a:moveTo>
                      <a:pt x="1" y="3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" name="Freeform 2175">
                <a:extLst>
                  <a:ext uri="{FF2B5EF4-FFF2-40B4-BE49-F238E27FC236}">
                    <a16:creationId xmlns:a16="http://schemas.microsoft.com/office/drawing/2014/main" id="{1E61D277-861D-4EB3-C4EA-84CEC6C65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089"/>
                <a:ext cx="10" cy="6"/>
              </a:xfrm>
              <a:custGeom>
                <a:avLst/>
                <a:gdLst>
                  <a:gd name="T0" fmla="*/ 1 w 10"/>
                  <a:gd name="T1" fmla="*/ 2 h 6"/>
                  <a:gd name="T2" fmla="*/ 1 w 10"/>
                  <a:gd name="T3" fmla="*/ 2 h 6"/>
                  <a:gd name="T4" fmla="*/ 1 w 10"/>
                  <a:gd name="T5" fmla="*/ 2 h 6"/>
                  <a:gd name="T6" fmla="*/ 1 w 10"/>
                  <a:gd name="T7" fmla="*/ 3 h 6"/>
                  <a:gd name="T8" fmla="*/ 0 w 10"/>
                  <a:gd name="T9" fmla="*/ 3 h 6"/>
                  <a:gd name="T10" fmla="*/ 0 w 10"/>
                  <a:gd name="T11" fmla="*/ 3 h 6"/>
                  <a:gd name="T12" fmla="*/ 0 w 10"/>
                  <a:gd name="T13" fmla="*/ 3 h 6"/>
                  <a:gd name="T14" fmla="*/ 0 w 10"/>
                  <a:gd name="T15" fmla="*/ 5 h 6"/>
                  <a:gd name="T16" fmla="*/ 0 w 10"/>
                  <a:gd name="T17" fmla="*/ 5 h 6"/>
                  <a:gd name="T18" fmla="*/ 0 w 10"/>
                  <a:gd name="T19" fmla="*/ 5 h 6"/>
                  <a:gd name="T20" fmla="*/ 0 w 10"/>
                  <a:gd name="T21" fmla="*/ 5 h 6"/>
                  <a:gd name="T22" fmla="*/ 1 w 10"/>
                  <a:gd name="T23" fmla="*/ 5 h 6"/>
                  <a:gd name="T24" fmla="*/ 1 w 10"/>
                  <a:gd name="T25" fmla="*/ 6 h 6"/>
                  <a:gd name="T26" fmla="*/ 1 w 10"/>
                  <a:gd name="T27" fmla="*/ 6 h 6"/>
                  <a:gd name="T28" fmla="*/ 1 w 10"/>
                  <a:gd name="T29" fmla="*/ 6 h 6"/>
                  <a:gd name="T30" fmla="*/ 1 w 10"/>
                  <a:gd name="T31" fmla="*/ 6 h 6"/>
                  <a:gd name="T32" fmla="*/ 3 w 10"/>
                  <a:gd name="T33" fmla="*/ 6 h 6"/>
                  <a:gd name="T34" fmla="*/ 3 w 10"/>
                  <a:gd name="T35" fmla="*/ 6 h 6"/>
                  <a:gd name="T36" fmla="*/ 3 w 10"/>
                  <a:gd name="T37" fmla="*/ 6 h 6"/>
                  <a:gd name="T38" fmla="*/ 8 w 10"/>
                  <a:gd name="T39" fmla="*/ 5 h 6"/>
                  <a:gd name="T40" fmla="*/ 10 w 10"/>
                  <a:gd name="T41" fmla="*/ 5 h 6"/>
                  <a:gd name="T42" fmla="*/ 10 w 10"/>
                  <a:gd name="T43" fmla="*/ 5 h 6"/>
                  <a:gd name="T44" fmla="*/ 10 w 10"/>
                  <a:gd name="T45" fmla="*/ 3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2 h 6"/>
                  <a:gd name="T54" fmla="*/ 10 w 10"/>
                  <a:gd name="T55" fmla="*/ 2 h 6"/>
                  <a:gd name="T56" fmla="*/ 10 w 10"/>
                  <a:gd name="T57" fmla="*/ 2 h 6"/>
                  <a:gd name="T58" fmla="*/ 10 w 10"/>
                  <a:gd name="T59" fmla="*/ 2 h 6"/>
                  <a:gd name="T60" fmla="*/ 10 w 10"/>
                  <a:gd name="T61" fmla="*/ 2 h 6"/>
                  <a:gd name="T62" fmla="*/ 10 w 10"/>
                  <a:gd name="T63" fmla="*/ 0 h 6"/>
                  <a:gd name="T64" fmla="*/ 10 w 10"/>
                  <a:gd name="T65" fmla="*/ 0 h 6"/>
                  <a:gd name="T66" fmla="*/ 8 w 10"/>
                  <a:gd name="T67" fmla="*/ 0 h 6"/>
                  <a:gd name="T68" fmla="*/ 8 w 10"/>
                  <a:gd name="T69" fmla="*/ 0 h 6"/>
                  <a:gd name="T70" fmla="*/ 8 w 10"/>
                  <a:gd name="T71" fmla="*/ 0 h 6"/>
                  <a:gd name="T72" fmla="*/ 8 w 10"/>
                  <a:gd name="T73" fmla="*/ 0 h 6"/>
                  <a:gd name="T74" fmla="*/ 8 w 10"/>
                  <a:gd name="T75" fmla="*/ 0 h 6"/>
                  <a:gd name="T76" fmla="*/ 1 w 10"/>
                  <a:gd name="T77" fmla="*/ 2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2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" name="Freeform 2176">
                <a:extLst>
                  <a:ext uri="{FF2B5EF4-FFF2-40B4-BE49-F238E27FC236}">
                    <a16:creationId xmlns:a16="http://schemas.microsoft.com/office/drawing/2014/main" id="{B43031C2-2939-8450-8D76-1C4340B70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2089"/>
                <a:ext cx="10" cy="6"/>
              </a:xfrm>
              <a:custGeom>
                <a:avLst/>
                <a:gdLst>
                  <a:gd name="T0" fmla="*/ 1 w 10"/>
                  <a:gd name="T1" fmla="*/ 2 h 6"/>
                  <a:gd name="T2" fmla="*/ 1 w 10"/>
                  <a:gd name="T3" fmla="*/ 2 h 6"/>
                  <a:gd name="T4" fmla="*/ 1 w 10"/>
                  <a:gd name="T5" fmla="*/ 2 h 6"/>
                  <a:gd name="T6" fmla="*/ 1 w 10"/>
                  <a:gd name="T7" fmla="*/ 3 h 6"/>
                  <a:gd name="T8" fmla="*/ 0 w 10"/>
                  <a:gd name="T9" fmla="*/ 3 h 6"/>
                  <a:gd name="T10" fmla="*/ 0 w 10"/>
                  <a:gd name="T11" fmla="*/ 3 h 6"/>
                  <a:gd name="T12" fmla="*/ 0 w 10"/>
                  <a:gd name="T13" fmla="*/ 3 h 6"/>
                  <a:gd name="T14" fmla="*/ 0 w 10"/>
                  <a:gd name="T15" fmla="*/ 5 h 6"/>
                  <a:gd name="T16" fmla="*/ 0 w 10"/>
                  <a:gd name="T17" fmla="*/ 5 h 6"/>
                  <a:gd name="T18" fmla="*/ 0 w 10"/>
                  <a:gd name="T19" fmla="*/ 5 h 6"/>
                  <a:gd name="T20" fmla="*/ 0 w 10"/>
                  <a:gd name="T21" fmla="*/ 5 h 6"/>
                  <a:gd name="T22" fmla="*/ 1 w 10"/>
                  <a:gd name="T23" fmla="*/ 5 h 6"/>
                  <a:gd name="T24" fmla="*/ 1 w 10"/>
                  <a:gd name="T25" fmla="*/ 6 h 6"/>
                  <a:gd name="T26" fmla="*/ 1 w 10"/>
                  <a:gd name="T27" fmla="*/ 6 h 6"/>
                  <a:gd name="T28" fmla="*/ 1 w 10"/>
                  <a:gd name="T29" fmla="*/ 6 h 6"/>
                  <a:gd name="T30" fmla="*/ 1 w 10"/>
                  <a:gd name="T31" fmla="*/ 6 h 6"/>
                  <a:gd name="T32" fmla="*/ 3 w 10"/>
                  <a:gd name="T33" fmla="*/ 6 h 6"/>
                  <a:gd name="T34" fmla="*/ 3 w 10"/>
                  <a:gd name="T35" fmla="*/ 6 h 6"/>
                  <a:gd name="T36" fmla="*/ 3 w 10"/>
                  <a:gd name="T37" fmla="*/ 6 h 6"/>
                  <a:gd name="T38" fmla="*/ 8 w 10"/>
                  <a:gd name="T39" fmla="*/ 5 h 6"/>
                  <a:gd name="T40" fmla="*/ 10 w 10"/>
                  <a:gd name="T41" fmla="*/ 5 h 6"/>
                  <a:gd name="T42" fmla="*/ 10 w 10"/>
                  <a:gd name="T43" fmla="*/ 5 h 6"/>
                  <a:gd name="T44" fmla="*/ 10 w 10"/>
                  <a:gd name="T45" fmla="*/ 3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2 h 6"/>
                  <a:gd name="T54" fmla="*/ 10 w 10"/>
                  <a:gd name="T55" fmla="*/ 2 h 6"/>
                  <a:gd name="T56" fmla="*/ 10 w 10"/>
                  <a:gd name="T57" fmla="*/ 2 h 6"/>
                  <a:gd name="T58" fmla="*/ 10 w 10"/>
                  <a:gd name="T59" fmla="*/ 2 h 6"/>
                  <a:gd name="T60" fmla="*/ 10 w 10"/>
                  <a:gd name="T61" fmla="*/ 2 h 6"/>
                  <a:gd name="T62" fmla="*/ 10 w 10"/>
                  <a:gd name="T63" fmla="*/ 0 h 6"/>
                  <a:gd name="T64" fmla="*/ 10 w 10"/>
                  <a:gd name="T65" fmla="*/ 0 h 6"/>
                  <a:gd name="T66" fmla="*/ 8 w 10"/>
                  <a:gd name="T67" fmla="*/ 0 h 6"/>
                  <a:gd name="T68" fmla="*/ 8 w 10"/>
                  <a:gd name="T69" fmla="*/ 0 h 6"/>
                  <a:gd name="T70" fmla="*/ 8 w 10"/>
                  <a:gd name="T71" fmla="*/ 0 h 6"/>
                  <a:gd name="T72" fmla="*/ 8 w 10"/>
                  <a:gd name="T73" fmla="*/ 0 h 6"/>
                  <a:gd name="T74" fmla="*/ 8 w 10"/>
                  <a:gd name="T75" fmla="*/ 0 h 6"/>
                  <a:gd name="T76" fmla="*/ 1 w 10"/>
                  <a:gd name="T77" fmla="*/ 2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2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1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" name="Freeform 2177">
                <a:extLst>
                  <a:ext uri="{FF2B5EF4-FFF2-40B4-BE49-F238E27FC236}">
                    <a16:creationId xmlns:a16="http://schemas.microsoft.com/office/drawing/2014/main" id="{1D92A73B-24AD-8A34-0126-8DF023CD0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088"/>
                <a:ext cx="11" cy="6"/>
              </a:xfrm>
              <a:custGeom>
                <a:avLst/>
                <a:gdLst>
                  <a:gd name="T0" fmla="*/ 3 w 11"/>
                  <a:gd name="T1" fmla="*/ 1 h 6"/>
                  <a:gd name="T2" fmla="*/ 3 w 11"/>
                  <a:gd name="T3" fmla="*/ 1 h 6"/>
                  <a:gd name="T4" fmla="*/ 1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1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4 h 6"/>
                  <a:gd name="T20" fmla="*/ 0 w 11"/>
                  <a:gd name="T21" fmla="*/ 4 h 6"/>
                  <a:gd name="T22" fmla="*/ 1 w 11"/>
                  <a:gd name="T23" fmla="*/ 4 h 6"/>
                  <a:gd name="T24" fmla="*/ 1 w 11"/>
                  <a:gd name="T25" fmla="*/ 4 h 6"/>
                  <a:gd name="T26" fmla="*/ 1 w 11"/>
                  <a:gd name="T27" fmla="*/ 6 h 6"/>
                  <a:gd name="T28" fmla="*/ 1 w 11"/>
                  <a:gd name="T29" fmla="*/ 6 h 6"/>
                  <a:gd name="T30" fmla="*/ 3 w 11"/>
                  <a:gd name="T31" fmla="*/ 6 h 6"/>
                  <a:gd name="T32" fmla="*/ 3 w 11"/>
                  <a:gd name="T33" fmla="*/ 6 h 6"/>
                  <a:gd name="T34" fmla="*/ 3 w 11"/>
                  <a:gd name="T35" fmla="*/ 6 h 6"/>
                  <a:gd name="T36" fmla="*/ 3 w 11"/>
                  <a:gd name="T37" fmla="*/ 6 h 6"/>
                  <a:gd name="T38" fmla="*/ 10 w 11"/>
                  <a:gd name="T39" fmla="*/ 4 h 6"/>
                  <a:gd name="T40" fmla="*/ 10 w 11"/>
                  <a:gd name="T41" fmla="*/ 4 h 6"/>
                  <a:gd name="T42" fmla="*/ 10 w 11"/>
                  <a:gd name="T43" fmla="*/ 4 h 6"/>
                  <a:gd name="T44" fmla="*/ 10 w 11"/>
                  <a:gd name="T45" fmla="*/ 4 h 6"/>
                  <a:gd name="T46" fmla="*/ 10 w 11"/>
                  <a:gd name="T47" fmla="*/ 4 h 6"/>
                  <a:gd name="T48" fmla="*/ 11 w 11"/>
                  <a:gd name="T49" fmla="*/ 3 h 6"/>
                  <a:gd name="T50" fmla="*/ 11 w 11"/>
                  <a:gd name="T51" fmla="*/ 3 h 6"/>
                  <a:gd name="T52" fmla="*/ 11 w 11"/>
                  <a:gd name="T53" fmla="*/ 3 h 6"/>
                  <a:gd name="T54" fmla="*/ 11 w 11"/>
                  <a:gd name="T55" fmla="*/ 3 h 6"/>
                  <a:gd name="T56" fmla="*/ 11 w 11"/>
                  <a:gd name="T57" fmla="*/ 3 h 6"/>
                  <a:gd name="T58" fmla="*/ 11 w 11"/>
                  <a:gd name="T59" fmla="*/ 1 h 6"/>
                  <a:gd name="T60" fmla="*/ 11 w 11"/>
                  <a:gd name="T61" fmla="*/ 1 h 6"/>
                  <a:gd name="T62" fmla="*/ 10 w 11"/>
                  <a:gd name="T63" fmla="*/ 1 h 6"/>
                  <a:gd name="T64" fmla="*/ 10 w 11"/>
                  <a:gd name="T65" fmla="*/ 1 h 6"/>
                  <a:gd name="T66" fmla="*/ 10 w 11"/>
                  <a:gd name="T67" fmla="*/ 1 h 6"/>
                  <a:gd name="T68" fmla="*/ 10 w 11"/>
                  <a:gd name="T69" fmla="*/ 0 h 6"/>
                  <a:gd name="T70" fmla="*/ 10 w 11"/>
                  <a:gd name="T71" fmla="*/ 0 h 6"/>
                  <a:gd name="T72" fmla="*/ 8 w 11"/>
                  <a:gd name="T73" fmla="*/ 0 h 6"/>
                  <a:gd name="T74" fmla="*/ 8 w 11"/>
                  <a:gd name="T75" fmla="*/ 0 h 6"/>
                  <a:gd name="T76" fmla="*/ 3 w 11"/>
                  <a:gd name="T77" fmla="*/ 1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3" y="1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" name="Freeform 2178">
                <a:extLst>
                  <a:ext uri="{FF2B5EF4-FFF2-40B4-BE49-F238E27FC236}">
                    <a16:creationId xmlns:a16="http://schemas.microsoft.com/office/drawing/2014/main" id="{A87B3345-D117-44CA-DC92-B1C07196D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088"/>
                <a:ext cx="11" cy="6"/>
              </a:xfrm>
              <a:custGeom>
                <a:avLst/>
                <a:gdLst>
                  <a:gd name="T0" fmla="*/ 3 w 11"/>
                  <a:gd name="T1" fmla="*/ 1 h 6"/>
                  <a:gd name="T2" fmla="*/ 3 w 11"/>
                  <a:gd name="T3" fmla="*/ 1 h 6"/>
                  <a:gd name="T4" fmla="*/ 1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1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4 h 6"/>
                  <a:gd name="T20" fmla="*/ 0 w 11"/>
                  <a:gd name="T21" fmla="*/ 4 h 6"/>
                  <a:gd name="T22" fmla="*/ 1 w 11"/>
                  <a:gd name="T23" fmla="*/ 4 h 6"/>
                  <a:gd name="T24" fmla="*/ 1 w 11"/>
                  <a:gd name="T25" fmla="*/ 4 h 6"/>
                  <a:gd name="T26" fmla="*/ 1 w 11"/>
                  <a:gd name="T27" fmla="*/ 6 h 6"/>
                  <a:gd name="T28" fmla="*/ 1 w 11"/>
                  <a:gd name="T29" fmla="*/ 6 h 6"/>
                  <a:gd name="T30" fmla="*/ 3 w 11"/>
                  <a:gd name="T31" fmla="*/ 6 h 6"/>
                  <a:gd name="T32" fmla="*/ 3 w 11"/>
                  <a:gd name="T33" fmla="*/ 6 h 6"/>
                  <a:gd name="T34" fmla="*/ 3 w 11"/>
                  <a:gd name="T35" fmla="*/ 6 h 6"/>
                  <a:gd name="T36" fmla="*/ 3 w 11"/>
                  <a:gd name="T37" fmla="*/ 6 h 6"/>
                  <a:gd name="T38" fmla="*/ 10 w 11"/>
                  <a:gd name="T39" fmla="*/ 4 h 6"/>
                  <a:gd name="T40" fmla="*/ 10 w 11"/>
                  <a:gd name="T41" fmla="*/ 4 h 6"/>
                  <a:gd name="T42" fmla="*/ 10 w 11"/>
                  <a:gd name="T43" fmla="*/ 4 h 6"/>
                  <a:gd name="T44" fmla="*/ 10 w 11"/>
                  <a:gd name="T45" fmla="*/ 4 h 6"/>
                  <a:gd name="T46" fmla="*/ 10 w 11"/>
                  <a:gd name="T47" fmla="*/ 4 h 6"/>
                  <a:gd name="T48" fmla="*/ 11 w 11"/>
                  <a:gd name="T49" fmla="*/ 3 h 6"/>
                  <a:gd name="T50" fmla="*/ 11 w 11"/>
                  <a:gd name="T51" fmla="*/ 3 h 6"/>
                  <a:gd name="T52" fmla="*/ 11 w 11"/>
                  <a:gd name="T53" fmla="*/ 3 h 6"/>
                  <a:gd name="T54" fmla="*/ 11 w 11"/>
                  <a:gd name="T55" fmla="*/ 3 h 6"/>
                  <a:gd name="T56" fmla="*/ 11 w 11"/>
                  <a:gd name="T57" fmla="*/ 3 h 6"/>
                  <a:gd name="T58" fmla="*/ 11 w 11"/>
                  <a:gd name="T59" fmla="*/ 1 h 6"/>
                  <a:gd name="T60" fmla="*/ 11 w 11"/>
                  <a:gd name="T61" fmla="*/ 1 h 6"/>
                  <a:gd name="T62" fmla="*/ 10 w 11"/>
                  <a:gd name="T63" fmla="*/ 1 h 6"/>
                  <a:gd name="T64" fmla="*/ 10 w 11"/>
                  <a:gd name="T65" fmla="*/ 1 h 6"/>
                  <a:gd name="T66" fmla="*/ 10 w 11"/>
                  <a:gd name="T67" fmla="*/ 1 h 6"/>
                  <a:gd name="T68" fmla="*/ 10 w 11"/>
                  <a:gd name="T69" fmla="*/ 0 h 6"/>
                  <a:gd name="T70" fmla="*/ 10 w 11"/>
                  <a:gd name="T71" fmla="*/ 0 h 6"/>
                  <a:gd name="T72" fmla="*/ 8 w 11"/>
                  <a:gd name="T73" fmla="*/ 0 h 6"/>
                  <a:gd name="T74" fmla="*/ 8 w 11"/>
                  <a:gd name="T75" fmla="*/ 0 h 6"/>
                  <a:gd name="T76" fmla="*/ 3 w 11"/>
                  <a:gd name="T77" fmla="*/ 1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3" y="1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3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" name="Freeform 2179">
                <a:extLst>
                  <a:ext uri="{FF2B5EF4-FFF2-40B4-BE49-F238E27FC236}">
                    <a16:creationId xmlns:a16="http://schemas.microsoft.com/office/drawing/2014/main" id="{3C36F7D8-C097-23AC-6FE7-7844D56A0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088"/>
                <a:ext cx="9" cy="4"/>
              </a:xfrm>
              <a:custGeom>
                <a:avLst/>
                <a:gdLst>
                  <a:gd name="T0" fmla="*/ 2 w 9"/>
                  <a:gd name="T1" fmla="*/ 0 h 4"/>
                  <a:gd name="T2" fmla="*/ 2 w 9"/>
                  <a:gd name="T3" fmla="*/ 0 h 4"/>
                  <a:gd name="T4" fmla="*/ 2 w 9"/>
                  <a:gd name="T5" fmla="*/ 1 h 4"/>
                  <a:gd name="T6" fmla="*/ 2 w 9"/>
                  <a:gd name="T7" fmla="*/ 1 h 4"/>
                  <a:gd name="T8" fmla="*/ 0 w 9"/>
                  <a:gd name="T9" fmla="*/ 1 h 4"/>
                  <a:gd name="T10" fmla="*/ 0 w 9"/>
                  <a:gd name="T11" fmla="*/ 1 h 4"/>
                  <a:gd name="T12" fmla="*/ 0 w 9"/>
                  <a:gd name="T13" fmla="*/ 1 h 4"/>
                  <a:gd name="T14" fmla="*/ 0 w 9"/>
                  <a:gd name="T15" fmla="*/ 1 h 4"/>
                  <a:gd name="T16" fmla="*/ 0 w 9"/>
                  <a:gd name="T17" fmla="*/ 3 h 4"/>
                  <a:gd name="T18" fmla="*/ 0 w 9"/>
                  <a:gd name="T19" fmla="*/ 3 h 4"/>
                  <a:gd name="T20" fmla="*/ 0 w 9"/>
                  <a:gd name="T21" fmla="*/ 3 h 4"/>
                  <a:gd name="T22" fmla="*/ 0 w 9"/>
                  <a:gd name="T23" fmla="*/ 4 h 4"/>
                  <a:gd name="T24" fmla="*/ 0 w 9"/>
                  <a:gd name="T25" fmla="*/ 4 h 4"/>
                  <a:gd name="T26" fmla="*/ 2 w 9"/>
                  <a:gd name="T27" fmla="*/ 4 h 4"/>
                  <a:gd name="T28" fmla="*/ 2 w 9"/>
                  <a:gd name="T29" fmla="*/ 4 h 4"/>
                  <a:gd name="T30" fmla="*/ 2 w 9"/>
                  <a:gd name="T31" fmla="*/ 4 h 4"/>
                  <a:gd name="T32" fmla="*/ 2 w 9"/>
                  <a:gd name="T33" fmla="*/ 4 h 4"/>
                  <a:gd name="T34" fmla="*/ 9 w 9"/>
                  <a:gd name="T35" fmla="*/ 4 h 4"/>
                  <a:gd name="T36" fmla="*/ 9 w 9"/>
                  <a:gd name="T37" fmla="*/ 0 h 4"/>
                  <a:gd name="T38" fmla="*/ 2 w 9"/>
                  <a:gd name="T39" fmla="*/ 0 h 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" name="Freeform 2180">
                <a:extLst>
                  <a:ext uri="{FF2B5EF4-FFF2-40B4-BE49-F238E27FC236}">
                    <a16:creationId xmlns:a16="http://schemas.microsoft.com/office/drawing/2014/main" id="{CF0958EA-65C5-1D29-B067-E815156CB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2088"/>
                <a:ext cx="9" cy="4"/>
              </a:xfrm>
              <a:custGeom>
                <a:avLst/>
                <a:gdLst>
                  <a:gd name="T0" fmla="*/ 2 w 9"/>
                  <a:gd name="T1" fmla="*/ 0 h 4"/>
                  <a:gd name="T2" fmla="*/ 2 w 9"/>
                  <a:gd name="T3" fmla="*/ 0 h 4"/>
                  <a:gd name="T4" fmla="*/ 2 w 9"/>
                  <a:gd name="T5" fmla="*/ 1 h 4"/>
                  <a:gd name="T6" fmla="*/ 2 w 9"/>
                  <a:gd name="T7" fmla="*/ 1 h 4"/>
                  <a:gd name="T8" fmla="*/ 0 w 9"/>
                  <a:gd name="T9" fmla="*/ 1 h 4"/>
                  <a:gd name="T10" fmla="*/ 0 w 9"/>
                  <a:gd name="T11" fmla="*/ 1 h 4"/>
                  <a:gd name="T12" fmla="*/ 0 w 9"/>
                  <a:gd name="T13" fmla="*/ 1 h 4"/>
                  <a:gd name="T14" fmla="*/ 0 w 9"/>
                  <a:gd name="T15" fmla="*/ 1 h 4"/>
                  <a:gd name="T16" fmla="*/ 0 w 9"/>
                  <a:gd name="T17" fmla="*/ 3 h 4"/>
                  <a:gd name="T18" fmla="*/ 0 w 9"/>
                  <a:gd name="T19" fmla="*/ 3 h 4"/>
                  <a:gd name="T20" fmla="*/ 0 w 9"/>
                  <a:gd name="T21" fmla="*/ 3 h 4"/>
                  <a:gd name="T22" fmla="*/ 0 w 9"/>
                  <a:gd name="T23" fmla="*/ 3 h 4"/>
                  <a:gd name="T24" fmla="*/ 0 w 9"/>
                  <a:gd name="T25" fmla="*/ 4 h 4"/>
                  <a:gd name="T26" fmla="*/ 0 w 9"/>
                  <a:gd name="T27" fmla="*/ 4 h 4"/>
                  <a:gd name="T28" fmla="*/ 2 w 9"/>
                  <a:gd name="T29" fmla="*/ 4 h 4"/>
                  <a:gd name="T30" fmla="*/ 2 w 9"/>
                  <a:gd name="T31" fmla="*/ 4 h 4"/>
                  <a:gd name="T32" fmla="*/ 2 w 9"/>
                  <a:gd name="T33" fmla="*/ 4 h 4"/>
                  <a:gd name="T34" fmla="*/ 2 w 9"/>
                  <a:gd name="T35" fmla="*/ 4 h 4"/>
                  <a:gd name="T36" fmla="*/ 2 w 9"/>
                  <a:gd name="T37" fmla="*/ 4 h 4"/>
                  <a:gd name="T38" fmla="*/ 9 w 9"/>
                  <a:gd name="T39" fmla="*/ 4 h 4"/>
                  <a:gd name="T40" fmla="*/ 9 w 9"/>
                  <a:gd name="T41" fmla="*/ 0 h 4"/>
                  <a:gd name="T42" fmla="*/ 2 w 9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" name="Rectangle 2181">
                <a:extLst>
                  <a:ext uri="{FF2B5EF4-FFF2-40B4-BE49-F238E27FC236}">
                    <a16:creationId xmlns:a16="http://schemas.microsoft.com/office/drawing/2014/main" id="{A2B348D5-FA17-1690-C20D-94CB89653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888"/>
                <a:ext cx="499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Rectangle 2182">
                <a:extLst>
                  <a:ext uri="{FF2B5EF4-FFF2-40B4-BE49-F238E27FC236}">
                    <a16:creationId xmlns:a16="http://schemas.microsoft.com/office/drawing/2014/main" id="{1BB4743C-8B92-BE43-AAEB-D246B1386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888"/>
                <a:ext cx="499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Rectangle 2183">
                <a:extLst>
                  <a:ext uri="{FF2B5EF4-FFF2-40B4-BE49-F238E27FC236}">
                    <a16:creationId xmlns:a16="http://schemas.microsoft.com/office/drawing/2014/main" id="{170BCD89-2F97-5678-68CD-4A2786A6B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" y="2736"/>
                <a:ext cx="501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Rectangle 2184">
                <a:extLst>
                  <a:ext uri="{FF2B5EF4-FFF2-40B4-BE49-F238E27FC236}">
                    <a16:creationId xmlns:a16="http://schemas.microsoft.com/office/drawing/2014/main" id="{057E81E8-8DC1-ED70-0EFF-F376A4D9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" y="2736"/>
                <a:ext cx="501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Line 2185">
                <a:extLst>
                  <a:ext uri="{FF2B5EF4-FFF2-40B4-BE49-F238E27FC236}">
                    <a16:creationId xmlns:a16="http://schemas.microsoft.com/office/drawing/2014/main" id="{DF01F39E-4856-9D58-BDA9-623AB6A43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0" y="2739"/>
                <a:ext cx="1" cy="152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9" name="Line 2186">
                <a:extLst>
                  <a:ext uri="{FF2B5EF4-FFF2-40B4-BE49-F238E27FC236}">
                    <a16:creationId xmlns:a16="http://schemas.microsoft.com/office/drawing/2014/main" id="{45D10EC4-33F9-2BC9-D94C-583739314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8" y="2738"/>
                <a:ext cx="1" cy="153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0" name="Line 2187">
                <a:extLst>
                  <a:ext uri="{FF2B5EF4-FFF2-40B4-BE49-F238E27FC236}">
                    <a16:creationId xmlns:a16="http://schemas.microsoft.com/office/drawing/2014/main" id="{F8B16E81-07D2-06F7-93F2-A6CE8B51A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2600"/>
                <a:ext cx="16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1" name="Line 2188">
                <a:extLst>
                  <a:ext uri="{FF2B5EF4-FFF2-40B4-BE49-F238E27FC236}">
                    <a16:creationId xmlns:a16="http://schemas.microsoft.com/office/drawing/2014/main" id="{AD1577DA-A5CE-7EDC-6302-814B4A150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9" y="2575"/>
                <a:ext cx="165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2" name="Rectangle 2189">
                <a:extLst>
                  <a:ext uri="{FF2B5EF4-FFF2-40B4-BE49-F238E27FC236}">
                    <a16:creationId xmlns:a16="http://schemas.microsoft.com/office/drawing/2014/main" id="{AD46376F-4062-1FAC-01E3-126659A03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085"/>
                <a:ext cx="2035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Rectangle 2190">
                <a:extLst>
                  <a:ext uri="{FF2B5EF4-FFF2-40B4-BE49-F238E27FC236}">
                    <a16:creationId xmlns:a16="http://schemas.microsoft.com/office/drawing/2014/main" id="{CFFC3E71-928B-8F35-4CC3-35287DA6D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085"/>
                <a:ext cx="2035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Rectangle 2191">
                <a:extLst>
                  <a:ext uri="{FF2B5EF4-FFF2-40B4-BE49-F238E27FC236}">
                    <a16:creationId xmlns:a16="http://schemas.microsoft.com/office/drawing/2014/main" id="{1D192B21-3E07-C621-70E0-212410927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1937"/>
                <a:ext cx="2040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Rectangle 2192">
                <a:extLst>
                  <a:ext uri="{FF2B5EF4-FFF2-40B4-BE49-F238E27FC236}">
                    <a16:creationId xmlns:a16="http://schemas.microsoft.com/office/drawing/2014/main" id="{A95210E1-5741-70CA-DFAD-8573D4EAA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1937"/>
                <a:ext cx="2040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Rectangle 2193">
                <a:extLst>
                  <a:ext uri="{FF2B5EF4-FFF2-40B4-BE49-F238E27FC236}">
                    <a16:creationId xmlns:a16="http://schemas.microsoft.com/office/drawing/2014/main" id="{57C22E80-7B93-DB09-09B0-5F6CC8794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203"/>
                <a:ext cx="5" cy="42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Rectangle 2194">
                <a:extLst>
                  <a:ext uri="{FF2B5EF4-FFF2-40B4-BE49-F238E27FC236}">
                    <a16:creationId xmlns:a16="http://schemas.microsoft.com/office/drawing/2014/main" id="{1655B0A5-C75F-A3E7-2AF7-167A9C6D4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3" y="2203"/>
                <a:ext cx="5" cy="42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Rectangle 2195">
                <a:extLst>
                  <a:ext uri="{FF2B5EF4-FFF2-40B4-BE49-F238E27FC236}">
                    <a16:creationId xmlns:a16="http://schemas.microsoft.com/office/drawing/2014/main" id="{019F2795-4E40-8797-CF9A-7FC8C0024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2203"/>
                <a:ext cx="5" cy="42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Rectangle 2196">
                <a:extLst>
                  <a:ext uri="{FF2B5EF4-FFF2-40B4-BE49-F238E27FC236}">
                    <a16:creationId xmlns:a16="http://schemas.microsoft.com/office/drawing/2014/main" id="{5AA0562E-10AD-5A17-8316-44BBAA1B5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2203"/>
                <a:ext cx="5" cy="42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Line 2197">
                <a:extLst>
                  <a:ext uri="{FF2B5EF4-FFF2-40B4-BE49-F238E27FC236}">
                    <a16:creationId xmlns:a16="http://schemas.microsoft.com/office/drawing/2014/main" id="{3F12A3C1-9D08-F745-5129-8F96D113A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7" y="2229"/>
                <a:ext cx="165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1" name="Line 2198">
                <a:extLst>
                  <a:ext uri="{FF2B5EF4-FFF2-40B4-BE49-F238E27FC236}">
                    <a16:creationId xmlns:a16="http://schemas.microsoft.com/office/drawing/2014/main" id="{35DDF436-A404-3280-E86B-E956C6E19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2" y="2254"/>
                <a:ext cx="162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2" name="Rectangle 2199">
                <a:extLst>
                  <a:ext uri="{FF2B5EF4-FFF2-40B4-BE49-F238E27FC236}">
                    <a16:creationId xmlns:a16="http://schemas.microsoft.com/office/drawing/2014/main" id="{1FEAEC08-7E3B-5514-F486-301FD5454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280"/>
                <a:ext cx="209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Rectangle 2200">
                <a:extLst>
                  <a:ext uri="{FF2B5EF4-FFF2-40B4-BE49-F238E27FC236}">
                    <a16:creationId xmlns:a16="http://schemas.microsoft.com/office/drawing/2014/main" id="{80AD158D-BDFA-29AF-DCB9-14786AF4C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280"/>
                <a:ext cx="209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Rectangle 2201">
                <a:extLst>
                  <a:ext uri="{FF2B5EF4-FFF2-40B4-BE49-F238E27FC236}">
                    <a16:creationId xmlns:a16="http://schemas.microsoft.com/office/drawing/2014/main" id="{6776C50A-FBB3-7EC3-FDBA-FAF8D6645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3289"/>
                <a:ext cx="5" cy="10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Rectangle 2202">
                <a:extLst>
                  <a:ext uri="{FF2B5EF4-FFF2-40B4-BE49-F238E27FC236}">
                    <a16:creationId xmlns:a16="http://schemas.microsoft.com/office/drawing/2014/main" id="{C83EC9B8-07B9-21D2-8D5F-B7A639167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3289"/>
                <a:ext cx="5" cy="10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Rectangle 2203">
                <a:extLst>
                  <a:ext uri="{FF2B5EF4-FFF2-40B4-BE49-F238E27FC236}">
                    <a16:creationId xmlns:a16="http://schemas.microsoft.com/office/drawing/2014/main" id="{1DADBA96-EDA4-A555-7438-E36D7F7FF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5" y="3289"/>
                <a:ext cx="5" cy="10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Rectangle 2204">
                <a:extLst>
                  <a:ext uri="{FF2B5EF4-FFF2-40B4-BE49-F238E27FC236}">
                    <a16:creationId xmlns:a16="http://schemas.microsoft.com/office/drawing/2014/main" id="{93F302DC-C7A5-3BCD-BC48-2EDB746FF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5" y="3289"/>
                <a:ext cx="5" cy="10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Line 2205">
                <a:extLst>
                  <a:ext uri="{FF2B5EF4-FFF2-40B4-BE49-F238E27FC236}">
                    <a16:creationId xmlns:a16="http://schemas.microsoft.com/office/drawing/2014/main" id="{544E363C-01A5-8B57-7171-3B2D6FA4E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1" y="3289"/>
                <a:ext cx="1" cy="108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9" name="Line 2206">
                <a:extLst>
                  <a:ext uri="{FF2B5EF4-FFF2-40B4-BE49-F238E27FC236}">
                    <a16:creationId xmlns:a16="http://schemas.microsoft.com/office/drawing/2014/main" id="{B5881342-320E-3FD0-9232-C5CA6BBFE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0" y="3289"/>
                <a:ext cx="1" cy="108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0" name="Freeform 2207">
                <a:extLst>
                  <a:ext uri="{FF2B5EF4-FFF2-40B4-BE49-F238E27FC236}">
                    <a16:creationId xmlns:a16="http://schemas.microsoft.com/office/drawing/2014/main" id="{40DD304D-18E4-636E-E94F-3D330CAF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3393"/>
                <a:ext cx="149" cy="10"/>
              </a:xfrm>
              <a:custGeom>
                <a:avLst/>
                <a:gdLst>
                  <a:gd name="T0" fmla="*/ 0 w 149"/>
                  <a:gd name="T1" fmla="*/ 0 h 7"/>
                  <a:gd name="T2" fmla="*/ 17 w 149"/>
                  <a:gd name="T3" fmla="*/ 8251 h 7"/>
                  <a:gd name="T4" fmla="*/ 32 w 149"/>
                  <a:gd name="T5" fmla="*/ 11787 h 7"/>
                  <a:gd name="T6" fmla="*/ 48 w 149"/>
                  <a:gd name="T7" fmla="*/ 16839 h 7"/>
                  <a:gd name="T8" fmla="*/ 65 w 149"/>
                  <a:gd name="T9" fmla="*/ 17676 h 7"/>
                  <a:gd name="T10" fmla="*/ 82 w 149"/>
                  <a:gd name="T11" fmla="*/ 17676 h 7"/>
                  <a:gd name="T12" fmla="*/ 99 w 149"/>
                  <a:gd name="T13" fmla="*/ 16839 h 7"/>
                  <a:gd name="T14" fmla="*/ 115 w 149"/>
                  <a:gd name="T15" fmla="*/ 11787 h 7"/>
                  <a:gd name="T16" fmla="*/ 132 w 149"/>
                  <a:gd name="T17" fmla="*/ 8251 h 7"/>
                  <a:gd name="T18" fmla="*/ 149 w 149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7">
                    <a:moveTo>
                      <a:pt x="0" y="0"/>
                    </a:moveTo>
                    <a:lnTo>
                      <a:pt x="17" y="3"/>
                    </a:lnTo>
                    <a:lnTo>
                      <a:pt x="32" y="4"/>
                    </a:lnTo>
                    <a:lnTo>
                      <a:pt x="48" y="6"/>
                    </a:lnTo>
                    <a:lnTo>
                      <a:pt x="65" y="7"/>
                    </a:lnTo>
                    <a:lnTo>
                      <a:pt x="82" y="7"/>
                    </a:lnTo>
                    <a:lnTo>
                      <a:pt x="99" y="6"/>
                    </a:lnTo>
                    <a:lnTo>
                      <a:pt x="115" y="4"/>
                    </a:lnTo>
                    <a:lnTo>
                      <a:pt x="132" y="3"/>
                    </a:lnTo>
                    <a:lnTo>
                      <a:pt x="149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1" name="Freeform 2208">
                <a:extLst>
                  <a:ext uri="{FF2B5EF4-FFF2-40B4-BE49-F238E27FC236}">
                    <a16:creationId xmlns:a16="http://schemas.microsoft.com/office/drawing/2014/main" id="{11D399BC-C6DF-610D-40B4-56AF9CA2B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391"/>
                <a:ext cx="10" cy="10"/>
              </a:xfrm>
              <a:custGeom>
                <a:avLst/>
                <a:gdLst>
                  <a:gd name="T0" fmla="*/ 9 w 10"/>
                  <a:gd name="T1" fmla="*/ 0 h 8"/>
                  <a:gd name="T2" fmla="*/ 10 w 10"/>
                  <a:gd name="T3" fmla="*/ 711 h 8"/>
                  <a:gd name="T4" fmla="*/ 5 w 10"/>
                  <a:gd name="T5" fmla="*/ 1111 h 8"/>
                  <a:gd name="T6" fmla="*/ 4 w 10"/>
                  <a:gd name="T7" fmla="*/ 1111 h 8"/>
                  <a:gd name="T8" fmla="*/ 4 w 10"/>
                  <a:gd name="T9" fmla="*/ 1111 h 8"/>
                  <a:gd name="T10" fmla="*/ 4 w 10"/>
                  <a:gd name="T11" fmla="*/ 1111 h 8"/>
                  <a:gd name="T12" fmla="*/ 4 w 10"/>
                  <a:gd name="T13" fmla="*/ 1111 h 8"/>
                  <a:gd name="T14" fmla="*/ 2 w 10"/>
                  <a:gd name="T15" fmla="*/ 1111 h 8"/>
                  <a:gd name="T16" fmla="*/ 2 w 10"/>
                  <a:gd name="T17" fmla="*/ 1111 h 8"/>
                  <a:gd name="T18" fmla="*/ 2 w 10"/>
                  <a:gd name="T19" fmla="*/ 889 h 8"/>
                  <a:gd name="T20" fmla="*/ 2 w 10"/>
                  <a:gd name="T21" fmla="*/ 889 h 8"/>
                  <a:gd name="T22" fmla="*/ 2 w 10"/>
                  <a:gd name="T23" fmla="*/ 889 h 8"/>
                  <a:gd name="T24" fmla="*/ 0 w 10"/>
                  <a:gd name="T25" fmla="*/ 889 h 8"/>
                  <a:gd name="T26" fmla="*/ 0 w 10"/>
                  <a:gd name="T27" fmla="*/ 889 h 8"/>
                  <a:gd name="T28" fmla="*/ 0 w 10"/>
                  <a:gd name="T29" fmla="*/ 711 h 8"/>
                  <a:gd name="T30" fmla="*/ 0 w 10"/>
                  <a:gd name="T31" fmla="*/ 711 h 8"/>
                  <a:gd name="T32" fmla="*/ 2 w 10"/>
                  <a:gd name="T33" fmla="*/ 711 h 8"/>
                  <a:gd name="T34" fmla="*/ 2 w 10"/>
                  <a:gd name="T35" fmla="*/ 711 h 8"/>
                  <a:gd name="T36" fmla="*/ 2 w 10"/>
                  <a:gd name="T37" fmla="*/ 455 h 8"/>
                  <a:gd name="T38" fmla="*/ 2 w 10"/>
                  <a:gd name="T39" fmla="*/ 455 h 8"/>
                  <a:gd name="T40" fmla="*/ 2 w 10"/>
                  <a:gd name="T41" fmla="*/ 455 h 8"/>
                  <a:gd name="T42" fmla="*/ 9 w 10"/>
                  <a:gd name="T43" fmla="*/ 0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8">
                    <a:moveTo>
                      <a:pt x="9" y="0"/>
                    </a:moveTo>
                    <a:lnTo>
                      <a:pt x="10" y="5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2" name="Freeform 2209">
                <a:extLst>
                  <a:ext uri="{FF2B5EF4-FFF2-40B4-BE49-F238E27FC236}">
                    <a16:creationId xmlns:a16="http://schemas.microsoft.com/office/drawing/2014/main" id="{A2C56067-9BF0-3A4B-7A5C-9F2C22AF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391"/>
                <a:ext cx="10" cy="10"/>
              </a:xfrm>
              <a:custGeom>
                <a:avLst/>
                <a:gdLst>
                  <a:gd name="T0" fmla="*/ 9 w 10"/>
                  <a:gd name="T1" fmla="*/ 0 h 8"/>
                  <a:gd name="T2" fmla="*/ 10 w 10"/>
                  <a:gd name="T3" fmla="*/ 711 h 8"/>
                  <a:gd name="T4" fmla="*/ 5 w 10"/>
                  <a:gd name="T5" fmla="*/ 1111 h 8"/>
                  <a:gd name="T6" fmla="*/ 4 w 10"/>
                  <a:gd name="T7" fmla="*/ 1111 h 8"/>
                  <a:gd name="T8" fmla="*/ 4 w 10"/>
                  <a:gd name="T9" fmla="*/ 1111 h 8"/>
                  <a:gd name="T10" fmla="*/ 4 w 10"/>
                  <a:gd name="T11" fmla="*/ 1111 h 8"/>
                  <a:gd name="T12" fmla="*/ 4 w 10"/>
                  <a:gd name="T13" fmla="*/ 1111 h 8"/>
                  <a:gd name="T14" fmla="*/ 2 w 10"/>
                  <a:gd name="T15" fmla="*/ 1111 h 8"/>
                  <a:gd name="T16" fmla="*/ 2 w 10"/>
                  <a:gd name="T17" fmla="*/ 1111 h 8"/>
                  <a:gd name="T18" fmla="*/ 2 w 10"/>
                  <a:gd name="T19" fmla="*/ 889 h 8"/>
                  <a:gd name="T20" fmla="*/ 2 w 10"/>
                  <a:gd name="T21" fmla="*/ 889 h 8"/>
                  <a:gd name="T22" fmla="*/ 2 w 10"/>
                  <a:gd name="T23" fmla="*/ 889 h 8"/>
                  <a:gd name="T24" fmla="*/ 0 w 10"/>
                  <a:gd name="T25" fmla="*/ 889 h 8"/>
                  <a:gd name="T26" fmla="*/ 0 w 10"/>
                  <a:gd name="T27" fmla="*/ 889 h 8"/>
                  <a:gd name="T28" fmla="*/ 0 w 10"/>
                  <a:gd name="T29" fmla="*/ 711 h 8"/>
                  <a:gd name="T30" fmla="*/ 0 w 10"/>
                  <a:gd name="T31" fmla="*/ 711 h 8"/>
                  <a:gd name="T32" fmla="*/ 2 w 10"/>
                  <a:gd name="T33" fmla="*/ 711 h 8"/>
                  <a:gd name="T34" fmla="*/ 2 w 10"/>
                  <a:gd name="T35" fmla="*/ 711 h 8"/>
                  <a:gd name="T36" fmla="*/ 2 w 10"/>
                  <a:gd name="T37" fmla="*/ 455 h 8"/>
                  <a:gd name="T38" fmla="*/ 2 w 10"/>
                  <a:gd name="T39" fmla="*/ 455 h 8"/>
                  <a:gd name="T40" fmla="*/ 2 w 10"/>
                  <a:gd name="T41" fmla="*/ 455 h 8"/>
                  <a:gd name="T42" fmla="*/ 9 w 10"/>
                  <a:gd name="T43" fmla="*/ 0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8">
                    <a:moveTo>
                      <a:pt x="9" y="0"/>
                    </a:moveTo>
                    <a:lnTo>
                      <a:pt x="10" y="5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3" name="Freeform 2210">
                <a:extLst>
                  <a:ext uri="{FF2B5EF4-FFF2-40B4-BE49-F238E27FC236}">
                    <a16:creationId xmlns:a16="http://schemas.microsoft.com/office/drawing/2014/main" id="{8AD00DB4-D621-1EDB-5A65-00DB8DCD6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3394"/>
                <a:ext cx="12" cy="6"/>
              </a:xfrm>
              <a:custGeom>
                <a:avLst/>
                <a:gdLst>
                  <a:gd name="T0" fmla="*/ 9 w 12"/>
                  <a:gd name="T1" fmla="*/ 0 h 6"/>
                  <a:gd name="T2" fmla="*/ 11 w 12"/>
                  <a:gd name="T3" fmla="*/ 0 h 6"/>
                  <a:gd name="T4" fmla="*/ 11 w 12"/>
                  <a:gd name="T5" fmla="*/ 0 h 6"/>
                  <a:gd name="T6" fmla="*/ 11 w 12"/>
                  <a:gd name="T7" fmla="*/ 0 h 6"/>
                  <a:gd name="T8" fmla="*/ 11 w 12"/>
                  <a:gd name="T9" fmla="*/ 0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2 h 6"/>
                  <a:gd name="T16" fmla="*/ 12 w 12"/>
                  <a:gd name="T17" fmla="*/ 2 h 6"/>
                  <a:gd name="T18" fmla="*/ 12 w 12"/>
                  <a:gd name="T19" fmla="*/ 2 h 6"/>
                  <a:gd name="T20" fmla="*/ 12 w 12"/>
                  <a:gd name="T21" fmla="*/ 2 h 6"/>
                  <a:gd name="T22" fmla="*/ 12 w 12"/>
                  <a:gd name="T23" fmla="*/ 2 h 6"/>
                  <a:gd name="T24" fmla="*/ 12 w 12"/>
                  <a:gd name="T25" fmla="*/ 3 h 6"/>
                  <a:gd name="T26" fmla="*/ 12 w 12"/>
                  <a:gd name="T27" fmla="*/ 3 h 6"/>
                  <a:gd name="T28" fmla="*/ 12 w 12"/>
                  <a:gd name="T29" fmla="*/ 3 h 6"/>
                  <a:gd name="T30" fmla="*/ 12 w 12"/>
                  <a:gd name="T31" fmla="*/ 3 h 6"/>
                  <a:gd name="T32" fmla="*/ 12 w 12"/>
                  <a:gd name="T33" fmla="*/ 3 h 6"/>
                  <a:gd name="T34" fmla="*/ 12 w 12"/>
                  <a:gd name="T35" fmla="*/ 5 h 6"/>
                  <a:gd name="T36" fmla="*/ 11 w 12"/>
                  <a:gd name="T37" fmla="*/ 5 h 6"/>
                  <a:gd name="T38" fmla="*/ 4 w 12"/>
                  <a:gd name="T39" fmla="*/ 6 h 6"/>
                  <a:gd name="T40" fmla="*/ 4 w 12"/>
                  <a:gd name="T41" fmla="*/ 6 h 6"/>
                  <a:gd name="T42" fmla="*/ 4 w 12"/>
                  <a:gd name="T43" fmla="*/ 6 h 6"/>
                  <a:gd name="T44" fmla="*/ 4 w 12"/>
                  <a:gd name="T45" fmla="*/ 6 h 6"/>
                  <a:gd name="T46" fmla="*/ 2 w 12"/>
                  <a:gd name="T47" fmla="*/ 6 h 6"/>
                  <a:gd name="T48" fmla="*/ 2 w 12"/>
                  <a:gd name="T49" fmla="*/ 6 h 6"/>
                  <a:gd name="T50" fmla="*/ 2 w 12"/>
                  <a:gd name="T51" fmla="*/ 6 h 6"/>
                  <a:gd name="T52" fmla="*/ 2 w 12"/>
                  <a:gd name="T53" fmla="*/ 6 h 6"/>
                  <a:gd name="T54" fmla="*/ 2 w 12"/>
                  <a:gd name="T55" fmla="*/ 6 h 6"/>
                  <a:gd name="T56" fmla="*/ 0 w 12"/>
                  <a:gd name="T57" fmla="*/ 5 h 6"/>
                  <a:gd name="T58" fmla="*/ 0 w 12"/>
                  <a:gd name="T59" fmla="*/ 5 h 6"/>
                  <a:gd name="T60" fmla="*/ 0 w 12"/>
                  <a:gd name="T61" fmla="*/ 5 h 6"/>
                  <a:gd name="T62" fmla="*/ 0 w 12"/>
                  <a:gd name="T63" fmla="*/ 5 h 6"/>
                  <a:gd name="T64" fmla="*/ 0 w 12"/>
                  <a:gd name="T65" fmla="*/ 3 h 6"/>
                  <a:gd name="T66" fmla="*/ 2 w 12"/>
                  <a:gd name="T67" fmla="*/ 3 h 6"/>
                  <a:gd name="T68" fmla="*/ 2 w 12"/>
                  <a:gd name="T69" fmla="*/ 3 h 6"/>
                  <a:gd name="T70" fmla="*/ 2 w 12"/>
                  <a:gd name="T71" fmla="*/ 3 h 6"/>
                  <a:gd name="T72" fmla="*/ 2 w 12"/>
                  <a:gd name="T73" fmla="*/ 3 h 6"/>
                  <a:gd name="T74" fmla="*/ 2 w 12"/>
                  <a:gd name="T75" fmla="*/ 2 h 6"/>
                  <a:gd name="T76" fmla="*/ 9 w 12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lnTo>
                      <a:pt x="11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4" name="Freeform 2211">
                <a:extLst>
                  <a:ext uri="{FF2B5EF4-FFF2-40B4-BE49-F238E27FC236}">
                    <a16:creationId xmlns:a16="http://schemas.microsoft.com/office/drawing/2014/main" id="{BFCA2FBC-328D-EC5A-F109-3F67A44C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3394"/>
                <a:ext cx="12" cy="6"/>
              </a:xfrm>
              <a:custGeom>
                <a:avLst/>
                <a:gdLst>
                  <a:gd name="T0" fmla="*/ 9 w 12"/>
                  <a:gd name="T1" fmla="*/ 0 h 6"/>
                  <a:gd name="T2" fmla="*/ 11 w 12"/>
                  <a:gd name="T3" fmla="*/ 0 h 6"/>
                  <a:gd name="T4" fmla="*/ 11 w 12"/>
                  <a:gd name="T5" fmla="*/ 0 h 6"/>
                  <a:gd name="T6" fmla="*/ 11 w 12"/>
                  <a:gd name="T7" fmla="*/ 0 h 6"/>
                  <a:gd name="T8" fmla="*/ 11 w 12"/>
                  <a:gd name="T9" fmla="*/ 0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2 h 6"/>
                  <a:gd name="T16" fmla="*/ 12 w 12"/>
                  <a:gd name="T17" fmla="*/ 2 h 6"/>
                  <a:gd name="T18" fmla="*/ 12 w 12"/>
                  <a:gd name="T19" fmla="*/ 2 h 6"/>
                  <a:gd name="T20" fmla="*/ 12 w 12"/>
                  <a:gd name="T21" fmla="*/ 2 h 6"/>
                  <a:gd name="T22" fmla="*/ 12 w 12"/>
                  <a:gd name="T23" fmla="*/ 2 h 6"/>
                  <a:gd name="T24" fmla="*/ 12 w 12"/>
                  <a:gd name="T25" fmla="*/ 3 h 6"/>
                  <a:gd name="T26" fmla="*/ 12 w 12"/>
                  <a:gd name="T27" fmla="*/ 3 h 6"/>
                  <a:gd name="T28" fmla="*/ 12 w 12"/>
                  <a:gd name="T29" fmla="*/ 3 h 6"/>
                  <a:gd name="T30" fmla="*/ 12 w 12"/>
                  <a:gd name="T31" fmla="*/ 3 h 6"/>
                  <a:gd name="T32" fmla="*/ 12 w 12"/>
                  <a:gd name="T33" fmla="*/ 3 h 6"/>
                  <a:gd name="T34" fmla="*/ 12 w 12"/>
                  <a:gd name="T35" fmla="*/ 5 h 6"/>
                  <a:gd name="T36" fmla="*/ 11 w 12"/>
                  <a:gd name="T37" fmla="*/ 5 h 6"/>
                  <a:gd name="T38" fmla="*/ 4 w 12"/>
                  <a:gd name="T39" fmla="*/ 6 h 6"/>
                  <a:gd name="T40" fmla="*/ 4 w 12"/>
                  <a:gd name="T41" fmla="*/ 6 h 6"/>
                  <a:gd name="T42" fmla="*/ 4 w 12"/>
                  <a:gd name="T43" fmla="*/ 6 h 6"/>
                  <a:gd name="T44" fmla="*/ 4 w 12"/>
                  <a:gd name="T45" fmla="*/ 6 h 6"/>
                  <a:gd name="T46" fmla="*/ 2 w 12"/>
                  <a:gd name="T47" fmla="*/ 6 h 6"/>
                  <a:gd name="T48" fmla="*/ 2 w 12"/>
                  <a:gd name="T49" fmla="*/ 6 h 6"/>
                  <a:gd name="T50" fmla="*/ 2 w 12"/>
                  <a:gd name="T51" fmla="*/ 6 h 6"/>
                  <a:gd name="T52" fmla="*/ 2 w 12"/>
                  <a:gd name="T53" fmla="*/ 6 h 6"/>
                  <a:gd name="T54" fmla="*/ 2 w 12"/>
                  <a:gd name="T55" fmla="*/ 6 h 6"/>
                  <a:gd name="T56" fmla="*/ 0 w 12"/>
                  <a:gd name="T57" fmla="*/ 5 h 6"/>
                  <a:gd name="T58" fmla="*/ 0 w 12"/>
                  <a:gd name="T59" fmla="*/ 5 h 6"/>
                  <a:gd name="T60" fmla="*/ 0 w 12"/>
                  <a:gd name="T61" fmla="*/ 5 h 6"/>
                  <a:gd name="T62" fmla="*/ 0 w 12"/>
                  <a:gd name="T63" fmla="*/ 5 h 6"/>
                  <a:gd name="T64" fmla="*/ 0 w 12"/>
                  <a:gd name="T65" fmla="*/ 3 h 6"/>
                  <a:gd name="T66" fmla="*/ 2 w 12"/>
                  <a:gd name="T67" fmla="*/ 3 h 6"/>
                  <a:gd name="T68" fmla="*/ 2 w 12"/>
                  <a:gd name="T69" fmla="*/ 3 h 6"/>
                  <a:gd name="T70" fmla="*/ 2 w 12"/>
                  <a:gd name="T71" fmla="*/ 3 h 6"/>
                  <a:gd name="T72" fmla="*/ 2 w 12"/>
                  <a:gd name="T73" fmla="*/ 3 h 6"/>
                  <a:gd name="T74" fmla="*/ 2 w 12"/>
                  <a:gd name="T75" fmla="*/ 2 h 6"/>
                  <a:gd name="T76" fmla="*/ 9 w 12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lnTo>
                      <a:pt x="11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5" name="Freeform 2212">
                <a:extLst>
                  <a:ext uri="{FF2B5EF4-FFF2-40B4-BE49-F238E27FC236}">
                    <a16:creationId xmlns:a16="http://schemas.microsoft.com/office/drawing/2014/main" id="{119B92DC-B817-DB4B-A8E4-0E944603D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396"/>
                <a:ext cx="12" cy="6"/>
              </a:xfrm>
              <a:custGeom>
                <a:avLst/>
                <a:gdLst>
                  <a:gd name="T0" fmla="*/ 10 w 12"/>
                  <a:gd name="T1" fmla="*/ 0 h 6"/>
                  <a:gd name="T2" fmla="*/ 10 w 12"/>
                  <a:gd name="T3" fmla="*/ 0 h 6"/>
                  <a:gd name="T4" fmla="*/ 10 w 12"/>
                  <a:gd name="T5" fmla="*/ 0 h 6"/>
                  <a:gd name="T6" fmla="*/ 10 w 12"/>
                  <a:gd name="T7" fmla="*/ 1 h 6"/>
                  <a:gd name="T8" fmla="*/ 12 w 12"/>
                  <a:gd name="T9" fmla="*/ 1 h 6"/>
                  <a:gd name="T10" fmla="*/ 12 w 12"/>
                  <a:gd name="T11" fmla="*/ 1 h 6"/>
                  <a:gd name="T12" fmla="*/ 12 w 12"/>
                  <a:gd name="T13" fmla="*/ 1 h 6"/>
                  <a:gd name="T14" fmla="*/ 12 w 12"/>
                  <a:gd name="T15" fmla="*/ 1 h 6"/>
                  <a:gd name="T16" fmla="*/ 12 w 12"/>
                  <a:gd name="T17" fmla="*/ 3 h 6"/>
                  <a:gd name="T18" fmla="*/ 12 w 12"/>
                  <a:gd name="T19" fmla="*/ 3 h 6"/>
                  <a:gd name="T20" fmla="*/ 12 w 12"/>
                  <a:gd name="T21" fmla="*/ 3 h 6"/>
                  <a:gd name="T22" fmla="*/ 12 w 12"/>
                  <a:gd name="T23" fmla="*/ 4 h 6"/>
                  <a:gd name="T24" fmla="*/ 12 w 12"/>
                  <a:gd name="T25" fmla="*/ 4 h 6"/>
                  <a:gd name="T26" fmla="*/ 12 w 12"/>
                  <a:gd name="T27" fmla="*/ 4 h 6"/>
                  <a:gd name="T28" fmla="*/ 12 w 12"/>
                  <a:gd name="T29" fmla="*/ 4 h 6"/>
                  <a:gd name="T30" fmla="*/ 10 w 12"/>
                  <a:gd name="T31" fmla="*/ 4 h 6"/>
                  <a:gd name="T32" fmla="*/ 10 w 12"/>
                  <a:gd name="T33" fmla="*/ 4 h 6"/>
                  <a:gd name="T34" fmla="*/ 3 w 12"/>
                  <a:gd name="T35" fmla="*/ 6 h 6"/>
                  <a:gd name="T36" fmla="*/ 3 w 12"/>
                  <a:gd name="T37" fmla="*/ 6 h 6"/>
                  <a:gd name="T38" fmla="*/ 3 w 12"/>
                  <a:gd name="T39" fmla="*/ 6 h 6"/>
                  <a:gd name="T40" fmla="*/ 1 w 12"/>
                  <a:gd name="T41" fmla="*/ 6 h 6"/>
                  <a:gd name="T42" fmla="*/ 1 w 12"/>
                  <a:gd name="T43" fmla="*/ 6 h 6"/>
                  <a:gd name="T44" fmla="*/ 1 w 12"/>
                  <a:gd name="T45" fmla="*/ 6 h 6"/>
                  <a:gd name="T46" fmla="*/ 1 w 12"/>
                  <a:gd name="T47" fmla="*/ 6 h 6"/>
                  <a:gd name="T48" fmla="*/ 1 w 12"/>
                  <a:gd name="T49" fmla="*/ 4 h 6"/>
                  <a:gd name="T50" fmla="*/ 0 w 12"/>
                  <a:gd name="T51" fmla="*/ 4 h 6"/>
                  <a:gd name="T52" fmla="*/ 0 w 12"/>
                  <a:gd name="T53" fmla="*/ 4 h 6"/>
                  <a:gd name="T54" fmla="*/ 0 w 12"/>
                  <a:gd name="T55" fmla="*/ 3 h 6"/>
                  <a:gd name="T56" fmla="*/ 1 w 12"/>
                  <a:gd name="T57" fmla="*/ 3 h 6"/>
                  <a:gd name="T58" fmla="*/ 1 w 12"/>
                  <a:gd name="T59" fmla="*/ 3 h 6"/>
                  <a:gd name="T60" fmla="*/ 1 w 12"/>
                  <a:gd name="T61" fmla="*/ 3 h 6"/>
                  <a:gd name="T62" fmla="*/ 1 w 12"/>
                  <a:gd name="T63" fmla="*/ 1 h 6"/>
                  <a:gd name="T64" fmla="*/ 3 w 12"/>
                  <a:gd name="T65" fmla="*/ 1 h 6"/>
                  <a:gd name="T66" fmla="*/ 3 w 12"/>
                  <a:gd name="T67" fmla="*/ 1 h 6"/>
                  <a:gd name="T68" fmla="*/ 10 w 12"/>
                  <a:gd name="T69" fmla="*/ 0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10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6" name="Freeform 2213">
                <a:extLst>
                  <a:ext uri="{FF2B5EF4-FFF2-40B4-BE49-F238E27FC236}">
                    <a16:creationId xmlns:a16="http://schemas.microsoft.com/office/drawing/2014/main" id="{85D2F323-69F5-C7BB-AD68-58550280E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396"/>
                <a:ext cx="12" cy="6"/>
              </a:xfrm>
              <a:custGeom>
                <a:avLst/>
                <a:gdLst>
                  <a:gd name="T0" fmla="*/ 10 w 12"/>
                  <a:gd name="T1" fmla="*/ 0 h 6"/>
                  <a:gd name="T2" fmla="*/ 10 w 12"/>
                  <a:gd name="T3" fmla="*/ 0 h 6"/>
                  <a:gd name="T4" fmla="*/ 10 w 12"/>
                  <a:gd name="T5" fmla="*/ 0 h 6"/>
                  <a:gd name="T6" fmla="*/ 10 w 12"/>
                  <a:gd name="T7" fmla="*/ 0 h 6"/>
                  <a:gd name="T8" fmla="*/ 10 w 12"/>
                  <a:gd name="T9" fmla="*/ 1 h 6"/>
                  <a:gd name="T10" fmla="*/ 12 w 12"/>
                  <a:gd name="T11" fmla="*/ 1 h 6"/>
                  <a:gd name="T12" fmla="*/ 12 w 12"/>
                  <a:gd name="T13" fmla="*/ 1 h 6"/>
                  <a:gd name="T14" fmla="*/ 12 w 12"/>
                  <a:gd name="T15" fmla="*/ 1 h 6"/>
                  <a:gd name="T16" fmla="*/ 12 w 12"/>
                  <a:gd name="T17" fmla="*/ 1 h 6"/>
                  <a:gd name="T18" fmla="*/ 12 w 12"/>
                  <a:gd name="T19" fmla="*/ 3 h 6"/>
                  <a:gd name="T20" fmla="*/ 12 w 12"/>
                  <a:gd name="T21" fmla="*/ 3 h 6"/>
                  <a:gd name="T22" fmla="*/ 12 w 12"/>
                  <a:gd name="T23" fmla="*/ 3 h 6"/>
                  <a:gd name="T24" fmla="*/ 12 w 12"/>
                  <a:gd name="T25" fmla="*/ 3 h 6"/>
                  <a:gd name="T26" fmla="*/ 12 w 12"/>
                  <a:gd name="T27" fmla="*/ 4 h 6"/>
                  <a:gd name="T28" fmla="*/ 12 w 12"/>
                  <a:gd name="T29" fmla="*/ 4 h 6"/>
                  <a:gd name="T30" fmla="*/ 12 w 12"/>
                  <a:gd name="T31" fmla="*/ 4 h 6"/>
                  <a:gd name="T32" fmla="*/ 12 w 12"/>
                  <a:gd name="T33" fmla="*/ 4 h 6"/>
                  <a:gd name="T34" fmla="*/ 10 w 12"/>
                  <a:gd name="T35" fmla="*/ 4 h 6"/>
                  <a:gd name="T36" fmla="*/ 10 w 12"/>
                  <a:gd name="T37" fmla="*/ 4 h 6"/>
                  <a:gd name="T38" fmla="*/ 3 w 12"/>
                  <a:gd name="T39" fmla="*/ 6 h 6"/>
                  <a:gd name="T40" fmla="*/ 3 w 12"/>
                  <a:gd name="T41" fmla="*/ 6 h 6"/>
                  <a:gd name="T42" fmla="*/ 3 w 12"/>
                  <a:gd name="T43" fmla="*/ 6 h 6"/>
                  <a:gd name="T44" fmla="*/ 3 w 12"/>
                  <a:gd name="T45" fmla="*/ 6 h 6"/>
                  <a:gd name="T46" fmla="*/ 1 w 12"/>
                  <a:gd name="T47" fmla="*/ 6 h 6"/>
                  <a:gd name="T48" fmla="*/ 1 w 12"/>
                  <a:gd name="T49" fmla="*/ 6 h 6"/>
                  <a:gd name="T50" fmla="*/ 1 w 12"/>
                  <a:gd name="T51" fmla="*/ 6 h 6"/>
                  <a:gd name="T52" fmla="*/ 1 w 12"/>
                  <a:gd name="T53" fmla="*/ 6 h 6"/>
                  <a:gd name="T54" fmla="*/ 1 w 12"/>
                  <a:gd name="T55" fmla="*/ 4 h 6"/>
                  <a:gd name="T56" fmla="*/ 0 w 12"/>
                  <a:gd name="T57" fmla="*/ 4 h 6"/>
                  <a:gd name="T58" fmla="*/ 0 w 12"/>
                  <a:gd name="T59" fmla="*/ 4 h 6"/>
                  <a:gd name="T60" fmla="*/ 0 w 12"/>
                  <a:gd name="T61" fmla="*/ 4 h 6"/>
                  <a:gd name="T62" fmla="*/ 0 w 12"/>
                  <a:gd name="T63" fmla="*/ 3 h 6"/>
                  <a:gd name="T64" fmla="*/ 1 w 12"/>
                  <a:gd name="T65" fmla="*/ 3 h 6"/>
                  <a:gd name="T66" fmla="*/ 1 w 12"/>
                  <a:gd name="T67" fmla="*/ 3 h 6"/>
                  <a:gd name="T68" fmla="*/ 1 w 12"/>
                  <a:gd name="T69" fmla="*/ 3 h 6"/>
                  <a:gd name="T70" fmla="*/ 1 w 12"/>
                  <a:gd name="T71" fmla="*/ 1 h 6"/>
                  <a:gd name="T72" fmla="*/ 3 w 12"/>
                  <a:gd name="T73" fmla="*/ 1 h 6"/>
                  <a:gd name="T74" fmla="*/ 3 w 12"/>
                  <a:gd name="T75" fmla="*/ 1 h 6"/>
                  <a:gd name="T76" fmla="*/ 10 w 12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10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7" name="Freeform 2214">
                <a:extLst>
                  <a:ext uri="{FF2B5EF4-FFF2-40B4-BE49-F238E27FC236}">
                    <a16:creationId xmlns:a16="http://schemas.microsoft.com/office/drawing/2014/main" id="{75622282-4851-9ACF-8CAF-62F62680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3397"/>
                <a:ext cx="10" cy="6"/>
              </a:xfrm>
              <a:custGeom>
                <a:avLst/>
                <a:gdLst>
                  <a:gd name="T0" fmla="*/ 8 w 10"/>
                  <a:gd name="T1" fmla="*/ 0 h 6"/>
                  <a:gd name="T2" fmla="*/ 8 w 10"/>
                  <a:gd name="T3" fmla="*/ 0 h 6"/>
                  <a:gd name="T4" fmla="*/ 8 w 10"/>
                  <a:gd name="T5" fmla="*/ 0 h 6"/>
                  <a:gd name="T6" fmla="*/ 8 w 10"/>
                  <a:gd name="T7" fmla="*/ 0 h 6"/>
                  <a:gd name="T8" fmla="*/ 10 w 10"/>
                  <a:gd name="T9" fmla="*/ 0 h 6"/>
                  <a:gd name="T10" fmla="*/ 10 w 10"/>
                  <a:gd name="T11" fmla="*/ 2 h 6"/>
                  <a:gd name="T12" fmla="*/ 10 w 10"/>
                  <a:gd name="T13" fmla="*/ 2 h 6"/>
                  <a:gd name="T14" fmla="*/ 10 w 10"/>
                  <a:gd name="T15" fmla="*/ 2 h 6"/>
                  <a:gd name="T16" fmla="*/ 10 w 10"/>
                  <a:gd name="T17" fmla="*/ 2 h 6"/>
                  <a:gd name="T18" fmla="*/ 10 w 10"/>
                  <a:gd name="T19" fmla="*/ 3 h 6"/>
                  <a:gd name="T20" fmla="*/ 10 w 10"/>
                  <a:gd name="T21" fmla="*/ 3 h 6"/>
                  <a:gd name="T22" fmla="*/ 10 w 10"/>
                  <a:gd name="T23" fmla="*/ 3 h 6"/>
                  <a:gd name="T24" fmla="*/ 10 w 10"/>
                  <a:gd name="T25" fmla="*/ 3 h 6"/>
                  <a:gd name="T26" fmla="*/ 10 w 10"/>
                  <a:gd name="T27" fmla="*/ 3 h 6"/>
                  <a:gd name="T28" fmla="*/ 10 w 10"/>
                  <a:gd name="T29" fmla="*/ 5 h 6"/>
                  <a:gd name="T30" fmla="*/ 10 w 10"/>
                  <a:gd name="T31" fmla="*/ 5 h 6"/>
                  <a:gd name="T32" fmla="*/ 10 w 10"/>
                  <a:gd name="T33" fmla="*/ 5 h 6"/>
                  <a:gd name="T34" fmla="*/ 8 w 10"/>
                  <a:gd name="T35" fmla="*/ 5 h 6"/>
                  <a:gd name="T36" fmla="*/ 8 w 10"/>
                  <a:gd name="T37" fmla="*/ 5 h 6"/>
                  <a:gd name="T38" fmla="*/ 1 w 10"/>
                  <a:gd name="T39" fmla="*/ 6 h 6"/>
                  <a:gd name="T40" fmla="*/ 1 w 10"/>
                  <a:gd name="T41" fmla="*/ 6 h 6"/>
                  <a:gd name="T42" fmla="*/ 1 w 10"/>
                  <a:gd name="T43" fmla="*/ 6 h 6"/>
                  <a:gd name="T44" fmla="*/ 1 w 10"/>
                  <a:gd name="T45" fmla="*/ 6 h 6"/>
                  <a:gd name="T46" fmla="*/ 0 w 10"/>
                  <a:gd name="T47" fmla="*/ 6 h 6"/>
                  <a:gd name="T48" fmla="*/ 0 w 10"/>
                  <a:gd name="T49" fmla="*/ 6 h 6"/>
                  <a:gd name="T50" fmla="*/ 0 w 10"/>
                  <a:gd name="T51" fmla="*/ 5 h 6"/>
                  <a:gd name="T52" fmla="*/ 0 w 10"/>
                  <a:gd name="T53" fmla="*/ 5 h 6"/>
                  <a:gd name="T54" fmla="*/ 0 w 10"/>
                  <a:gd name="T55" fmla="*/ 5 h 6"/>
                  <a:gd name="T56" fmla="*/ 0 w 10"/>
                  <a:gd name="T57" fmla="*/ 5 h 6"/>
                  <a:gd name="T58" fmla="*/ 0 w 10"/>
                  <a:gd name="T59" fmla="*/ 3 h 6"/>
                  <a:gd name="T60" fmla="*/ 0 w 10"/>
                  <a:gd name="T61" fmla="*/ 3 h 6"/>
                  <a:gd name="T62" fmla="*/ 0 w 10"/>
                  <a:gd name="T63" fmla="*/ 3 h 6"/>
                  <a:gd name="T64" fmla="*/ 0 w 10"/>
                  <a:gd name="T65" fmla="*/ 3 h 6"/>
                  <a:gd name="T66" fmla="*/ 0 w 10"/>
                  <a:gd name="T67" fmla="*/ 3 h 6"/>
                  <a:gd name="T68" fmla="*/ 0 w 10"/>
                  <a:gd name="T69" fmla="*/ 2 h 6"/>
                  <a:gd name="T70" fmla="*/ 0 w 10"/>
                  <a:gd name="T71" fmla="*/ 2 h 6"/>
                  <a:gd name="T72" fmla="*/ 1 w 10"/>
                  <a:gd name="T73" fmla="*/ 2 h 6"/>
                  <a:gd name="T74" fmla="*/ 1 w 10"/>
                  <a:gd name="T75" fmla="*/ 2 h 6"/>
                  <a:gd name="T76" fmla="*/ 8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8" name="Freeform 2215">
                <a:extLst>
                  <a:ext uri="{FF2B5EF4-FFF2-40B4-BE49-F238E27FC236}">
                    <a16:creationId xmlns:a16="http://schemas.microsoft.com/office/drawing/2014/main" id="{40ACA5DE-8885-EA5C-AD01-C2B7B8A1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3397"/>
                <a:ext cx="10" cy="6"/>
              </a:xfrm>
              <a:custGeom>
                <a:avLst/>
                <a:gdLst>
                  <a:gd name="T0" fmla="*/ 8 w 10"/>
                  <a:gd name="T1" fmla="*/ 0 h 6"/>
                  <a:gd name="T2" fmla="*/ 8 w 10"/>
                  <a:gd name="T3" fmla="*/ 0 h 6"/>
                  <a:gd name="T4" fmla="*/ 8 w 10"/>
                  <a:gd name="T5" fmla="*/ 0 h 6"/>
                  <a:gd name="T6" fmla="*/ 8 w 10"/>
                  <a:gd name="T7" fmla="*/ 0 h 6"/>
                  <a:gd name="T8" fmla="*/ 10 w 10"/>
                  <a:gd name="T9" fmla="*/ 0 h 6"/>
                  <a:gd name="T10" fmla="*/ 10 w 10"/>
                  <a:gd name="T11" fmla="*/ 2 h 6"/>
                  <a:gd name="T12" fmla="*/ 10 w 10"/>
                  <a:gd name="T13" fmla="*/ 2 h 6"/>
                  <a:gd name="T14" fmla="*/ 10 w 10"/>
                  <a:gd name="T15" fmla="*/ 2 h 6"/>
                  <a:gd name="T16" fmla="*/ 10 w 10"/>
                  <a:gd name="T17" fmla="*/ 2 h 6"/>
                  <a:gd name="T18" fmla="*/ 10 w 10"/>
                  <a:gd name="T19" fmla="*/ 3 h 6"/>
                  <a:gd name="T20" fmla="*/ 10 w 10"/>
                  <a:gd name="T21" fmla="*/ 3 h 6"/>
                  <a:gd name="T22" fmla="*/ 10 w 10"/>
                  <a:gd name="T23" fmla="*/ 3 h 6"/>
                  <a:gd name="T24" fmla="*/ 10 w 10"/>
                  <a:gd name="T25" fmla="*/ 3 h 6"/>
                  <a:gd name="T26" fmla="*/ 10 w 10"/>
                  <a:gd name="T27" fmla="*/ 3 h 6"/>
                  <a:gd name="T28" fmla="*/ 10 w 10"/>
                  <a:gd name="T29" fmla="*/ 5 h 6"/>
                  <a:gd name="T30" fmla="*/ 10 w 10"/>
                  <a:gd name="T31" fmla="*/ 5 h 6"/>
                  <a:gd name="T32" fmla="*/ 10 w 10"/>
                  <a:gd name="T33" fmla="*/ 5 h 6"/>
                  <a:gd name="T34" fmla="*/ 8 w 10"/>
                  <a:gd name="T35" fmla="*/ 5 h 6"/>
                  <a:gd name="T36" fmla="*/ 8 w 10"/>
                  <a:gd name="T37" fmla="*/ 5 h 6"/>
                  <a:gd name="T38" fmla="*/ 1 w 10"/>
                  <a:gd name="T39" fmla="*/ 6 h 6"/>
                  <a:gd name="T40" fmla="*/ 1 w 10"/>
                  <a:gd name="T41" fmla="*/ 6 h 6"/>
                  <a:gd name="T42" fmla="*/ 1 w 10"/>
                  <a:gd name="T43" fmla="*/ 6 h 6"/>
                  <a:gd name="T44" fmla="*/ 1 w 10"/>
                  <a:gd name="T45" fmla="*/ 6 h 6"/>
                  <a:gd name="T46" fmla="*/ 0 w 10"/>
                  <a:gd name="T47" fmla="*/ 6 h 6"/>
                  <a:gd name="T48" fmla="*/ 0 w 10"/>
                  <a:gd name="T49" fmla="*/ 6 h 6"/>
                  <a:gd name="T50" fmla="*/ 0 w 10"/>
                  <a:gd name="T51" fmla="*/ 5 h 6"/>
                  <a:gd name="T52" fmla="*/ 0 w 10"/>
                  <a:gd name="T53" fmla="*/ 5 h 6"/>
                  <a:gd name="T54" fmla="*/ 0 w 10"/>
                  <a:gd name="T55" fmla="*/ 5 h 6"/>
                  <a:gd name="T56" fmla="*/ 0 w 10"/>
                  <a:gd name="T57" fmla="*/ 5 h 6"/>
                  <a:gd name="T58" fmla="*/ 0 w 10"/>
                  <a:gd name="T59" fmla="*/ 3 h 6"/>
                  <a:gd name="T60" fmla="*/ 0 w 10"/>
                  <a:gd name="T61" fmla="*/ 3 h 6"/>
                  <a:gd name="T62" fmla="*/ 0 w 10"/>
                  <a:gd name="T63" fmla="*/ 3 h 6"/>
                  <a:gd name="T64" fmla="*/ 0 w 10"/>
                  <a:gd name="T65" fmla="*/ 3 h 6"/>
                  <a:gd name="T66" fmla="*/ 0 w 10"/>
                  <a:gd name="T67" fmla="*/ 3 h 6"/>
                  <a:gd name="T68" fmla="*/ 0 w 10"/>
                  <a:gd name="T69" fmla="*/ 2 h 6"/>
                  <a:gd name="T70" fmla="*/ 0 w 10"/>
                  <a:gd name="T71" fmla="*/ 2 h 6"/>
                  <a:gd name="T72" fmla="*/ 1 w 10"/>
                  <a:gd name="T73" fmla="*/ 2 h 6"/>
                  <a:gd name="T74" fmla="*/ 1 w 10"/>
                  <a:gd name="T75" fmla="*/ 2 h 6"/>
                  <a:gd name="T76" fmla="*/ 8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0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9" name="Freeform 2216">
                <a:extLst>
                  <a:ext uri="{FF2B5EF4-FFF2-40B4-BE49-F238E27FC236}">
                    <a16:creationId xmlns:a16="http://schemas.microsoft.com/office/drawing/2014/main" id="{FB5B0B78-F24E-4C42-A93F-B2A1C2998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3399"/>
                <a:ext cx="10" cy="4"/>
              </a:xfrm>
              <a:custGeom>
                <a:avLst/>
                <a:gdLst>
                  <a:gd name="T0" fmla="*/ 6 w 10"/>
                  <a:gd name="T1" fmla="*/ 0 h 4"/>
                  <a:gd name="T2" fmla="*/ 6 w 10"/>
                  <a:gd name="T3" fmla="*/ 0 h 4"/>
                  <a:gd name="T4" fmla="*/ 8 w 10"/>
                  <a:gd name="T5" fmla="*/ 0 h 4"/>
                  <a:gd name="T6" fmla="*/ 8 w 10"/>
                  <a:gd name="T7" fmla="*/ 0 h 4"/>
                  <a:gd name="T8" fmla="*/ 8 w 10"/>
                  <a:gd name="T9" fmla="*/ 0 h 4"/>
                  <a:gd name="T10" fmla="*/ 8 w 10"/>
                  <a:gd name="T11" fmla="*/ 1 h 4"/>
                  <a:gd name="T12" fmla="*/ 8 w 10"/>
                  <a:gd name="T13" fmla="*/ 1 h 4"/>
                  <a:gd name="T14" fmla="*/ 10 w 10"/>
                  <a:gd name="T15" fmla="*/ 1 h 4"/>
                  <a:gd name="T16" fmla="*/ 10 w 10"/>
                  <a:gd name="T17" fmla="*/ 1 h 4"/>
                  <a:gd name="T18" fmla="*/ 10 w 10"/>
                  <a:gd name="T19" fmla="*/ 1 h 4"/>
                  <a:gd name="T20" fmla="*/ 10 w 10"/>
                  <a:gd name="T21" fmla="*/ 3 h 4"/>
                  <a:gd name="T22" fmla="*/ 10 w 10"/>
                  <a:gd name="T23" fmla="*/ 3 h 4"/>
                  <a:gd name="T24" fmla="*/ 8 w 10"/>
                  <a:gd name="T25" fmla="*/ 3 h 4"/>
                  <a:gd name="T26" fmla="*/ 8 w 10"/>
                  <a:gd name="T27" fmla="*/ 3 h 4"/>
                  <a:gd name="T28" fmla="*/ 8 w 10"/>
                  <a:gd name="T29" fmla="*/ 4 h 4"/>
                  <a:gd name="T30" fmla="*/ 8 w 10"/>
                  <a:gd name="T31" fmla="*/ 4 h 4"/>
                  <a:gd name="T32" fmla="*/ 8 w 10"/>
                  <a:gd name="T33" fmla="*/ 4 h 4"/>
                  <a:gd name="T34" fmla="*/ 6 w 10"/>
                  <a:gd name="T35" fmla="*/ 4 h 4"/>
                  <a:gd name="T36" fmla="*/ 6 w 10"/>
                  <a:gd name="T37" fmla="*/ 4 h 4"/>
                  <a:gd name="T38" fmla="*/ 0 w 10"/>
                  <a:gd name="T39" fmla="*/ 4 h 4"/>
                  <a:gd name="T40" fmla="*/ 0 w 10"/>
                  <a:gd name="T41" fmla="*/ 0 h 4"/>
                  <a:gd name="T42" fmla="*/ 6 w 10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0" name="Freeform 2217">
                <a:extLst>
                  <a:ext uri="{FF2B5EF4-FFF2-40B4-BE49-F238E27FC236}">
                    <a16:creationId xmlns:a16="http://schemas.microsoft.com/office/drawing/2014/main" id="{9693F89D-205A-1BA1-8C39-030533A9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" y="3399"/>
                <a:ext cx="10" cy="4"/>
              </a:xfrm>
              <a:custGeom>
                <a:avLst/>
                <a:gdLst>
                  <a:gd name="T0" fmla="*/ 6 w 10"/>
                  <a:gd name="T1" fmla="*/ 0 h 4"/>
                  <a:gd name="T2" fmla="*/ 6 w 10"/>
                  <a:gd name="T3" fmla="*/ 0 h 4"/>
                  <a:gd name="T4" fmla="*/ 8 w 10"/>
                  <a:gd name="T5" fmla="*/ 0 h 4"/>
                  <a:gd name="T6" fmla="*/ 8 w 10"/>
                  <a:gd name="T7" fmla="*/ 0 h 4"/>
                  <a:gd name="T8" fmla="*/ 8 w 10"/>
                  <a:gd name="T9" fmla="*/ 0 h 4"/>
                  <a:gd name="T10" fmla="*/ 8 w 10"/>
                  <a:gd name="T11" fmla="*/ 1 h 4"/>
                  <a:gd name="T12" fmla="*/ 8 w 10"/>
                  <a:gd name="T13" fmla="*/ 1 h 4"/>
                  <a:gd name="T14" fmla="*/ 10 w 10"/>
                  <a:gd name="T15" fmla="*/ 1 h 4"/>
                  <a:gd name="T16" fmla="*/ 10 w 10"/>
                  <a:gd name="T17" fmla="*/ 1 h 4"/>
                  <a:gd name="T18" fmla="*/ 10 w 10"/>
                  <a:gd name="T19" fmla="*/ 1 h 4"/>
                  <a:gd name="T20" fmla="*/ 10 w 10"/>
                  <a:gd name="T21" fmla="*/ 3 h 4"/>
                  <a:gd name="T22" fmla="*/ 10 w 10"/>
                  <a:gd name="T23" fmla="*/ 3 h 4"/>
                  <a:gd name="T24" fmla="*/ 8 w 10"/>
                  <a:gd name="T25" fmla="*/ 3 h 4"/>
                  <a:gd name="T26" fmla="*/ 8 w 10"/>
                  <a:gd name="T27" fmla="*/ 3 h 4"/>
                  <a:gd name="T28" fmla="*/ 8 w 10"/>
                  <a:gd name="T29" fmla="*/ 4 h 4"/>
                  <a:gd name="T30" fmla="*/ 8 w 10"/>
                  <a:gd name="T31" fmla="*/ 4 h 4"/>
                  <a:gd name="T32" fmla="*/ 8 w 10"/>
                  <a:gd name="T33" fmla="*/ 4 h 4"/>
                  <a:gd name="T34" fmla="*/ 6 w 10"/>
                  <a:gd name="T35" fmla="*/ 4 h 4"/>
                  <a:gd name="T36" fmla="*/ 6 w 10"/>
                  <a:gd name="T37" fmla="*/ 4 h 4"/>
                  <a:gd name="T38" fmla="*/ 0 w 10"/>
                  <a:gd name="T39" fmla="*/ 4 h 4"/>
                  <a:gd name="T40" fmla="*/ 0 w 10"/>
                  <a:gd name="T41" fmla="*/ 0 h 4"/>
                  <a:gd name="T42" fmla="*/ 6 w 10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4">
                    <a:moveTo>
                      <a:pt x="6" y="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1" name="Freeform 2218">
                <a:extLst>
                  <a:ext uri="{FF2B5EF4-FFF2-40B4-BE49-F238E27FC236}">
                    <a16:creationId xmlns:a16="http://schemas.microsoft.com/office/drawing/2014/main" id="{87AE6A1A-0BB4-508E-DF44-64D5E7E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3393"/>
                <a:ext cx="33" cy="10"/>
              </a:xfrm>
              <a:custGeom>
                <a:avLst/>
                <a:gdLst>
                  <a:gd name="T0" fmla="*/ 60 w 32"/>
                  <a:gd name="T1" fmla="*/ 0 h 7"/>
                  <a:gd name="T2" fmla="*/ 47 w 32"/>
                  <a:gd name="T3" fmla="*/ 8251 h 7"/>
                  <a:gd name="T4" fmla="*/ 42 w 32"/>
                  <a:gd name="T5" fmla="*/ 16839 h 7"/>
                  <a:gd name="T6" fmla="*/ 14 w 32"/>
                  <a:gd name="T7" fmla="*/ 17676 h 7"/>
                  <a:gd name="T8" fmla="*/ 7 w 32"/>
                  <a:gd name="T9" fmla="*/ 17676 h 7"/>
                  <a:gd name="T10" fmla="*/ 0 w 32"/>
                  <a:gd name="T11" fmla="*/ 1767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7">
                    <a:moveTo>
                      <a:pt x="32" y="0"/>
                    </a:moveTo>
                    <a:lnTo>
                      <a:pt x="25" y="3"/>
                    </a:lnTo>
                    <a:lnTo>
                      <a:pt x="20" y="6"/>
                    </a:lnTo>
                    <a:lnTo>
                      <a:pt x="14" y="7"/>
                    </a:lnTo>
                    <a:lnTo>
                      <a:pt x="7" y="7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2" name="Rectangle 2219">
                <a:extLst>
                  <a:ext uri="{FF2B5EF4-FFF2-40B4-BE49-F238E27FC236}">
                    <a16:creationId xmlns:a16="http://schemas.microsoft.com/office/drawing/2014/main" id="{E77C727C-3859-CBD0-E77C-5EE54EDA5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3399"/>
                <a:ext cx="205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3" name="Rectangle 2220">
                <a:extLst>
                  <a:ext uri="{FF2B5EF4-FFF2-40B4-BE49-F238E27FC236}">
                    <a16:creationId xmlns:a16="http://schemas.microsoft.com/office/drawing/2014/main" id="{EF2E90F0-17F6-09FE-5AA2-929C35944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" y="3399"/>
                <a:ext cx="205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221">
                <a:extLst>
                  <a:ext uri="{FF2B5EF4-FFF2-40B4-BE49-F238E27FC236}">
                    <a16:creationId xmlns:a16="http://schemas.microsoft.com/office/drawing/2014/main" id="{84A6A344-4B73-55A2-2B4F-782B6175B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3282"/>
                <a:ext cx="149" cy="7"/>
              </a:xfrm>
              <a:custGeom>
                <a:avLst/>
                <a:gdLst>
                  <a:gd name="T0" fmla="*/ 149 w 149"/>
                  <a:gd name="T1" fmla="*/ 7 h 7"/>
                  <a:gd name="T2" fmla="*/ 132 w 149"/>
                  <a:gd name="T3" fmla="*/ 4 h 7"/>
                  <a:gd name="T4" fmla="*/ 115 w 149"/>
                  <a:gd name="T5" fmla="*/ 3 h 7"/>
                  <a:gd name="T6" fmla="*/ 99 w 149"/>
                  <a:gd name="T7" fmla="*/ 0 h 7"/>
                  <a:gd name="T8" fmla="*/ 82 w 149"/>
                  <a:gd name="T9" fmla="*/ 0 h 7"/>
                  <a:gd name="T10" fmla="*/ 65 w 149"/>
                  <a:gd name="T11" fmla="*/ 0 h 7"/>
                  <a:gd name="T12" fmla="*/ 48 w 149"/>
                  <a:gd name="T13" fmla="*/ 0 h 7"/>
                  <a:gd name="T14" fmla="*/ 32 w 149"/>
                  <a:gd name="T15" fmla="*/ 1 h 7"/>
                  <a:gd name="T16" fmla="*/ 17 w 149"/>
                  <a:gd name="T17" fmla="*/ 4 h 7"/>
                  <a:gd name="T18" fmla="*/ 0 w 149"/>
                  <a:gd name="T19" fmla="*/ 6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7">
                    <a:moveTo>
                      <a:pt x="149" y="7"/>
                    </a:moveTo>
                    <a:lnTo>
                      <a:pt x="132" y="4"/>
                    </a:lnTo>
                    <a:lnTo>
                      <a:pt x="115" y="3"/>
                    </a:lnTo>
                    <a:lnTo>
                      <a:pt x="99" y="0"/>
                    </a:lnTo>
                    <a:lnTo>
                      <a:pt x="82" y="0"/>
                    </a:lnTo>
                    <a:lnTo>
                      <a:pt x="65" y="0"/>
                    </a:lnTo>
                    <a:lnTo>
                      <a:pt x="48" y="0"/>
                    </a:lnTo>
                    <a:lnTo>
                      <a:pt x="32" y="1"/>
                    </a:lnTo>
                    <a:lnTo>
                      <a:pt x="17" y="4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5" name="Freeform 2222">
                <a:extLst>
                  <a:ext uri="{FF2B5EF4-FFF2-40B4-BE49-F238E27FC236}">
                    <a16:creationId xmlns:a16="http://schemas.microsoft.com/office/drawing/2014/main" id="{F4B5E203-8621-4B41-DCE3-348C040E2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3282"/>
                <a:ext cx="35" cy="7"/>
              </a:xfrm>
              <a:custGeom>
                <a:avLst/>
                <a:gdLst>
                  <a:gd name="T0" fmla="*/ 0 w 35"/>
                  <a:gd name="T1" fmla="*/ 7 h 7"/>
                  <a:gd name="T2" fmla="*/ 6 w 35"/>
                  <a:gd name="T3" fmla="*/ 4 h 7"/>
                  <a:gd name="T4" fmla="*/ 11 w 35"/>
                  <a:gd name="T5" fmla="*/ 3 h 7"/>
                  <a:gd name="T6" fmla="*/ 18 w 35"/>
                  <a:gd name="T7" fmla="*/ 1 h 7"/>
                  <a:gd name="T8" fmla="*/ 23 w 35"/>
                  <a:gd name="T9" fmla="*/ 0 h 7"/>
                  <a:gd name="T10" fmla="*/ 30 w 35"/>
                  <a:gd name="T11" fmla="*/ 0 h 7"/>
                  <a:gd name="T12" fmla="*/ 35 w 35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7">
                    <a:moveTo>
                      <a:pt x="0" y="7"/>
                    </a:moveTo>
                    <a:lnTo>
                      <a:pt x="6" y="4"/>
                    </a:lnTo>
                    <a:lnTo>
                      <a:pt x="11" y="3"/>
                    </a:lnTo>
                    <a:lnTo>
                      <a:pt x="18" y="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5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6" name="Freeform 2223">
                <a:extLst>
                  <a:ext uri="{FF2B5EF4-FFF2-40B4-BE49-F238E27FC236}">
                    <a16:creationId xmlns:a16="http://schemas.microsoft.com/office/drawing/2014/main" id="{EFFE3A98-390B-1B4C-16ED-6108B13C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3282"/>
                <a:ext cx="37" cy="7"/>
              </a:xfrm>
              <a:custGeom>
                <a:avLst/>
                <a:gdLst>
                  <a:gd name="T0" fmla="*/ 37 w 37"/>
                  <a:gd name="T1" fmla="*/ 7 h 7"/>
                  <a:gd name="T2" fmla="*/ 30 w 37"/>
                  <a:gd name="T3" fmla="*/ 4 h 7"/>
                  <a:gd name="T4" fmla="*/ 25 w 37"/>
                  <a:gd name="T5" fmla="*/ 3 h 7"/>
                  <a:gd name="T6" fmla="*/ 19 w 37"/>
                  <a:gd name="T7" fmla="*/ 1 h 7"/>
                  <a:gd name="T8" fmla="*/ 12 w 37"/>
                  <a:gd name="T9" fmla="*/ 0 h 7"/>
                  <a:gd name="T10" fmla="*/ 7 w 37"/>
                  <a:gd name="T11" fmla="*/ 0 h 7"/>
                  <a:gd name="T12" fmla="*/ 0 w 37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7">
                    <a:moveTo>
                      <a:pt x="37" y="7"/>
                    </a:moveTo>
                    <a:lnTo>
                      <a:pt x="30" y="4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7" name="Rectangle 2224">
                <a:extLst>
                  <a:ext uri="{FF2B5EF4-FFF2-40B4-BE49-F238E27FC236}">
                    <a16:creationId xmlns:a16="http://schemas.microsoft.com/office/drawing/2014/main" id="{E1144DFD-EC44-EEC9-0F81-B53BC0F60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406"/>
                <a:ext cx="5" cy="7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8" name="Rectangle 2225">
                <a:extLst>
                  <a:ext uri="{FF2B5EF4-FFF2-40B4-BE49-F238E27FC236}">
                    <a16:creationId xmlns:a16="http://schemas.microsoft.com/office/drawing/2014/main" id="{5B39A159-4DE7-E5C0-62A5-C8C784E80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406"/>
                <a:ext cx="5" cy="7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9" name="Rectangle 2226">
                <a:extLst>
                  <a:ext uri="{FF2B5EF4-FFF2-40B4-BE49-F238E27FC236}">
                    <a16:creationId xmlns:a16="http://schemas.microsoft.com/office/drawing/2014/main" id="{CBC6F178-7DD3-FC54-26D0-E8563DBA1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3406"/>
                <a:ext cx="5" cy="7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0" name="Rectangle 2227">
                <a:extLst>
                  <a:ext uri="{FF2B5EF4-FFF2-40B4-BE49-F238E27FC236}">
                    <a16:creationId xmlns:a16="http://schemas.microsoft.com/office/drawing/2014/main" id="{EF026C72-F5FA-A357-80C5-FDD6D101C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3406"/>
                <a:ext cx="5" cy="7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91" name="Line 2228">
                <a:extLst>
                  <a:ext uri="{FF2B5EF4-FFF2-40B4-BE49-F238E27FC236}">
                    <a16:creationId xmlns:a16="http://schemas.microsoft.com/office/drawing/2014/main" id="{D03F753F-070A-A8B6-7C26-0E741635E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8" y="3406"/>
                <a:ext cx="1" cy="78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2" name="Line 2229">
                <a:extLst>
                  <a:ext uri="{FF2B5EF4-FFF2-40B4-BE49-F238E27FC236}">
                    <a16:creationId xmlns:a16="http://schemas.microsoft.com/office/drawing/2014/main" id="{9DF0C8FA-F4F6-3AD1-852A-6E0967E68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1" y="3406"/>
                <a:ext cx="1" cy="78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04" name="Group 2230">
              <a:extLst>
                <a:ext uri="{FF2B5EF4-FFF2-40B4-BE49-F238E27FC236}">
                  <a16:creationId xmlns:a16="http://schemas.microsoft.com/office/drawing/2014/main" id="{4DB217AE-D7DE-5086-37BC-43A3C16DB7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7" y="1778"/>
              <a:ext cx="644" cy="1870"/>
              <a:chOff x="3323" y="1890"/>
              <a:chExt cx="634" cy="1781"/>
            </a:xfrm>
          </p:grpSpPr>
          <p:sp>
            <p:nvSpPr>
              <p:cNvPr id="693" name="Freeform 2231">
                <a:extLst>
                  <a:ext uri="{FF2B5EF4-FFF2-40B4-BE49-F238E27FC236}">
                    <a16:creationId xmlns:a16="http://schemas.microsoft.com/office/drawing/2014/main" id="{BDFCF5A9-0C00-FD36-37CA-73CF6C962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3484"/>
                <a:ext cx="113" cy="6"/>
              </a:xfrm>
              <a:custGeom>
                <a:avLst/>
                <a:gdLst>
                  <a:gd name="T0" fmla="*/ 113 w 113"/>
                  <a:gd name="T1" fmla="*/ 0 h 6"/>
                  <a:gd name="T2" fmla="*/ 100 w 113"/>
                  <a:gd name="T3" fmla="*/ 1 h 6"/>
                  <a:gd name="T4" fmla="*/ 85 w 113"/>
                  <a:gd name="T5" fmla="*/ 4 h 6"/>
                  <a:gd name="T6" fmla="*/ 72 w 113"/>
                  <a:gd name="T7" fmla="*/ 4 h 6"/>
                  <a:gd name="T8" fmla="*/ 57 w 113"/>
                  <a:gd name="T9" fmla="*/ 6 h 6"/>
                  <a:gd name="T10" fmla="*/ 43 w 113"/>
                  <a:gd name="T11" fmla="*/ 4 h 6"/>
                  <a:gd name="T12" fmla="*/ 28 w 113"/>
                  <a:gd name="T13" fmla="*/ 4 h 6"/>
                  <a:gd name="T14" fmla="*/ 15 w 113"/>
                  <a:gd name="T15" fmla="*/ 3 h 6"/>
                  <a:gd name="T16" fmla="*/ 0 w 113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3" h="6">
                    <a:moveTo>
                      <a:pt x="113" y="0"/>
                    </a:moveTo>
                    <a:lnTo>
                      <a:pt x="100" y="1"/>
                    </a:lnTo>
                    <a:lnTo>
                      <a:pt x="85" y="4"/>
                    </a:lnTo>
                    <a:lnTo>
                      <a:pt x="72" y="4"/>
                    </a:lnTo>
                    <a:lnTo>
                      <a:pt x="57" y="6"/>
                    </a:lnTo>
                    <a:lnTo>
                      <a:pt x="43" y="4"/>
                    </a:lnTo>
                    <a:lnTo>
                      <a:pt x="28" y="4"/>
                    </a:lnTo>
                    <a:lnTo>
                      <a:pt x="15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Freeform 2232">
                <a:extLst>
                  <a:ext uri="{FF2B5EF4-FFF2-40B4-BE49-F238E27FC236}">
                    <a16:creationId xmlns:a16="http://schemas.microsoft.com/office/drawing/2014/main" id="{C638C2C8-0F58-BE49-5C93-2DB273DE3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482"/>
                <a:ext cx="10" cy="6"/>
              </a:xfrm>
              <a:custGeom>
                <a:avLst/>
                <a:gdLst>
                  <a:gd name="T0" fmla="*/ 7 w 10"/>
                  <a:gd name="T1" fmla="*/ 0 h 6"/>
                  <a:gd name="T2" fmla="*/ 10 w 10"/>
                  <a:gd name="T3" fmla="*/ 3 h 6"/>
                  <a:gd name="T4" fmla="*/ 3 w 10"/>
                  <a:gd name="T5" fmla="*/ 6 h 6"/>
                  <a:gd name="T6" fmla="*/ 3 w 10"/>
                  <a:gd name="T7" fmla="*/ 6 h 6"/>
                  <a:gd name="T8" fmla="*/ 3 w 10"/>
                  <a:gd name="T9" fmla="*/ 6 h 6"/>
                  <a:gd name="T10" fmla="*/ 2 w 10"/>
                  <a:gd name="T11" fmla="*/ 6 h 6"/>
                  <a:gd name="T12" fmla="*/ 2 w 10"/>
                  <a:gd name="T13" fmla="*/ 6 h 6"/>
                  <a:gd name="T14" fmla="*/ 2 w 10"/>
                  <a:gd name="T15" fmla="*/ 6 h 6"/>
                  <a:gd name="T16" fmla="*/ 2 w 10"/>
                  <a:gd name="T17" fmla="*/ 6 h 6"/>
                  <a:gd name="T18" fmla="*/ 0 w 10"/>
                  <a:gd name="T19" fmla="*/ 5 h 6"/>
                  <a:gd name="T20" fmla="*/ 0 w 10"/>
                  <a:gd name="T21" fmla="*/ 5 h 6"/>
                  <a:gd name="T22" fmla="*/ 0 w 10"/>
                  <a:gd name="T23" fmla="*/ 5 h 6"/>
                  <a:gd name="T24" fmla="*/ 0 w 10"/>
                  <a:gd name="T25" fmla="*/ 3 h 6"/>
                  <a:gd name="T26" fmla="*/ 0 w 10"/>
                  <a:gd name="T27" fmla="*/ 3 h 6"/>
                  <a:gd name="T28" fmla="*/ 0 w 10"/>
                  <a:gd name="T29" fmla="*/ 3 h 6"/>
                  <a:gd name="T30" fmla="*/ 0 w 10"/>
                  <a:gd name="T31" fmla="*/ 3 h 6"/>
                  <a:gd name="T32" fmla="*/ 2 w 10"/>
                  <a:gd name="T33" fmla="*/ 2 h 6"/>
                  <a:gd name="T34" fmla="*/ 2 w 10"/>
                  <a:gd name="T35" fmla="*/ 2 h 6"/>
                  <a:gd name="T36" fmla="*/ 2 w 10"/>
                  <a:gd name="T37" fmla="*/ 2 h 6"/>
                  <a:gd name="T38" fmla="*/ 7 w 10"/>
                  <a:gd name="T39" fmla="*/ 0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10" y="3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Freeform 2233">
                <a:extLst>
                  <a:ext uri="{FF2B5EF4-FFF2-40B4-BE49-F238E27FC236}">
                    <a16:creationId xmlns:a16="http://schemas.microsoft.com/office/drawing/2014/main" id="{60C0C6EC-F744-CFD3-85BD-F460DB51A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482"/>
                <a:ext cx="10" cy="6"/>
              </a:xfrm>
              <a:custGeom>
                <a:avLst/>
                <a:gdLst>
                  <a:gd name="T0" fmla="*/ 7 w 10"/>
                  <a:gd name="T1" fmla="*/ 0 h 6"/>
                  <a:gd name="T2" fmla="*/ 10 w 10"/>
                  <a:gd name="T3" fmla="*/ 3 h 6"/>
                  <a:gd name="T4" fmla="*/ 3 w 10"/>
                  <a:gd name="T5" fmla="*/ 6 h 6"/>
                  <a:gd name="T6" fmla="*/ 3 w 10"/>
                  <a:gd name="T7" fmla="*/ 6 h 6"/>
                  <a:gd name="T8" fmla="*/ 3 w 10"/>
                  <a:gd name="T9" fmla="*/ 6 h 6"/>
                  <a:gd name="T10" fmla="*/ 3 w 10"/>
                  <a:gd name="T11" fmla="*/ 6 h 6"/>
                  <a:gd name="T12" fmla="*/ 2 w 10"/>
                  <a:gd name="T13" fmla="*/ 6 h 6"/>
                  <a:gd name="T14" fmla="*/ 2 w 10"/>
                  <a:gd name="T15" fmla="*/ 6 h 6"/>
                  <a:gd name="T16" fmla="*/ 2 w 10"/>
                  <a:gd name="T17" fmla="*/ 6 h 6"/>
                  <a:gd name="T18" fmla="*/ 2 w 10"/>
                  <a:gd name="T19" fmla="*/ 6 h 6"/>
                  <a:gd name="T20" fmla="*/ 0 w 10"/>
                  <a:gd name="T21" fmla="*/ 5 h 6"/>
                  <a:gd name="T22" fmla="*/ 0 w 10"/>
                  <a:gd name="T23" fmla="*/ 5 h 6"/>
                  <a:gd name="T24" fmla="*/ 0 w 10"/>
                  <a:gd name="T25" fmla="*/ 5 h 6"/>
                  <a:gd name="T26" fmla="*/ 0 w 10"/>
                  <a:gd name="T27" fmla="*/ 3 h 6"/>
                  <a:gd name="T28" fmla="*/ 0 w 10"/>
                  <a:gd name="T29" fmla="*/ 3 h 6"/>
                  <a:gd name="T30" fmla="*/ 0 w 10"/>
                  <a:gd name="T31" fmla="*/ 3 h 6"/>
                  <a:gd name="T32" fmla="*/ 0 w 10"/>
                  <a:gd name="T33" fmla="*/ 3 h 6"/>
                  <a:gd name="T34" fmla="*/ 0 w 10"/>
                  <a:gd name="T35" fmla="*/ 3 h 6"/>
                  <a:gd name="T36" fmla="*/ 2 w 10"/>
                  <a:gd name="T37" fmla="*/ 2 h 6"/>
                  <a:gd name="T38" fmla="*/ 2 w 10"/>
                  <a:gd name="T39" fmla="*/ 2 h 6"/>
                  <a:gd name="T40" fmla="*/ 2 w 10"/>
                  <a:gd name="T41" fmla="*/ 2 h 6"/>
                  <a:gd name="T42" fmla="*/ 7 w 10"/>
                  <a:gd name="T43" fmla="*/ 0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10" y="3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6" name="Freeform 2234">
                <a:extLst>
                  <a:ext uri="{FF2B5EF4-FFF2-40B4-BE49-F238E27FC236}">
                    <a16:creationId xmlns:a16="http://schemas.microsoft.com/office/drawing/2014/main" id="{60FF1DF6-9E6C-0B4D-6BF0-C13C10399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484"/>
                <a:ext cx="13" cy="6"/>
              </a:xfrm>
              <a:custGeom>
                <a:avLst/>
                <a:gdLst>
                  <a:gd name="T0" fmla="*/ 2343 w 10"/>
                  <a:gd name="T1" fmla="*/ 0 h 6"/>
                  <a:gd name="T2" fmla="*/ 2512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3266 w 10"/>
                  <a:gd name="T9" fmla="*/ 0 h 6"/>
                  <a:gd name="T10" fmla="*/ 3266 w 10"/>
                  <a:gd name="T11" fmla="*/ 0 h 6"/>
                  <a:gd name="T12" fmla="*/ 3266 w 10"/>
                  <a:gd name="T13" fmla="*/ 1 h 6"/>
                  <a:gd name="T14" fmla="*/ 3266 w 10"/>
                  <a:gd name="T15" fmla="*/ 1 h 6"/>
                  <a:gd name="T16" fmla="*/ 3266 w 10"/>
                  <a:gd name="T17" fmla="*/ 1 h 6"/>
                  <a:gd name="T18" fmla="*/ 3266 w 10"/>
                  <a:gd name="T19" fmla="*/ 1 h 6"/>
                  <a:gd name="T20" fmla="*/ 3266 w 10"/>
                  <a:gd name="T21" fmla="*/ 3 h 6"/>
                  <a:gd name="T22" fmla="*/ 3266 w 10"/>
                  <a:gd name="T23" fmla="*/ 3 h 6"/>
                  <a:gd name="T24" fmla="*/ 3266 w 10"/>
                  <a:gd name="T25" fmla="*/ 3 h 6"/>
                  <a:gd name="T26" fmla="*/ 3266 w 10"/>
                  <a:gd name="T27" fmla="*/ 4 h 6"/>
                  <a:gd name="T28" fmla="*/ 3266 w 10"/>
                  <a:gd name="T29" fmla="*/ 4 h 6"/>
                  <a:gd name="T30" fmla="*/ 2512 w 10"/>
                  <a:gd name="T31" fmla="*/ 4 h 6"/>
                  <a:gd name="T32" fmla="*/ 2512 w 10"/>
                  <a:gd name="T33" fmla="*/ 4 h 6"/>
                  <a:gd name="T34" fmla="*/ 1066 w 10"/>
                  <a:gd name="T35" fmla="*/ 6 h 6"/>
                  <a:gd name="T36" fmla="*/ 820 w 10"/>
                  <a:gd name="T37" fmla="*/ 6 h 6"/>
                  <a:gd name="T38" fmla="*/ 820 w 10"/>
                  <a:gd name="T39" fmla="*/ 6 h 6"/>
                  <a:gd name="T40" fmla="*/ 820 w 10"/>
                  <a:gd name="T41" fmla="*/ 6 h 6"/>
                  <a:gd name="T42" fmla="*/ 0 w 10"/>
                  <a:gd name="T43" fmla="*/ 6 h 6"/>
                  <a:gd name="T44" fmla="*/ 0 w 10"/>
                  <a:gd name="T45" fmla="*/ 6 h 6"/>
                  <a:gd name="T46" fmla="*/ 0 w 10"/>
                  <a:gd name="T47" fmla="*/ 4 h 6"/>
                  <a:gd name="T48" fmla="*/ 0 w 10"/>
                  <a:gd name="T49" fmla="*/ 4 h 6"/>
                  <a:gd name="T50" fmla="*/ 0 w 10"/>
                  <a:gd name="T51" fmla="*/ 4 h 6"/>
                  <a:gd name="T52" fmla="*/ 0 w 10"/>
                  <a:gd name="T53" fmla="*/ 4 h 6"/>
                  <a:gd name="T54" fmla="*/ 0 w 10"/>
                  <a:gd name="T55" fmla="*/ 3 h 6"/>
                  <a:gd name="T56" fmla="*/ 0 w 10"/>
                  <a:gd name="T57" fmla="*/ 3 h 6"/>
                  <a:gd name="T58" fmla="*/ 0 w 10"/>
                  <a:gd name="T59" fmla="*/ 3 h 6"/>
                  <a:gd name="T60" fmla="*/ 0 w 10"/>
                  <a:gd name="T61" fmla="*/ 1 h 6"/>
                  <a:gd name="T62" fmla="*/ 0 w 10"/>
                  <a:gd name="T63" fmla="*/ 1 h 6"/>
                  <a:gd name="T64" fmla="*/ 820 w 10"/>
                  <a:gd name="T65" fmla="*/ 1 h 6"/>
                  <a:gd name="T66" fmla="*/ 820 w 10"/>
                  <a:gd name="T67" fmla="*/ 1 h 6"/>
                  <a:gd name="T68" fmla="*/ 2343 w 10"/>
                  <a:gd name="T69" fmla="*/ 0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Freeform 2235">
                <a:extLst>
                  <a:ext uri="{FF2B5EF4-FFF2-40B4-BE49-F238E27FC236}">
                    <a16:creationId xmlns:a16="http://schemas.microsoft.com/office/drawing/2014/main" id="{74D3815C-3D4A-C43F-5626-FD833B691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484"/>
                <a:ext cx="13" cy="6"/>
              </a:xfrm>
              <a:custGeom>
                <a:avLst/>
                <a:gdLst>
                  <a:gd name="T0" fmla="*/ 2343 w 10"/>
                  <a:gd name="T1" fmla="*/ 0 h 6"/>
                  <a:gd name="T2" fmla="*/ 2512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2512 w 10"/>
                  <a:gd name="T9" fmla="*/ 0 h 6"/>
                  <a:gd name="T10" fmla="*/ 3266 w 10"/>
                  <a:gd name="T11" fmla="*/ 0 h 6"/>
                  <a:gd name="T12" fmla="*/ 3266 w 10"/>
                  <a:gd name="T13" fmla="*/ 0 h 6"/>
                  <a:gd name="T14" fmla="*/ 3266 w 10"/>
                  <a:gd name="T15" fmla="*/ 1 h 6"/>
                  <a:gd name="T16" fmla="*/ 3266 w 10"/>
                  <a:gd name="T17" fmla="*/ 1 h 6"/>
                  <a:gd name="T18" fmla="*/ 3266 w 10"/>
                  <a:gd name="T19" fmla="*/ 1 h 6"/>
                  <a:gd name="T20" fmla="*/ 3266 w 10"/>
                  <a:gd name="T21" fmla="*/ 1 h 6"/>
                  <a:gd name="T22" fmla="*/ 3266 w 10"/>
                  <a:gd name="T23" fmla="*/ 1 h 6"/>
                  <a:gd name="T24" fmla="*/ 3266 w 10"/>
                  <a:gd name="T25" fmla="*/ 3 h 6"/>
                  <a:gd name="T26" fmla="*/ 3266 w 10"/>
                  <a:gd name="T27" fmla="*/ 3 h 6"/>
                  <a:gd name="T28" fmla="*/ 3266 w 10"/>
                  <a:gd name="T29" fmla="*/ 3 h 6"/>
                  <a:gd name="T30" fmla="*/ 3266 w 10"/>
                  <a:gd name="T31" fmla="*/ 4 h 6"/>
                  <a:gd name="T32" fmla="*/ 3266 w 10"/>
                  <a:gd name="T33" fmla="*/ 4 h 6"/>
                  <a:gd name="T34" fmla="*/ 2512 w 10"/>
                  <a:gd name="T35" fmla="*/ 4 h 6"/>
                  <a:gd name="T36" fmla="*/ 2512 w 10"/>
                  <a:gd name="T37" fmla="*/ 4 h 6"/>
                  <a:gd name="T38" fmla="*/ 1066 w 10"/>
                  <a:gd name="T39" fmla="*/ 6 h 6"/>
                  <a:gd name="T40" fmla="*/ 820 w 10"/>
                  <a:gd name="T41" fmla="*/ 6 h 6"/>
                  <a:gd name="T42" fmla="*/ 820 w 10"/>
                  <a:gd name="T43" fmla="*/ 6 h 6"/>
                  <a:gd name="T44" fmla="*/ 820 w 10"/>
                  <a:gd name="T45" fmla="*/ 6 h 6"/>
                  <a:gd name="T46" fmla="*/ 820 w 10"/>
                  <a:gd name="T47" fmla="*/ 6 h 6"/>
                  <a:gd name="T48" fmla="*/ 0 w 10"/>
                  <a:gd name="T49" fmla="*/ 6 h 6"/>
                  <a:gd name="T50" fmla="*/ 0 w 10"/>
                  <a:gd name="T51" fmla="*/ 6 h 6"/>
                  <a:gd name="T52" fmla="*/ 0 w 10"/>
                  <a:gd name="T53" fmla="*/ 4 h 6"/>
                  <a:gd name="T54" fmla="*/ 0 w 10"/>
                  <a:gd name="T55" fmla="*/ 4 h 6"/>
                  <a:gd name="T56" fmla="*/ 0 w 10"/>
                  <a:gd name="T57" fmla="*/ 4 h 6"/>
                  <a:gd name="T58" fmla="*/ 0 w 10"/>
                  <a:gd name="T59" fmla="*/ 4 h 6"/>
                  <a:gd name="T60" fmla="*/ 0 w 10"/>
                  <a:gd name="T61" fmla="*/ 4 h 6"/>
                  <a:gd name="T62" fmla="*/ 0 w 10"/>
                  <a:gd name="T63" fmla="*/ 3 h 6"/>
                  <a:gd name="T64" fmla="*/ 0 w 10"/>
                  <a:gd name="T65" fmla="*/ 3 h 6"/>
                  <a:gd name="T66" fmla="*/ 0 w 10"/>
                  <a:gd name="T67" fmla="*/ 3 h 6"/>
                  <a:gd name="T68" fmla="*/ 0 w 10"/>
                  <a:gd name="T69" fmla="*/ 1 h 6"/>
                  <a:gd name="T70" fmla="*/ 0 w 10"/>
                  <a:gd name="T71" fmla="*/ 1 h 6"/>
                  <a:gd name="T72" fmla="*/ 820 w 10"/>
                  <a:gd name="T73" fmla="*/ 1 h 6"/>
                  <a:gd name="T74" fmla="*/ 820 w 10"/>
                  <a:gd name="T75" fmla="*/ 1 h 6"/>
                  <a:gd name="T76" fmla="*/ 2343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Freeform 2236">
                <a:extLst>
                  <a:ext uri="{FF2B5EF4-FFF2-40B4-BE49-F238E27FC236}">
                    <a16:creationId xmlns:a16="http://schemas.microsoft.com/office/drawing/2014/main" id="{54401D55-786A-C552-9992-59889591F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3485"/>
                <a:ext cx="15" cy="6"/>
              </a:xfrm>
              <a:custGeom>
                <a:avLst/>
                <a:gdLst>
                  <a:gd name="T0" fmla="*/ 1291 w 12"/>
                  <a:gd name="T1" fmla="*/ 0 h 6"/>
                  <a:gd name="T2" fmla="*/ 1291 w 12"/>
                  <a:gd name="T3" fmla="*/ 0 h 6"/>
                  <a:gd name="T4" fmla="*/ 1389 w 12"/>
                  <a:gd name="T5" fmla="*/ 0 h 6"/>
                  <a:gd name="T6" fmla="*/ 1389 w 12"/>
                  <a:gd name="T7" fmla="*/ 0 h 6"/>
                  <a:gd name="T8" fmla="*/ 1389 w 12"/>
                  <a:gd name="T9" fmla="*/ 0 h 6"/>
                  <a:gd name="T10" fmla="*/ 1389 w 12"/>
                  <a:gd name="T11" fmla="*/ 0 h 6"/>
                  <a:gd name="T12" fmla="*/ 1389 w 12"/>
                  <a:gd name="T13" fmla="*/ 2 h 6"/>
                  <a:gd name="T14" fmla="*/ 1389 w 12"/>
                  <a:gd name="T15" fmla="*/ 2 h 6"/>
                  <a:gd name="T16" fmla="*/ 1720 w 12"/>
                  <a:gd name="T17" fmla="*/ 2 h 6"/>
                  <a:gd name="T18" fmla="*/ 1720 w 12"/>
                  <a:gd name="T19" fmla="*/ 3 h 6"/>
                  <a:gd name="T20" fmla="*/ 1720 w 12"/>
                  <a:gd name="T21" fmla="*/ 3 h 6"/>
                  <a:gd name="T22" fmla="*/ 1389 w 12"/>
                  <a:gd name="T23" fmla="*/ 3 h 6"/>
                  <a:gd name="T24" fmla="*/ 1389 w 12"/>
                  <a:gd name="T25" fmla="*/ 3 h 6"/>
                  <a:gd name="T26" fmla="*/ 1389 w 12"/>
                  <a:gd name="T27" fmla="*/ 5 h 6"/>
                  <a:gd name="T28" fmla="*/ 1389 w 12"/>
                  <a:gd name="T29" fmla="*/ 5 h 6"/>
                  <a:gd name="T30" fmla="*/ 1389 w 12"/>
                  <a:gd name="T31" fmla="*/ 5 h 6"/>
                  <a:gd name="T32" fmla="*/ 1291 w 12"/>
                  <a:gd name="T33" fmla="*/ 5 h 6"/>
                  <a:gd name="T34" fmla="*/ 569 w 12"/>
                  <a:gd name="T35" fmla="*/ 6 h 6"/>
                  <a:gd name="T36" fmla="*/ 569 w 12"/>
                  <a:gd name="T37" fmla="*/ 6 h 6"/>
                  <a:gd name="T38" fmla="*/ 364 w 12"/>
                  <a:gd name="T39" fmla="*/ 6 h 6"/>
                  <a:gd name="T40" fmla="*/ 364 w 12"/>
                  <a:gd name="T41" fmla="*/ 6 h 6"/>
                  <a:gd name="T42" fmla="*/ 364 w 12"/>
                  <a:gd name="T43" fmla="*/ 6 h 6"/>
                  <a:gd name="T44" fmla="*/ 364 w 12"/>
                  <a:gd name="T45" fmla="*/ 5 h 6"/>
                  <a:gd name="T46" fmla="*/ 0 w 12"/>
                  <a:gd name="T47" fmla="*/ 5 h 6"/>
                  <a:gd name="T48" fmla="*/ 0 w 12"/>
                  <a:gd name="T49" fmla="*/ 5 h 6"/>
                  <a:gd name="T50" fmla="*/ 0 w 12"/>
                  <a:gd name="T51" fmla="*/ 5 h 6"/>
                  <a:gd name="T52" fmla="*/ 0 w 12"/>
                  <a:gd name="T53" fmla="*/ 3 h 6"/>
                  <a:gd name="T54" fmla="*/ 0 w 12"/>
                  <a:gd name="T55" fmla="*/ 3 h 6"/>
                  <a:gd name="T56" fmla="*/ 0 w 12"/>
                  <a:gd name="T57" fmla="*/ 3 h 6"/>
                  <a:gd name="T58" fmla="*/ 0 w 12"/>
                  <a:gd name="T59" fmla="*/ 3 h 6"/>
                  <a:gd name="T60" fmla="*/ 364 w 12"/>
                  <a:gd name="T61" fmla="*/ 2 h 6"/>
                  <a:gd name="T62" fmla="*/ 364 w 12"/>
                  <a:gd name="T63" fmla="*/ 2 h 6"/>
                  <a:gd name="T64" fmla="*/ 364 w 12"/>
                  <a:gd name="T65" fmla="*/ 2 h 6"/>
                  <a:gd name="T66" fmla="*/ 569 w 12"/>
                  <a:gd name="T67" fmla="*/ 2 h 6"/>
                  <a:gd name="T68" fmla="*/ 1291 w 12"/>
                  <a:gd name="T69" fmla="*/ 0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lnTo>
                      <a:pt x="9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9" name="Freeform 2237">
                <a:extLst>
                  <a:ext uri="{FF2B5EF4-FFF2-40B4-BE49-F238E27FC236}">
                    <a16:creationId xmlns:a16="http://schemas.microsoft.com/office/drawing/2014/main" id="{007F3135-FB33-457D-0DB5-6B5495CA9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3485"/>
                <a:ext cx="15" cy="6"/>
              </a:xfrm>
              <a:custGeom>
                <a:avLst/>
                <a:gdLst>
                  <a:gd name="T0" fmla="*/ 1291 w 12"/>
                  <a:gd name="T1" fmla="*/ 0 h 6"/>
                  <a:gd name="T2" fmla="*/ 1291 w 12"/>
                  <a:gd name="T3" fmla="*/ 0 h 6"/>
                  <a:gd name="T4" fmla="*/ 1291 w 12"/>
                  <a:gd name="T5" fmla="*/ 0 h 6"/>
                  <a:gd name="T6" fmla="*/ 1389 w 12"/>
                  <a:gd name="T7" fmla="*/ 0 h 6"/>
                  <a:gd name="T8" fmla="*/ 1389 w 12"/>
                  <a:gd name="T9" fmla="*/ 0 h 6"/>
                  <a:gd name="T10" fmla="*/ 1389 w 12"/>
                  <a:gd name="T11" fmla="*/ 0 h 6"/>
                  <a:gd name="T12" fmla="*/ 1389 w 12"/>
                  <a:gd name="T13" fmla="*/ 0 h 6"/>
                  <a:gd name="T14" fmla="*/ 1389 w 12"/>
                  <a:gd name="T15" fmla="*/ 2 h 6"/>
                  <a:gd name="T16" fmla="*/ 1389 w 12"/>
                  <a:gd name="T17" fmla="*/ 2 h 6"/>
                  <a:gd name="T18" fmla="*/ 1720 w 12"/>
                  <a:gd name="T19" fmla="*/ 2 h 6"/>
                  <a:gd name="T20" fmla="*/ 1720 w 12"/>
                  <a:gd name="T21" fmla="*/ 3 h 6"/>
                  <a:gd name="T22" fmla="*/ 1720 w 12"/>
                  <a:gd name="T23" fmla="*/ 3 h 6"/>
                  <a:gd name="T24" fmla="*/ 1720 w 12"/>
                  <a:gd name="T25" fmla="*/ 3 h 6"/>
                  <a:gd name="T26" fmla="*/ 1389 w 12"/>
                  <a:gd name="T27" fmla="*/ 3 h 6"/>
                  <a:gd name="T28" fmla="*/ 1389 w 12"/>
                  <a:gd name="T29" fmla="*/ 3 h 6"/>
                  <a:gd name="T30" fmla="*/ 1389 w 12"/>
                  <a:gd name="T31" fmla="*/ 5 h 6"/>
                  <a:gd name="T32" fmla="*/ 1389 w 12"/>
                  <a:gd name="T33" fmla="*/ 5 h 6"/>
                  <a:gd name="T34" fmla="*/ 1389 w 12"/>
                  <a:gd name="T35" fmla="*/ 5 h 6"/>
                  <a:gd name="T36" fmla="*/ 1291 w 12"/>
                  <a:gd name="T37" fmla="*/ 5 h 6"/>
                  <a:gd name="T38" fmla="*/ 569 w 12"/>
                  <a:gd name="T39" fmla="*/ 6 h 6"/>
                  <a:gd name="T40" fmla="*/ 569 w 12"/>
                  <a:gd name="T41" fmla="*/ 6 h 6"/>
                  <a:gd name="T42" fmla="*/ 569 w 12"/>
                  <a:gd name="T43" fmla="*/ 6 h 6"/>
                  <a:gd name="T44" fmla="*/ 364 w 12"/>
                  <a:gd name="T45" fmla="*/ 6 h 6"/>
                  <a:gd name="T46" fmla="*/ 364 w 12"/>
                  <a:gd name="T47" fmla="*/ 6 h 6"/>
                  <a:gd name="T48" fmla="*/ 364 w 12"/>
                  <a:gd name="T49" fmla="*/ 6 h 6"/>
                  <a:gd name="T50" fmla="*/ 364 w 12"/>
                  <a:gd name="T51" fmla="*/ 5 h 6"/>
                  <a:gd name="T52" fmla="*/ 0 w 12"/>
                  <a:gd name="T53" fmla="*/ 5 h 6"/>
                  <a:gd name="T54" fmla="*/ 0 w 12"/>
                  <a:gd name="T55" fmla="*/ 5 h 6"/>
                  <a:gd name="T56" fmla="*/ 0 w 12"/>
                  <a:gd name="T57" fmla="*/ 5 h 6"/>
                  <a:gd name="T58" fmla="*/ 0 w 12"/>
                  <a:gd name="T59" fmla="*/ 3 h 6"/>
                  <a:gd name="T60" fmla="*/ 0 w 12"/>
                  <a:gd name="T61" fmla="*/ 3 h 6"/>
                  <a:gd name="T62" fmla="*/ 0 w 12"/>
                  <a:gd name="T63" fmla="*/ 3 h 6"/>
                  <a:gd name="T64" fmla="*/ 0 w 12"/>
                  <a:gd name="T65" fmla="*/ 3 h 6"/>
                  <a:gd name="T66" fmla="*/ 0 w 12"/>
                  <a:gd name="T67" fmla="*/ 3 h 6"/>
                  <a:gd name="T68" fmla="*/ 364 w 12"/>
                  <a:gd name="T69" fmla="*/ 2 h 6"/>
                  <a:gd name="T70" fmla="*/ 364 w 12"/>
                  <a:gd name="T71" fmla="*/ 2 h 6"/>
                  <a:gd name="T72" fmla="*/ 364 w 12"/>
                  <a:gd name="T73" fmla="*/ 2 h 6"/>
                  <a:gd name="T74" fmla="*/ 569 w 12"/>
                  <a:gd name="T75" fmla="*/ 2 h 6"/>
                  <a:gd name="T76" fmla="*/ 1291 w 12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lnTo>
                      <a:pt x="9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0" name="Freeform 2238">
                <a:extLst>
                  <a:ext uri="{FF2B5EF4-FFF2-40B4-BE49-F238E27FC236}">
                    <a16:creationId xmlns:a16="http://schemas.microsoft.com/office/drawing/2014/main" id="{7C99BA20-C59C-0872-B176-4E37C08B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487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7 w 8"/>
                  <a:gd name="T3" fmla="*/ 0 h 4"/>
                  <a:gd name="T4" fmla="*/ 7 w 8"/>
                  <a:gd name="T5" fmla="*/ 0 h 4"/>
                  <a:gd name="T6" fmla="*/ 8 w 8"/>
                  <a:gd name="T7" fmla="*/ 0 h 4"/>
                  <a:gd name="T8" fmla="*/ 8 w 8"/>
                  <a:gd name="T9" fmla="*/ 0 h 4"/>
                  <a:gd name="T10" fmla="*/ 8 w 8"/>
                  <a:gd name="T11" fmla="*/ 1 h 4"/>
                  <a:gd name="T12" fmla="*/ 8 w 8"/>
                  <a:gd name="T13" fmla="*/ 1 h 4"/>
                  <a:gd name="T14" fmla="*/ 8 w 8"/>
                  <a:gd name="T15" fmla="*/ 1 h 4"/>
                  <a:gd name="T16" fmla="*/ 8 w 8"/>
                  <a:gd name="T17" fmla="*/ 1 h 4"/>
                  <a:gd name="T18" fmla="*/ 8 w 8"/>
                  <a:gd name="T19" fmla="*/ 3 h 4"/>
                  <a:gd name="T20" fmla="*/ 8 w 8"/>
                  <a:gd name="T21" fmla="*/ 3 h 4"/>
                  <a:gd name="T22" fmla="*/ 8 w 8"/>
                  <a:gd name="T23" fmla="*/ 3 h 4"/>
                  <a:gd name="T24" fmla="*/ 8 w 8"/>
                  <a:gd name="T25" fmla="*/ 3 h 4"/>
                  <a:gd name="T26" fmla="*/ 8 w 8"/>
                  <a:gd name="T27" fmla="*/ 4 h 4"/>
                  <a:gd name="T28" fmla="*/ 7 w 8"/>
                  <a:gd name="T29" fmla="*/ 4 h 4"/>
                  <a:gd name="T30" fmla="*/ 7 w 8"/>
                  <a:gd name="T31" fmla="*/ 4 h 4"/>
                  <a:gd name="T32" fmla="*/ 7 w 8"/>
                  <a:gd name="T33" fmla="*/ 4 h 4"/>
                  <a:gd name="T34" fmla="*/ 0 w 8"/>
                  <a:gd name="T35" fmla="*/ 4 h 4"/>
                  <a:gd name="T36" fmla="*/ 0 w 8"/>
                  <a:gd name="T37" fmla="*/ 0 h 4"/>
                  <a:gd name="T38" fmla="*/ 7 w 8"/>
                  <a:gd name="T39" fmla="*/ 0 h 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1" name="Freeform 2239">
                <a:extLst>
                  <a:ext uri="{FF2B5EF4-FFF2-40B4-BE49-F238E27FC236}">
                    <a16:creationId xmlns:a16="http://schemas.microsoft.com/office/drawing/2014/main" id="{4A53CA8F-FAA7-DCF3-B15F-1ECE94C7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487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7 w 8"/>
                  <a:gd name="T3" fmla="*/ 0 h 4"/>
                  <a:gd name="T4" fmla="*/ 7 w 8"/>
                  <a:gd name="T5" fmla="*/ 0 h 4"/>
                  <a:gd name="T6" fmla="*/ 7 w 8"/>
                  <a:gd name="T7" fmla="*/ 0 h 4"/>
                  <a:gd name="T8" fmla="*/ 8 w 8"/>
                  <a:gd name="T9" fmla="*/ 0 h 4"/>
                  <a:gd name="T10" fmla="*/ 8 w 8"/>
                  <a:gd name="T11" fmla="*/ 0 h 4"/>
                  <a:gd name="T12" fmla="*/ 8 w 8"/>
                  <a:gd name="T13" fmla="*/ 1 h 4"/>
                  <a:gd name="T14" fmla="*/ 8 w 8"/>
                  <a:gd name="T15" fmla="*/ 1 h 4"/>
                  <a:gd name="T16" fmla="*/ 8 w 8"/>
                  <a:gd name="T17" fmla="*/ 1 h 4"/>
                  <a:gd name="T18" fmla="*/ 8 w 8"/>
                  <a:gd name="T19" fmla="*/ 1 h 4"/>
                  <a:gd name="T20" fmla="*/ 8 w 8"/>
                  <a:gd name="T21" fmla="*/ 1 h 4"/>
                  <a:gd name="T22" fmla="*/ 8 w 8"/>
                  <a:gd name="T23" fmla="*/ 3 h 4"/>
                  <a:gd name="T24" fmla="*/ 8 w 8"/>
                  <a:gd name="T25" fmla="*/ 3 h 4"/>
                  <a:gd name="T26" fmla="*/ 8 w 8"/>
                  <a:gd name="T27" fmla="*/ 3 h 4"/>
                  <a:gd name="T28" fmla="*/ 8 w 8"/>
                  <a:gd name="T29" fmla="*/ 3 h 4"/>
                  <a:gd name="T30" fmla="*/ 8 w 8"/>
                  <a:gd name="T31" fmla="*/ 4 h 4"/>
                  <a:gd name="T32" fmla="*/ 7 w 8"/>
                  <a:gd name="T33" fmla="*/ 4 h 4"/>
                  <a:gd name="T34" fmla="*/ 7 w 8"/>
                  <a:gd name="T35" fmla="*/ 4 h 4"/>
                  <a:gd name="T36" fmla="*/ 7 w 8"/>
                  <a:gd name="T37" fmla="*/ 4 h 4"/>
                  <a:gd name="T38" fmla="*/ 0 w 8"/>
                  <a:gd name="T39" fmla="*/ 4 h 4"/>
                  <a:gd name="T40" fmla="*/ 0 w 8"/>
                  <a:gd name="T41" fmla="*/ 0 h 4"/>
                  <a:gd name="T42" fmla="*/ 7 w 8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2" name="Freeform 2240">
                <a:extLst>
                  <a:ext uri="{FF2B5EF4-FFF2-40B4-BE49-F238E27FC236}">
                    <a16:creationId xmlns:a16="http://schemas.microsoft.com/office/drawing/2014/main" id="{6C7FC896-686C-4F9A-6882-70391FE2A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" y="3484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19 w 24"/>
                  <a:gd name="T3" fmla="*/ 1 h 6"/>
                  <a:gd name="T4" fmla="*/ 15 w 24"/>
                  <a:gd name="T5" fmla="*/ 3 h 6"/>
                  <a:gd name="T6" fmla="*/ 10 w 24"/>
                  <a:gd name="T7" fmla="*/ 4 h 6"/>
                  <a:gd name="T8" fmla="*/ 5 w 24"/>
                  <a:gd name="T9" fmla="*/ 4 h 6"/>
                  <a:gd name="T10" fmla="*/ 0 w 24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" h="6">
                    <a:moveTo>
                      <a:pt x="24" y="0"/>
                    </a:moveTo>
                    <a:lnTo>
                      <a:pt x="19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5" y="4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3" name="Rectangle 2241">
                <a:extLst>
                  <a:ext uri="{FF2B5EF4-FFF2-40B4-BE49-F238E27FC236}">
                    <a16:creationId xmlns:a16="http://schemas.microsoft.com/office/drawing/2014/main" id="{58E71D1F-82BB-40F0-9A3C-B276914D7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487"/>
                <a:ext cx="158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4" name="Rectangle 2242">
                <a:extLst>
                  <a:ext uri="{FF2B5EF4-FFF2-40B4-BE49-F238E27FC236}">
                    <a16:creationId xmlns:a16="http://schemas.microsoft.com/office/drawing/2014/main" id="{9A4EBEC3-D8B1-E8DB-8AC2-9A8BC4427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487"/>
                <a:ext cx="158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2243">
                <a:extLst>
                  <a:ext uri="{FF2B5EF4-FFF2-40B4-BE49-F238E27FC236}">
                    <a16:creationId xmlns:a16="http://schemas.microsoft.com/office/drawing/2014/main" id="{88972CD5-DC7A-B302-E142-F7137CDEE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3400"/>
                <a:ext cx="113" cy="9"/>
              </a:xfrm>
              <a:custGeom>
                <a:avLst/>
                <a:gdLst>
                  <a:gd name="T0" fmla="*/ 113 w 113"/>
                  <a:gd name="T1" fmla="*/ 47426 h 6"/>
                  <a:gd name="T2" fmla="*/ 100 w 113"/>
                  <a:gd name="T3" fmla="*/ 40964 h 6"/>
                  <a:gd name="T4" fmla="*/ 85 w 113"/>
                  <a:gd name="T5" fmla="*/ 18206 h 6"/>
                  <a:gd name="T6" fmla="*/ 72 w 113"/>
                  <a:gd name="T7" fmla="*/ 0 h 6"/>
                  <a:gd name="T8" fmla="*/ 57 w 113"/>
                  <a:gd name="T9" fmla="*/ 0 h 6"/>
                  <a:gd name="T10" fmla="*/ 43 w 113"/>
                  <a:gd name="T11" fmla="*/ 0 h 6"/>
                  <a:gd name="T12" fmla="*/ 28 w 113"/>
                  <a:gd name="T13" fmla="*/ 18206 h 6"/>
                  <a:gd name="T14" fmla="*/ 15 w 113"/>
                  <a:gd name="T15" fmla="*/ 27309 h 6"/>
                  <a:gd name="T16" fmla="*/ 0 w 113"/>
                  <a:gd name="T17" fmla="*/ 4742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3" h="6">
                    <a:moveTo>
                      <a:pt x="113" y="6"/>
                    </a:moveTo>
                    <a:lnTo>
                      <a:pt x="100" y="5"/>
                    </a:lnTo>
                    <a:lnTo>
                      <a:pt x="85" y="2"/>
                    </a:lnTo>
                    <a:lnTo>
                      <a:pt x="72" y="0"/>
                    </a:lnTo>
                    <a:lnTo>
                      <a:pt x="57" y="0"/>
                    </a:lnTo>
                    <a:lnTo>
                      <a:pt x="43" y="0"/>
                    </a:lnTo>
                    <a:lnTo>
                      <a:pt x="28" y="2"/>
                    </a:lnTo>
                    <a:lnTo>
                      <a:pt x="15" y="3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6" name="Freeform 2244">
                <a:extLst>
                  <a:ext uri="{FF2B5EF4-FFF2-40B4-BE49-F238E27FC236}">
                    <a16:creationId xmlns:a16="http://schemas.microsoft.com/office/drawing/2014/main" id="{BC0F5E7C-A164-83E2-1140-C973E274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3400"/>
                <a:ext cx="22" cy="9"/>
              </a:xfrm>
              <a:custGeom>
                <a:avLst/>
                <a:gdLst>
                  <a:gd name="T0" fmla="*/ 0 w 22"/>
                  <a:gd name="T1" fmla="*/ 47426 h 6"/>
                  <a:gd name="T2" fmla="*/ 5 w 22"/>
                  <a:gd name="T3" fmla="*/ 27309 h 6"/>
                  <a:gd name="T4" fmla="*/ 12 w 22"/>
                  <a:gd name="T5" fmla="*/ 18206 h 6"/>
                  <a:gd name="T6" fmla="*/ 17 w 22"/>
                  <a:gd name="T7" fmla="*/ 0 h 6"/>
                  <a:gd name="T8" fmla="*/ 22 w 22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0" y="6"/>
                    </a:moveTo>
                    <a:lnTo>
                      <a:pt x="5" y="3"/>
                    </a:lnTo>
                    <a:lnTo>
                      <a:pt x="12" y="2"/>
                    </a:lnTo>
                    <a:lnTo>
                      <a:pt x="17" y="0"/>
                    </a:lnTo>
                    <a:lnTo>
                      <a:pt x="22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7" name="Freeform 2245">
                <a:extLst>
                  <a:ext uri="{FF2B5EF4-FFF2-40B4-BE49-F238E27FC236}">
                    <a16:creationId xmlns:a16="http://schemas.microsoft.com/office/drawing/2014/main" id="{044ECC50-B961-F770-0FA2-839F63562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402"/>
                <a:ext cx="11" cy="6"/>
              </a:xfrm>
              <a:custGeom>
                <a:avLst/>
                <a:gdLst>
                  <a:gd name="T0" fmla="*/ 3475 w 8"/>
                  <a:gd name="T1" fmla="*/ 6 h 6"/>
                  <a:gd name="T2" fmla="*/ 0 w 8"/>
                  <a:gd name="T3" fmla="*/ 1 h 6"/>
                  <a:gd name="T4" fmla="*/ 5998 w 8"/>
                  <a:gd name="T5" fmla="*/ 0 h 6"/>
                  <a:gd name="T6" fmla="*/ 6570 w 8"/>
                  <a:gd name="T7" fmla="*/ 0 h 6"/>
                  <a:gd name="T8" fmla="*/ 6570 w 8"/>
                  <a:gd name="T9" fmla="*/ 0 h 6"/>
                  <a:gd name="T10" fmla="*/ 6570 w 8"/>
                  <a:gd name="T11" fmla="*/ 0 h 6"/>
                  <a:gd name="T12" fmla="*/ 6570 w 8"/>
                  <a:gd name="T13" fmla="*/ 0 h 6"/>
                  <a:gd name="T14" fmla="*/ 9034 w 8"/>
                  <a:gd name="T15" fmla="*/ 0 h 6"/>
                  <a:gd name="T16" fmla="*/ 9034 w 8"/>
                  <a:gd name="T17" fmla="*/ 0 h 6"/>
                  <a:gd name="T18" fmla="*/ 9034 w 8"/>
                  <a:gd name="T19" fmla="*/ 0 h 6"/>
                  <a:gd name="T20" fmla="*/ 9034 w 8"/>
                  <a:gd name="T21" fmla="*/ 1 h 6"/>
                  <a:gd name="T22" fmla="*/ 9034 w 8"/>
                  <a:gd name="T23" fmla="*/ 1 h 6"/>
                  <a:gd name="T24" fmla="*/ 9034 w 8"/>
                  <a:gd name="T25" fmla="*/ 1 h 6"/>
                  <a:gd name="T26" fmla="*/ 9034 w 8"/>
                  <a:gd name="T27" fmla="*/ 1 h 6"/>
                  <a:gd name="T28" fmla="*/ 9034 w 8"/>
                  <a:gd name="T29" fmla="*/ 3 h 6"/>
                  <a:gd name="T30" fmla="*/ 9034 w 8"/>
                  <a:gd name="T31" fmla="*/ 3 h 6"/>
                  <a:gd name="T32" fmla="*/ 9034 w 8"/>
                  <a:gd name="T33" fmla="*/ 3 h 6"/>
                  <a:gd name="T34" fmla="*/ 9034 w 8"/>
                  <a:gd name="T35" fmla="*/ 3 h 6"/>
                  <a:gd name="T36" fmla="*/ 9034 w 8"/>
                  <a:gd name="T37" fmla="*/ 3 h 6"/>
                  <a:gd name="T38" fmla="*/ 3475 w 8"/>
                  <a:gd name="T39" fmla="*/ 6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Freeform 2246">
                <a:extLst>
                  <a:ext uri="{FF2B5EF4-FFF2-40B4-BE49-F238E27FC236}">
                    <a16:creationId xmlns:a16="http://schemas.microsoft.com/office/drawing/2014/main" id="{ECE53593-820B-5170-1617-87B14C7D5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402"/>
                <a:ext cx="11" cy="6"/>
              </a:xfrm>
              <a:custGeom>
                <a:avLst/>
                <a:gdLst>
                  <a:gd name="T0" fmla="*/ 3475 w 8"/>
                  <a:gd name="T1" fmla="*/ 6 h 6"/>
                  <a:gd name="T2" fmla="*/ 0 w 8"/>
                  <a:gd name="T3" fmla="*/ 1 h 6"/>
                  <a:gd name="T4" fmla="*/ 5998 w 8"/>
                  <a:gd name="T5" fmla="*/ 0 h 6"/>
                  <a:gd name="T6" fmla="*/ 6570 w 8"/>
                  <a:gd name="T7" fmla="*/ 0 h 6"/>
                  <a:gd name="T8" fmla="*/ 6570 w 8"/>
                  <a:gd name="T9" fmla="*/ 0 h 6"/>
                  <a:gd name="T10" fmla="*/ 6570 w 8"/>
                  <a:gd name="T11" fmla="*/ 0 h 6"/>
                  <a:gd name="T12" fmla="*/ 6570 w 8"/>
                  <a:gd name="T13" fmla="*/ 0 h 6"/>
                  <a:gd name="T14" fmla="*/ 6570 w 8"/>
                  <a:gd name="T15" fmla="*/ 0 h 6"/>
                  <a:gd name="T16" fmla="*/ 9034 w 8"/>
                  <a:gd name="T17" fmla="*/ 0 h 6"/>
                  <a:gd name="T18" fmla="*/ 9034 w 8"/>
                  <a:gd name="T19" fmla="*/ 0 h 6"/>
                  <a:gd name="T20" fmla="*/ 9034 w 8"/>
                  <a:gd name="T21" fmla="*/ 0 h 6"/>
                  <a:gd name="T22" fmla="*/ 9034 w 8"/>
                  <a:gd name="T23" fmla="*/ 1 h 6"/>
                  <a:gd name="T24" fmla="*/ 9034 w 8"/>
                  <a:gd name="T25" fmla="*/ 1 h 6"/>
                  <a:gd name="T26" fmla="*/ 9034 w 8"/>
                  <a:gd name="T27" fmla="*/ 1 h 6"/>
                  <a:gd name="T28" fmla="*/ 9034 w 8"/>
                  <a:gd name="T29" fmla="*/ 1 h 6"/>
                  <a:gd name="T30" fmla="*/ 9034 w 8"/>
                  <a:gd name="T31" fmla="*/ 1 h 6"/>
                  <a:gd name="T32" fmla="*/ 9034 w 8"/>
                  <a:gd name="T33" fmla="*/ 3 h 6"/>
                  <a:gd name="T34" fmla="*/ 9034 w 8"/>
                  <a:gd name="T35" fmla="*/ 3 h 6"/>
                  <a:gd name="T36" fmla="*/ 9034 w 8"/>
                  <a:gd name="T37" fmla="*/ 3 h 6"/>
                  <a:gd name="T38" fmla="*/ 9034 w 8"/>
                  <a:gd name="T39" fmla="*/ 3 h 6"/>
                  <a:gd name="T40" fmla="*/ 9034 w 8"/>
                  <a:gd name="T41" fmla="*/ 3 h 6"/>
                  <a:gd name="T42" fmla="*/ 3475 w 8"/>
                  <a:gd name="T43" fmla="*/ 6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3" y="6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9" name="Freeform 2247">
                <a:extLst>
                  <a:ext uri="{FF2B5EF4-FFF2-40B4-BE49-F238E27FC236}">
                    <a16:creationId xmlns:a16="http://schemas.microsoft.com/office/drawing/2014/main" id="{CB2A977C-B889-3323-FC82-8A10D2490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400"/>
                <a:ext cx="12" cy="9"/>
              </a:xfrm>
              <a:custGeom>
                <a:avLst/>
                <a:gdLst>
                  <a:gd name="T0" fmla="*/ 3 w 12"/>
                  <a:gd name="T1" fmla="*/ 47426 h 6"/>
                  <a:gd name="T2" fmla="*/ 3 w 12"/>
                  <a:gd name="T3" fmla="*/ 47426 h 6"/>
                  <a:gd name="T4" fmla="*/ 3 w 12"/>
                  <a:gd name="T5" fmla="*/ 47426 h 6"/>
                  <a:gd name="T6" fmla="*/ 3 w 12"/>
                  <a:gd name="T7" fmla="*/ 40964 h 6"/>
                  <a:gd name="T8" fmla="*/ 2 w 12"/>
                  <a:gd name="T9" fmla="*/ 40964 h 6"/>
                  <a:gd name="T10" fmla="*/ 2 w 12"/>
                  <a:gd name="T11" fmla="*/ 40964 h 6"/>
                  <a:gd name="T12" fmla="*/ 2 w 12"/>
                  <a:gd name="T13" fmla="*/ 40964 h 6"/>
                  <a:gd name="T14" fmla="*/ 2 w 12"/>
                  <a:gd name="T15" fmla="*/ 40964 h 6"/>
                  <a:gd name="T16" fmla="*/ 0 w 12"/>
                  <a:gd name="T17" fmla="*/ 40964 h 6"/>
                  <a:gd name="T18" fmla="*/ 0 w 12"/>
                  <a:gd name="T19" fmla="*/ 27309 h 6"/>
                  <a:gd name="T20" fmla="*/ 0 w 12"/>
                  <a:gd name="T21" fmla="*/ 27309 h 6"/>
                  <a:gd name="T22" fmla="*/ 2 w 12"/>
                  <a:gd name="T23" fmla="*/ 27309 h 6"/>
                  <a:gd name="T24" fmla="*/ 2 w 12"/>
                  <a:gd name="T25" fmla="*/ 18206 h 6"/>
                  <a:gd name="T26" fmla="*/ 2 w 12"/>
                  <a:gd name="T27" fmla="*/ 18206 h 6"/>
                  <a:gd name="T28" fmla="*/ 2 w 12"/>
                  <a:gd name="T29" fmla="*/ 18206 h 6"/>
                  <a:gd name="T30" fmla="*/ 2 w 12"/>
                  <a:gd name="T31" fmla="*/ 18206 h 6"/>
                  <a:gd name="T32" fmla="*/ 3 w 12"/>
                  <a:gd name="T33" fmla="*/ 18206 h 6"/>
                  <a:gd name="T34" fmla="*/ 8 w 12"/>
                  <a:gd name="T35" fmla="*/ 0 h 6"/>
                  <a:gd name="T36" fmla="*/ 8 w 12"/>
                  <a:gd name="T37" fmla="*/ 0 h 6"/>
                  <a:gd name="T38" fmla="*/ 10 w 12"/>
                  <a:gd name="T39" fmla="*/ 0 h 6"/>
                  <a:gd name="T40" fmla="*/ 10 w 12"/>
                  <a:gd name="T41" fmla="*/ 0 h 6"/>
                  <a:gd name="T42" fmla="*/ 10 w 12"/>
                  <a:gd name="T43" fmla="*/ 0 h 6"/>
                  <a:gd name="T44" fmla="*/ 10 w 12"/>
                  <a:gd name="T45" fmla="*/ 0 h 6"/>
                  <a:gd name="T46" fmla="*/ 10 w 12"/>
                  <a:gd name="T47" fmla="*/ 0 h 6"/>
                  <a:gd name="T48" fmla="*/ 12 w 12"/>
                  <a:gd name="T49" fmla="*/ 0 h 6"/>
                  <a:gd name="T50" fmla="*/ 12 w 12"/>
                  <a:gd name="T51" fmla="*/ 18206 h 6"/>
                  <a:gd name="T52" fmla="*/ 12 w 12"/>
                  <a:gd name="T53" fmla="*/ 18206 h 6"/>
                  <a:gd name="T54" fmla="*/ 12 w 12"/>
                  <a:gd name="T55" fmla="*/ 18206 h 6"/>
                  <a:gd name="T56" fmla="*/ 12 w 12"/>
                  <a:gd name="T57" fmla="*/ 27309 h 6"/>
                  <a:gd name="T58" fmla="*/ 12 w 12"/>
                  <a:gd name="T59" fmla="*/ 27309 h 6"/>
                  <a:gd name="T60" fmla="*/ 10 w 12"/>
                  <a:gd name="T61" fmla="*/ 27309 h 6"/>
                  <a:gd name="T62" fmla="*/ 10 w 12"/>
                  <a:gd name="T63" fmla="*/ 27309 h 6"/>
                  <a:gd name="T64" fmla="*/ 10 w 12"/>
                  <a:gd name="T65" fmla="*/ 27309 h 6"/>
                  <a:gd name="T66" fmla="*/ 10 w 12"/>
                  <a:gd name="T67" fmla="*/ 40964 h 6"/>
                  <a:gd name="T68" fmla="*/ 3 w 12"/>
                  <a:gd name="T69" fmla="*/ 4742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0" name="Freeform 2248">
                <a:extLst>
                  <a:ext uri="{FF2B5EF4-FFF2-40B4-BE49-F238E27FC236}">
                    <a16:creationId xmlns:a16="http://schemas.microsoft.com/office/drawing/2014/main" id="{91B55929-2C78-0282-AA2D-74FD5F84A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400"/>
                <a:ext cx="12" cy="9"/>
              </a:xfrm>
              <a:custGeom>
                <a:avLst/>
                <a:gdLst>
                  <a:gd name="T0" fmla="*/ 3 w 12"/>
                  <a:gd name="T1" fmla="*/ 47426 h 6"/>
                  <a:gd name="T2" fmla="*/ 3 w 12"/>
                  <a:gd name="T3" fmla="*/ 47426 h 6"/>
                  <a:gd name="T4" fmla="*/ 3 w 12"/>
                  <a:gd name="T5" fmla="*/ 47426 h 6"/>
                  <a:gd name="T6" fmla="*/ 3 w 12"/>
                  <a:gd name="T7" fmla="*/ 47426 h 6"/>
                  <a:gd name="T8" fmla="*/ 3 w 12"/>
                  <a:gd name="T9" fmla="*/ 40964 h 6"/>
                  <a:gd name="T10" fmla="*/ 2 w 12"/>
                  <a:gd name="T11" fmla="*/ 40964 h 6"/>
                  <a:gd name="T12" fmla="*/ 2 w 12"/>
                  <a:gd name="T13" fmla="*/ 40964 h 6"/>
                  <a:gd name="T14" fmla="*/ 2 w 12"/>
                  <a:gd name="T15" fmla="*/ 40964 h 6"/>
                  <a:gd name="T16" fmla="*/ 2 w 12"/>
                  <a:gd name="T17" fmla="*/ 40964 h 6"/>
                  <a:gd name="T18" fmla="*/ 0 w 12"/>
                  <a:gd name="T19" fmla="*/ 40964 h 6"/>
                  <a:gd name="T20" fmla="*/ 0 w 12"/>
                  <a:gd name="T21" fmla="*/ 27309 h 6"/>
                  <a:gd name="T22" fmla="*/ 0 w 12"/>
                  <a:gd name="T23" fmla="*/ 27309 h 6"/>
                  <a:gd name="T24" fmla="*/ 0 w 12"/>
                  <a:gd name="T25" fmla="*/ 27309 h 6"/>
                  <a:gd name="T26" fmla="*/ 2 w 12"/>
                  <a:gd name="T27" fmla="*/ 27309 h 6"/>
                  <a:gd name="T28" fmla="*/ 2 w 12"/>
                  <a:gd name="T29" fmla="*/ 18206 h 6"/>
                  <a:gd name="T30" fmla="*/ 2 w 12"/>
                  <a:gd name="T31" fmla="*/ 18206 h 6"/>
                  <a:gd name="T32" fmla="*/ 2 w 12"/>
                  <a:gd name="T33" fmla="*/ 18206 h 6"/>
                  <a:gd name="T34" fmla="*/ 2 w 12"/>
                  <a:gd name="T35" fmla="*/ 18206 h 6"/>
                  <a:gd name="T36" fmla="*/ 3 w 12"/>
                  <a:gd name="T37" fmla="*/ 18206 h 6"/>
                  <a:gd name="T38" fmla="*/ 8 w 12"/>
                  <a:gd name="T39" fmla="*/ 0 h 6"/>
                  <a:gd name="T40" fmla="*/ 8 w 12"/>
                  <a:gd name="T41" fmla="*/ 0 h 6"/>
                  <a:gd name="T42" fmla="*/ 8 w 12"/>
                  <a:gd name="T43" fmla="*/ 0 h 6"/>
                  <a:gd name="T44" fmla="*/ 10 w 12"/>
                  <a:gd name="T45" fmla="*/ 0 h 6"/>
                  <a:gd name="T46" fmla="*/ 10 w 12"/>
                  <a:gd name="T47" fmla="*/ 0 h 6"/>
                  <a:gd name="T48" fmla="*/ 10 w 12"/>
                  <a:gd name="T49" fmla="*/ 0 h 6"/>
                  <a:gd name="T50" fmla="*/ 10 w 12"/>
                  <a:gd name="T51" fmla="*/ 0 h 6"/>
                  <a:gd name="T52" fmla="*/ 10 w 12"/>
                  <a:gd name="T53" fmla="*/ 0 h 6"/>
                  <a:gd name="T54" fmla="*/ 12 w 12"/>
                  <a:gd name="T55" fmla="*/ 0 h 6"/>
                  <a:gd name="T56" fmla="*/ 12 w 12"/>
                  <a:gd name="T57" fmla="*/ 18206 h 6"/>
                  <a:gd name="T58" fmla="*/ 12 w 12"/>
                  <a:gd name="T59" fmla="*/ 18206 h 6"/>
                  <a:gd name="T60" fmla="*/ 12 w 12"/>
                  <a:gd name="T61" fmla="*/ 18206 h 6"/>
                  <a:gd name="T62" fmla="*/ 12 w 12"/>
                  <a:gd name="T63" fmla="*/ 18206 h 6"/>
                  <a:gd name="T64" fmla="*/ 12 w 12"/>
                  <a:gd name="T65" fmla="*/ 27309 h 6"/>
                  <a:gd name="T66" fmla="*/ 12 w 12"/>
                  <a:gd name="T67" fmla="*/ 27309 h 6"/>
                  <a:gd name="T68" fmla="*/ 10 w 12"/>
                  <a:gd name="T69" fmla="*/ 27309 h 6"/>
                  <a:gd name="T70" fmla="*/ 10 w 12"/>
                  <a:gd name="T71" fmla="*/ 27309 h 6"/>
                  <a:gd name="T72" fmla="*/ 10 w 12"/>
                  <a:gd name="T73" fmla="*/ 27309 h 6"/>
                  <a:gd name="T74" fmla="*/ 10 w 12"/>
                  <a:gd name="T75" fmla="*/ 40964 h 6"/>
                  <a:gd name="T76" fmla="*/ 3 w 12"/>
                  <a:gd name="T77" fmla="*/ 4742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3" y="6"/>
                    </a:move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1" name="Freeform 2249">
                <a:extLst>
                  <a:ext uri="{FF2B5EF4-FFF2-40B4-BE49-F238E27FC236}">
                    <a16:creationId xmlns:a16="http://schemas.microsoft.com/office/drawing/2014/main" id="{B45938EB-AF8A-F577-6829-BA33D8475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399"/>
                <a:ext cx="10" cy="9"/>
              </a:xfrm>
              <a:custGeom>
                <a:avLst/>
                <a:gdLst>
                  <a:gd name="T0" fmla="*/ 3 w 10"/>
                  <a:gd name="T1" fmla="*/ 47426 h 6"/>
                  <a:gd name="T2" fmla="*/ 1 w 10"/>
                  <a:gd name="T3" fmla="*/ 47426 h 6"/>
                  <a:gd name="T4" fmla="*/ 1 w 10"/>
                  <a:gd name="T5" fmla="*/ 47426 h 6"/>
                  <a:gd name="T6" fmla="*/ 1 w 10"/>
                  <a:gd name="T7" fmla="*/ 47426 h 6"/>
                  <a:gd name="T8" fmla="*/ 1 w 10"/>
                  <a:gd name="T9" fmla="*/ 31617 h 6"/>
                  <a:gd name="T10" fmla="*/ 1 w 10"/>
                  <a:gd name="T11" fmla="*/ 31617 h 6"/>
                  <a:gd name="T12" fmla="*/ 0 w 10"/>
                  <a:gd name="T13" fmla="*/ 31617 h 6"/>
                  <a:gd name="T14" fmla="*/ 0 w 10"/>
                  <a:gd name="T15" fmla="*/ 31617 h 6"/>
                  <a:gd name="T16" fmla="*/ 0 w 10"/>
                  <a:gd name="T17" fmla="*/ 31617 h 6"/>
                  <a:gd name="T18" fmla="*/ 0 w 10"/>
                  <a:gd name="T19" fmla="*/ 27309 h 6"/>
                  <a:gd name="T20" fmla="*/ 0 w 10"/>
                  <a:gd name="T21" fmla="*/ 27309 h 6"/>
                  <a:gd name="T22" fmla="*/ 0 w 10"/>
                  <a:gd name="T23" fmla="*/ 27309 h 6"/>
                  <a:gd name="T24" fmla="*/ 0 w 10"/>
                  <a:gd name="T25" fmla="*/ 27309 h 6"/>
                  <a:gd name="T26" fmla="*/ 0 w 10"/>
                  <a:gd name="T27" fmla="*/ 12137 h 6"/>
                  <a:gd name="T28" fmla="*/ 0 w 10"/>
                  <a:gd name="T29" fmla="*/ 12137 h 6"/>
                  <a:gd name="T30" fmla="*/ 1 w 10"/>
                  <a:gd name="T31" fmla="*/ 12137 h 6"/>
                  <a:gd name="T32" fmla="*/ 1 w 10"/>
                  <a:gd name="T33" fmla="*/ 12137 h 6"/>
                  <a:gd name="T34" fmla="*/ 1 w 10"/>
                  <a:gd name="T35" fmla="*/ 12137 h 6"/>
                  <a:gd name="T36" fmla="*/ 1 w 10"/>
                  <a:gd name="T37" fmla="*/ 12137 h 6"/>
                  <a:gd name="T38" fmla="*/ 6 w 10"/>
                  <a:gd name="T39" fmla="*/ 0 h 6"/>
                  <a:gd name="T40" fmla="*/ 8 w 10"/>
                  <a:gd name="T41" fmla="*/ 0 h 6"/>
                  <a:gd name="T42" fmla="*/ 8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10 w 10"/>
                  <a:gd name="T49" fmla="*/ 0 h 6"/>
                  <a:gd name="T50" fmla="*/ 10 w 10"/>
                  <a:gd name="T51" fmla="*/ 12137 h 6"/>
                  <a:gd name="T52" fmla="*/ 10 w 10"/>
                  <a:gd name="T53" fmla="*/ 12137 h 6"/>
                  <a:gd name="T54" fmla="*/ 10 w 10"/>
                  <a:gd name="T55" fmla="*/ 12137 h 6"/>
                  <a:gd name="T56" fmla="*/ 10 w 10"/>
                  <a:gd name="T57" fmla="*/ 12137 h 6"/>
                  <a:gd name="T58" fmla="*/ 10 w 10"/>
                  <a:gd name="T59" fmla="*/ 12137 h 6"/>
                  <a:gd name="T60" fmla="*/ 10 w 10"/>
                  <a:gd name="T61" fmla="*/ 27309 h 6"/>
                  <a:gd name="T62" fmla="*/ 10 w 10"/>
                  <a:gd name="T63" fmla="*/ 27309 h 6"/>
                  <a:gd name="T64" fmla="*/ 10 w 10"/>
                  <a:gd name="T65" fmla="*/ 27309 h 6"/>
                  <a:gd name="T66" fmla="*/ 10 w 10"/>
                  <a:gd name="T67" fmla="*/ 27309 h 6"/>
                  <a:gd name="T68" fmla="*/ 10 w 10"/>
                  <a:gd name="T69" fmla="*/ 31617 h 6"/>
                  <a:gd name="T70" fmla="*/ 8 w 10"/>
                  <a:gd name="T71" fmla="*/ 31617 h 6"/>
                  <a:gd name="T72" fmla="*/ 8 w 10"/>
                  <a:gd name="T73" fmla="*/ 31617 h 6"/>
                  <a:gd name="T74" fmla="*/ 8 w 10"/>
                  <a:gd name="T75" fmla="*/ 31617 h 6"/>
                  <a:gd name="T76" fmla="*/ 3 w 10"/>
                  <a:gd name="T77" fmla="*/ 4742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2" name="Freeform 2250">
                <a:extLst>
                  <a:ext uri="{FF2B5EF4-FFF2-40B4-BE49-F238E27FC236}">
                    <a16:creationId xmlns:a16="http://schemas.microsoft.com/office/drawing/2014/main" id="{65711A3E-8DDA-5FF1-1361-E2EBE058D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399"/>
                <a:ext cx="10" cy="9"/>
              </a:xfrm>
              <a:custGeom>
                <a:avLst/>
                <a:gdLst>
                  <a:gd name="T0" fmla="*/ 3 w 10"/>
                  <a:gd name="T1" fmla="*/ 47426 h 6"/>
                  <a:gd name="T2" fmla="*/ 1 w 10"/>
                  <a:gd name="T3" fmla="*/ 47426 h 6"/>
                  <a:gd name="T4" fmla="*/ 1 w 10"/>
                  <a:gd name="T5" fmla="*/ 47426 h 6"/>
                  <a:gd name="T6" fmla="*/ 1 w 10"/>
                  <a:gd name="T7" fmla="*/ 47426 h 6"/>
                  <a:gd name="T8" fmla="*/ 1 w 10"/>
                  <a:gd name="T9" fmla="*/ 31617 h 6"/>
                  <a:gd name="T10" fmla="*/ 1 w 10"/>
                  <a:gd name="T11" fmla="*/ 31617 h 6"/>
                  <a:gd name="T12" fmla="*/ 0 w 10"/>
                  <a:gd name="T13" fmla="*/ 31617 h 6"/>
                  <a:gd name="T14" fmla="*/ 0 w 10"/>
                  <a:gd name="T15" fmla="*/ 31617 h 6"/>
                  <a:gd name="T16" fmla="*/ 0 w 10"/>
                  <a:gd name="T17" fmla="*/ 31617 h 6"/>
                  <a:gd name="T18" fmla="*/ 0 w 10"/>
                  <a:gd name="T19" fmla="*/ 27309 h 6"/>
                  <a:gd name="T20" fmla="*/ 0 w 10"/>
                  <a:gd name="T21" fmla="*/ 27309 h 6"/>
                  <a:gd name="T22" fmla="*/ 0 w 10"/>
                  <a:gd name="T23" fmla="*/ 27309 h 6"/>
                  <a:gd name="T24" fmla="*/ 0 w 10"/>
                  <a:gd name="T25" fmla="*/ 27309 h 6"/>
                  <a:gd name="T26" fmla="*/ 0 w 10"/>
                  <a:gd name="T27" fmla="*/ 12137 h 6"/>
                  <a:gd name="T28" fmla="*/ 0 w 10"/>
                  <a:gd name="T29" fmla="*/ 12137 h 6"/>
                  <a:gd name="T30" fmla="*/ 1 w 10"/>
                  <a:gd name="T31" fmla="*/ 12137 h 6"/>
                  <a:gd name="T32" fmla="*/ 1 w 10"/>
                  <a:gd name="T33" fmla="*/ 12137 h 6"/>
                  <a:gd name="T34" fmla="*/ 1 w 10"/>
                  <a:gd name="T35" fmla="*/ 12137 h 6"/>
                  <a:gd name="T36" fmla="*/ 1 w 10"/>
                  <a:gd name="T37" fmla="*/ 12137 h 6"/>
                  <a:gd name="T38" fmla="*/ 6 w 10"/>
                  <a:gd name="T39" fmla="*/ 0 h 6"/>
                  <a:gd name="T40" fmla="*/ 8 w 10"/>
                  <a:gd name="T41" fmla="*/ 0 h 6"/>
                  <a:gd name="T42" fmla="*/ 8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10 w 10"/>
                  <a:gd name="T49" fmla="*/ 0 h 6"/>
                  <a:gd name="T50" fmla="*/ 10 w 10"/>
                  <a:gd name="T51" fmla="*/ 12137 h 6"/>
                  <a:gd name="T52" fmla="*/ 10 w 10"/>
                  <a:gd name="T53" fmla="*/ 12137 h 6"/>
                  <a:gd name="T54" fmla="*/ 10 w 10"/>
                  <a:gd name="T55" fmla="*/ 12137 h 6"/>
                  <a:gd name="T56" fmla="*/ 10 w 10"/>
                  <a:gd name="T57" fmla="*/ 12137 h 6"/>
                  <a:gd name="T58" fmla="*/ 10 w 10"/>
                  <a:gd name="T59" fmla="*/ 12137 h 6"/>
                  <a:gd name="T60" fmla="*/ 10 w 10"/>
                  <a:gd name="T61" fmla="*/ 27309 h 6"/>
                  <a:gd name="T62" fmla="*/ 10 w 10"/>
                  <a:gd name="T63" fmla="*/ 27309 h 6"/>
                  <a:gd name="T64" fmla="*/ 10 w 10"/>
                  <a:gd name="T65" fmla="*/ 27309 h 6"/>
                  <a:gd name="T66" fmla="*/ 10 w 10"/>
                  <a:gd name="T67" fmla="*/ 27309 h 6"/>
                  <a:gd name="T68" fmla="*/ 10 w 10"/>
                  <a:gd name="T69" fmla="*/ 31617 h 6"/>
                  <a:gd name="T70" fmla="*/ 8 w 10"/>
                  <a:gd name="T71" fmla="*/ 31617 h 6"/>
                  <a:gd name="T72" fmla="*/ 8 w 10"/>
                  <a:gd name="T73" fmla="*/ 31617 h 6"/>
                  <a:gd name="T74" fmla="*/ 8 w 10"/>
                  <a:gd name="T75" fmla="*/ 31617 h 6"/>
                  <a:gd name="T76" fmla="*/ 3 w 10"/>
                  <a:gd name="T77" fmla="*/ 4742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3" name="Freeform 2251">
                <a:extLst>
                  <a:ext uri="{FF2B5EF4-FFF2-40B4-BE49-F238E27FC236}">
                    <a16:creationId xmlns:a16="http://schemas.microsoft.com/office/drawing/2014/main" id="{01C77810-8CFA-E33D-979A-6C794DFBA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3399"/>
                <a:ext cx="8" cy="7"/>
              </a:xfrm>
              <a:custGeom>
                <a:avLst/>
                <a:gdLst>
                  <a:gd name="T0" fmla="*/ 3 w 8"/>
                  <a:gd name="T1" fmla="*/ 885470 h 4"/>
                  <a:gd name="T2" fmla="*/ 1 w 8"/>
                  <a:gd name="T3" fmla="*/ 885470 h 4"/>
                  <a:gd name="T4" fmla="*/ 1 w 8"/>
                  <a:gd name="T5" fmla="*/ 885470 h 4"/>
                  <a:gd name="T6" fmla="*/ 1 w 8"/>
                  <a:gd name="T7" fmla="*/ 885470 h 4"/>
                  <a:gd name="T8" fmla="*/ 1 w 8"/>
                  <a:gd name="T9" fmla="*/ 885470 h 4"/>
                  <a:gd name="T10" fmla="*/ 0 w 8"/>
                  <a:gd name="T11" fmla="*/ 667665 h 4"/>
                  <a:gd name="T12" fmla="*/ 0 w 8"/>
                  <a:gd name="T13" fmla="*/ 667665 h 4"/>
                  <a:gd name="T14" fmla="*/ 0 w 8"/>
                  <a:gd name="T15" fmla="*/ 667665 h 4"/>
                  <a:gd name="T16" fmla="*/ 0 w 8"/>
                  <a:gd name="T17" fmla="*/ 289133 h 4"/>
                  <a:gd name="T18" fmla="*/ 0 w 8"/>
                  <a:gd name="T19" fmla="*/ 289133 h 4"/>
                  <a:gd name="T20" fmla="*/ 0 w 8"/>
                  <a:gd name="T21" fmla="*/ 289133 h 4"/>
                  <a:gd name="T22" fmla="*/ 0 w 8"/>
                  <a:gd name="T23" fmla="*/ 289133 h 4"/>
                  <a:gd name="T24" fmla="*/ 1 w 8"/>
                  <a:gd name="T25" fmla="*/ 0 h 4"/>
                  <a:gd name="T26" fmla="*/ 1 w 8"/>
                  <a:gd name="T27" fmla="*/ 0 h 4"/>
                  <a:gd name="T28" fmla="*/ 1 w 8"/>
                  <a:gd name="T29" fmla="*/ 0 h 4"/>
                  <a:gd name="T30" fmla="*/ 1 w 8"/>
                  <a:gd name="T31" fmla="*/ 0 h 4"/>
                  <a:gd name="T32" fmla="*/ 3 w 8"/>
                  <a:gd name="T33" fmla="*/ 0 h 4"/>
                  <a:gd name="T34" fmla="*/ 8 w 8"/>
                  <a:gd name="T35" fmla="*/ 0 h 4"/>
                  <a:gd name="T36" fmla="*/ 8 w 8"/>
                  <a:gd name="T37" fmla="*/ 885470 h 4"/>
                  <a:gd name="T38" fmla="*/ 3 w 8"/>
                  <a:gd name="T39" fmla="*/ 885470 h 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4" name="Freeform 2252">
                <a:extLst>
                  <a:ext uri="{FF2B5EF4-FFF2-40B4-BE49-F238E27FC236}">
                    <a16:creationId xmlns:a16="http://schemas.microsoft.com/office/drawing/2014/main" id="{62678D76-88F6-6CFA-76A1-58C07E3F7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3399"/>
                <a:ext cx="8" cy="7"/>
              </a:xfrm>
              <a:custGeom>
                <a:avLst/>
                <a:gdLst>
                  <a:gd name="T0" fmla="*/ 3 w 8"/>
                  <a:gd name="T1" fmla="*/ 885470 h 4"/>
                  <a:gd name="T2" fmla="*/ 3 w 8"/>
                  <a:gd name="T3" fmla="*/ 885470 h 4"/>
                  <a:gd name="T4" fmla="*/ 1 w 8"/>
                  <a:gd name="T5" fmla="*/ 885470 h 4"/>
                  <a:gd name="T6" fmla="*/ 1 w 8"/>
                  <a:gd name="T7" fmla="*/ 885470 h 4"/>
                  <a:gd name="T8" fmla="*/ 1 w 8"/>
                  <a:gd name="T9" fmla="*/ 885470 h 4"/>
                  <a:gd name="T10" fmla="*/ 1 w 8"/>
                  <a:gd name="T11" fmla="*/ 885470 h 4"/>
                  <a:gd name="T12" fmla="*/ 0 w 8"/>
                  <a:gd name="T13" fmla="*/ 667665 h 4"/>
                  <a:gd name="T14" fmla="*/ 0 w 8"/>
                  <a:gd name="T15" fmla="*/ 667665 h 4"/>
                  <a:gd name="T16" fmla="*/ 0 w 8"/>
                  <a:gd name="T17" fmla="*/ 667665 h 4"/>
                  <a:gd name="T18" fmla="*/ 0 w 8"/>
                  <a:gd name="T19" fmla="*/ 289133 h 4"/>
                  <a:gd name="T20" fmla="*/ 0 w 8"/>
                  <a:gd name="T21" fmla="*/ 289133 h 4"/>
                  <a:gd name="T22" fmla="*/ 0 w 8"/>
                  <a:gd name="T23" fmla="*/ 289133 h 4"/>
                  <a:gd name="T24" fmla="*/ 0 w 8"/>
                  <a:gd name="T25" fmla="*/ 289133 h 4"/>
                  <a:gd name="T26" fmla="*/ 0 w 8"/>
                  <a:gd name="T27" fmla="*/ 289133 h 4"/>
                  <a:gd name="T28" fmla="*/ 1 w 8"/>
                  <a:gd name="T29" fmla="*/ 0 h 4"/>
                  <a:gd name="T30" fmla="*/ 1 w 8"/>
                  <a:gd name="T31" fmla="*/ 0 h 4"/>
                  <a:gd name="T32" fmla="*/ 1 w 8"/>
                  <a:gd name="T33" fmla="*/ 0 h 4"/>
                  <a:gd name="T34" fmla="*/ 1 w 8"/>
                  <a:gd name="T35" fmla="*/ 0 h 4"/>
                  <a:gd name="T36" fmla="*/ 3 w 8"/>
                  <a:gd name="T37" fmla="*/ 0 h 4"/>
                  <a:gd name="T38" fmla="*/ 8 w 8"/>
                  <a:gd name="T39" fmla="*/ 0 h 4"/>
                  <a:gd name="T40" fmla="*/ 8 w 8"/>
                  <a:gd name="T41" fmla="*/ 885470 h 4"/>
                  <a:gd name="T42" fmla="*/ 3 w 8"/>
                  <a:gd name="T43" fmla="*/ 88547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3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5" name="Rectangle 2253">
                <a:extLst>
                  <a:ext uri="{FF2B5EF4-FFF2-40B4-BE49-F238E27FC236}">
                    <a16:creationId xmlns:a16="http://schemas.microsoft.com/office/drawing/2014/main" id="{BA197B06-5AFB-4DE5-AF51-EC8C2A24E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198"/>
                <a:ext cx="8" cy="7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6" name="Rectangle 2254">
                <a:extLst>
                  <a:ext uri="{FF2B5EF4-FFF2-40B4-BE49-F238E27FC236}">
                    <a16:creationId xmlns:a16="http://schemas.microsoft.com/office/drawing/2014/main" id="{374E8204-1338-7D01-90CD-5813BA6B1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3198"/>
                <a:ext cx="8" cy="79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" name="Rectangle 2255">
                <a:extLst>
                  <a:ext uri="{FF2B5EF4-FFF2-40B4-BE49-F238E27FC236}">
                    <a16:creationId xmlns:a16="http://schemas.microsoft.com/office/drawing/2014/main" id="{6F1F0D2C-705A-B0C0-E776-16C85194D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3199"/>
                <a:ext cx="5" cy="7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" name="Rectangle 2256">
                <a:extLst>
                  <a:ext uri="{FF2B5EF4-FFF2-40B4-BE49-F238E27FC236}">
                    <a16:creationId xmlns:a16="http://schemas.microsoft.com/office/drawing/2014/main" id="{1C8747D4-F40F-A6F7-5931-9301C5A60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3" y="3199"/>
                <a:ext cx="5" cy="7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" name="Line 2257">
                <a:extLst>
                  <a:ext uri="{FF2B5EF4-FFF2-40B4-BE49-F238E27FC236}">
                    <a16:creationId xmlns:a16="http://schemas.microsoft.com/office/drawing/2014/main" id="{44947B93-0730-9D75-254D-BD835D452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8" y="3198"/>
                <a:ext cx="1" cy="79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0" name="Line 2258">
                <a:extLst>
                  <a:ext uri="{FF2B5EF4-FFF2-40B4-BE49-F238E27FC236}">
                    <a16:creationId xmlns:a16="http://schemas.microsoft.com/office/drawing/2014/main" id="{8EF4B988-298B-0676-90E4-345831E71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1" y="3199"/>
                <a:ext cx="1" cy="78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1" name="Freeform 2259">
                <a:extLst>
                  <a:ext uri="{FF2B5EF4-FFF2-40B4-BE49-F238E27FC236}">
                    <a16:creationId xmlns:a16="http://schemas.microsoft.com/office/drawing/2014/main" id="{A5528248-7BE4-2906-D409-E1D30129D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3193"/>
                <a:ext cx="113" cy="6"/>
              </a:xfrm>
              <a:custGeom>
                <a:avLst/>
                <a:gdLst>
                  <a:gd name="T0" fmla="*/ 113 w 113"/>
                  <a:gd name="T1" fmla="*/ 6 h 6"/>
                  <a:gd name="T2" fmla="*/ 100 w 113"/>
                  <a:gd name="T3" fmla="*/ 3 h 6"/>
                  <a:gd name="T4" fmla="*/ 85 w 113"/>
                  <a:gd name="T5" fmla="*/ 2 h 6"/>
                  <a:gd name="T6" fmla="*/ 72 w 113"/>
                  <a:gd name="T7" fmla="*/ 0 h 6"/>
                  <a:gd name="T8" fmla="*/ 57 w 113"/>
                  <a:gd name="T9" fmla="*/ 0 h 6"/>
                  <a:gd name="T10" fmla="*/ 43 w 113"/>
                  <a:gd name="T11" fmla="*/ 0 h 6"/>
                  <a:gd name="T12" fmla="*/ 28 w 113"/>
                  <a:gd name="T13" fmla="*/ 2 h 6"/>
                  <a:gd name="T14" fmla="*/ 15 w 113"/>
                  <a:gd name="T15" fmla="*/ 3 h 6"/>
                  <a:gd name="T16" fmla="*/ 0 w 113"/>
                  <a:gd name="T17" fmla="*/ 5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3" h="6">
                    <a:moveTo>
                      <a:pt x="113" y="6"/>
                    </a:moveTo>
                    <a:lnTo>
                      <a:pt x="100" y="3"/>
                    </a:lnTo>
                    <a:lnTo>
                      <a:pt x="85" y="2"/>
                    </a:lnTo>
                    <a:lnTo>
                      <a:pt x="72" y="0"/>
                    </a:lnTo>
                    <a:lnTo>
                      <a:pt x="57" y="0"/>
                    </a:lnTo>
                    <a:lnTo>
                      <a:pt x="43" y="0"/>
                    </a:lnTo>
                    <a:lnTo>
                      <a:pt x="28" y="2"/>
                    </a:lnTo>
                    <a:lnTo>
                      <a:pt x="15" y="3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Freeform 2260">
                <a:extLst>
                  <a:ext uri="{FF2B5EF4-FFF2-40B4-BE49-F238E27FC236}">
                    <a16:creationId xmlns:a16="http://schemas.microsoft.com/office/drawing/2014/main" id="{88C9EB1C-2474-CA75-9048-479D6AEEF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3193"/>
                <a:ext cx="22" cy="6"/>
              </a:xfrm>
              <a:custGeom>
                <a:avLst/>
                <a:gdLst>
                  <a:gd name="T0" fmla="*/ 22 w 22"/>
                  <a:gd name="T1" fmla="*/ 6 h 6"/>
                  <a:gd name="T2" fmla="*/ 17 w 22"/>
                  <a:gd name="T3" fmla="*/ 3 h 6"/>
                  <a:gd name="T4" fmla="*/ 12 w 22"/>
                  <a:gd name="T5" fmla="*/ 2 h 6"/>
                  <a:gd name="T6" fmla="*/ 7 w 22"/>
                  <a:gd name="T7" fmla="*/ 0 h 6"/>
                  <a:gd name="T8" fmla="*/ 0 w 22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22" y="6"/>
                    </a:moveTo>
                    <a:lnTo>
                      <a:pt x="17" y="3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3" name="Rectangle 2261">
                <a:extLst>
                  <a:ext uri="{FF2B5EF4-FFF2-40B4-BE49-F238E27FC236}">
                    <a16:creationId xmlns:a16="http://schemas.microsoft.com/office/drawing/2014/main" id="{579FC66C-465E-8907-463B-21AA2B41A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192"/>
                <a:ext cx="158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" name="Rectangle 2262">
                <a:extLst>
                  <a:ext uri="{FF2B5EF4-FFF2-40B4-BE49-F238E27FC236}">
                    <a16:creationId xmlns:a16="http://schemas.microsoft.com/office/drawing/2014/main" id="{51B80CCD-940B-B715-D22B-924803DFB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6" y="3192"/>
                <a:ext cx="158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" name="Freeform 2263">
                <a:extLst>
                  <a:ext uri="{FF2B5EF4-FFF2-40B4-BE49-F238E27FC236}">
                    <a16:creationId xmlns:a16="http://schemas.microsoft.com/office/drawing/2014/main" id="{E5F1EE19-9EB8-12ED-84D0-D5E0607BE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3276"/>
                <a:ext cx="113" cy="9"/>
              </a:xfrm>
              <a:custGeom>
                <a:avLst/>
                <a:gdLst>
                  <a:gd name="T0" fmla="*/ 113 w 113"/>
                  <a:gd name="T1" fmla="*/ 0 h 6"/>
                  <a:gd name="T2" fmla="*/ 100 w 113"/>
                  <a:gd name="T3" fmla="*/ 27309 h 6"/>
                  <a:gd name="T4" fmla="*/ 85 w 113"/>
                  <a:gd name="T5" fmla="*/ 31617 h 6"/>
                  <a:gd name="T6" fmla="*/ 72 w 113"/>
                  <a:gd name="T7" fmla="*/ 47426 h 6"/>
                  <a:gd name="T8" fmla="*/ 57 w 113"/>
                  <a:gd name="T9" fmla="*/ 47426 h 6"/>
                  <a:gd name="T10" fmla="*/ 43 w 113"/>
                  <a:gd name="T11" fmla="*/ 47426 h 6"/>
                  <a:gd name="T12" fmla="*/ 28 w 113"/>
                  <a:gd name="T13" fmla="*/ 47426 h 6"/>
                  <a:gd name="T14" fmla="*/ 15 w 113"/>
                  <a:gd name="T15" fmla="*/ 31617 h 6"/>
                  <a:gd name="T16" fmla="*/ 0 w 113"/>
                  <a:gd name="T17" fmla="*/ 1213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3" h="6">
                    <a:moveTo>
                      <a:pt x="113" y="0"/>
                    </a:moveTo>
                    <a:lnTo>
                      <a:pt x="100" y="3"/>
                    </a:lnTo>
                    <a:lnTo>
                      <a:pt x="85" y="4"/>
                    </a:lnTo>
                    <a:lnTo>
                      <a:pt x="72" y="6"/>
                    </a:lnTo>
                    <a:lnTo>
                      <a:pt x="57" y="6"/>
                    </a:lnTo>
                    <a:lnTo>
                      <a:pt x="43" y="6"/>
                    </a:lnTo>
                    <a:lnTo>
                      <a:pt x="28" y="6"/>
                    </a:lnTo>
                    <a:lnTo>
                      <a:pt x="15" y="4"/>
                    </a:lnTo>
                    <a:lnTo>
                      <a:pt x="0" y="1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6" name="Freeform 2264">
                <a:extLst>
                  <a:ext uri="{FF2B5EF4-FFF2-40B4-BE49-F238E27FC236}">
                    <a16:creationId xmlns:a16="http://schemas.microsoft.com/office/drawing/2014/main" id="{88AA8A96-222D-5F99-5DED-E7149B286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3" y="3277"/>
                <a:ext cx="20" cy="8"/>
              </a:xfrm>
              <a:custGeom>
                <a:avLst/>
                <a:gdLst>
                  <a:gd name="T0" fmla="*/ 0 w 20"/>
                  <a:gd name="T1" fmla="*/ 0 h 5"/>
                  <a:gd name="T2" fmla="*/ 5 w 20"/>
                  <a:gd name="T3" fmla="*/ 62272 h 5"/>
                  <a:gd name="T4" fmla="*/ 10 w 20"/>
                  <a:gd name="T5" fmla="*/ 99635 h 5"/>
                  <a:gd name="T6" fmla="*/ 15 w 20"/>
                  <a:gd name="T7" fmla="*/ 159416 h 5"/>
                  <a:gd name="T8" fmla="*/ 20 w 20"/>
                  <a:gd name="T9" fmla="*/ 15941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0" y="0"/>
                    </a:moveTo>
                    <a:lnTo>
                      <a:pt x="5" y="2"/>
                    </a:lnTo>
                    <a:lnTo>
                      <a:pt x="10" y="3"/>
                    </a:lnTo>
                    <a:lnTo>
                      <a:pt x="15" y="5"/>
                    </a:lnTo>
                    <a:lnTo>
                      <a:pt x="20" y="5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7" name="Freeform 2265">
                <a:extLst>
                  <a:ext uri="{FF2B5EF4-FFF2-40B4-BE49-F238E27FC236}">
                    <a16:creationId xmlns:a16="http://schemas.microsoft.com/office/drawing/2014/main" id="{903E8A8B-8911-2671-9471-91BDCB758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3276"/>
                <a:ext cx="20" cy="9"/>
              </a:xfrm>
              <a:custGeom>
                <a:avLst/>
                <a:gdLst>
                  <a:gd name="T0" fmla="*/ 20 w 20"/>
                  <a:gd name="T1" fmla="*/ 0 h 6"/>
                  <a:gd name="T2" fmla="*/ 15 w 20"/>
                  <a:gd name="T3" fmla="*/ 27309 h 6"/>
                  <a:gd name="T4" fmla="*/ 10 w 20"/>
                  <a:gd name="T5" fmla="*/ 31617 h 6"/>
                  <a:gd name="T6" fmla="*/ 5 w 20"/>
                  <a:gd name="T7" fmla="*/ 47426 h 6"/>
                  <a:gd name="T8" fmla="*/ 0 w 20"/>
                  <a:gd name="T9" fmla="*/ 4742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20" y="0"/>
                    </a:moveTo>
                    <a:lnTo>
                      <a:pt x="15" y="3"/>
                    </a:lnTo>
                    <a:lnTo>
                      <a:pt x="10" y="4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8" name="Rectangle 2266">
                <a:extLst>
                  <a:ext uri="{FF2B5EF4-FFF2-40B4-BE49-F238E27FC236}">
                    <a16:creationId xmlns:a16="http://schemas.microsoft.com/office/drawing/2014/main" id="{E95B7CC1-2229-7F86-9F7A-A96928260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9" y="3490"/>
                <a:ext cx="5" cy="18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9" name="Rectangle 2267">
                <a:extLst>
                  <a:ext uri="{FF2B5EF4-FFF2-40B4-BE49-F238E27FC236}">
                    <a16:creationId xmlns:a16="http://schemas.microsoft.com/office/drawing/2014/main" id="{B0399D09-865D-4AD6-8D1C-33E27957B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9" y="3490"/>
                <a:ext cx="5" cy="18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0" name="Rectangle 2268">
                <a:extLst>
                  <a:ext uri="{FF2B5EF4-FFF2-40B4-BE49-F238E27FC236}">
                    <a16:creationId xmlns:a16="http://schemas.microsoft.com/office/drawing/2014/main" id="{21AA81A2-3E23-F4EE-6DCB-FC35F62E1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" y="3490"/>
                <a:ext cx="5" cy="18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1" name="Rectangle 2269">
                <a:extLst>
                  <a:ext uri="{FF2B5EF4-FFF2-40B4-BE49-F238E27FC236}">
                    <a16:creationId xmlns:a16="http://schemas.microsoft.com/office/drawing/2014/main" id="{4CA94902-961B-F53B-EB68-A591C9D0B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" y="3490"/>
                <a:ext cx="5" cy="18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2270">
                <a:extLst>
                  <a:ext uri="{FF2B5EF4-FFF2-40B4-BE49-F238E27FC236}">
                    <a16:creationId xmlns:a16="http://schemas.microsoft.com/office/drawing/2014/main" id="{43104840-5D69-ABD1-B70B-308689F68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482"/>
                <a:ext cx="13" cy="6"/>
              </a:xfrm>
              <a:custGeom>
                <a:avLst/>
                <a:gdLst>
                  <a:gd name="T0" fmla="*/ 0 w 10"/>
                  <a:gd name="T1" fmla="*/ 5 h 6"/>
                  <a:gd name="T2" fmla="*/ 1066 w 10"/>
                  <a:gd name="T3" fmla="*/ 0 h 6"/>
                  <a:gd name="T4" fmla="*/ 2512 w 10"/>
                  <a:gd name="T5" fmla="*/ 3 h 6"/>
                  <a:gd name="T6" fmla="*/ 2512 w 10"/>
                  <a:gd name="T7" fmla="*/ 3 h 6"/>
                  <a:gd name="T8" fmla="*/ 2512 w 10"/>
                  <a:gd name="T9" fmla="*/ 3 h 6"/>
                  <a:gd name="T10" fmla="*/ 2512 w 10"/>
                  <a:gd name="T11" fmla="*/ 3 h 6"/>
                  <a:gd name="T12" fmla="*/ 2512 w 10"/>
                  <a:gd name="T13" fmla="*/ 3 h 6"/>
                  <a:gd name="T14" fmla="*/ 3266 w 10"/>
                  <a:gd name="T15" fmla="*/ 5 h 6"/>
                  <a:gd name="T16" fmla="*/ 3266 w 10"/>
                  <a:gd name="T17" fmla="*/ 5 h 6"/>
                  <a:gd name="T18" fmla="*/ 3266 w 10"/>
                  <a:gd name="T19" fmla="*/ 5 h 6"/>
                  <a:gd name="T20" fmla="*/ 2512 w 10"/>
                  <a:gd name="T21" fmla="*/ 6 h 6"/>
                  <a:gd name="T22" fmla="*/ 2512 w 10"/>
                  <a:gd name="T23" fmla="*/ 6 h 6"/>
                  <a:gd name="T24" fmla="*/ 2512 w 10"/>
                  <a:gd name="T25" fmla="*/ 6 h 6"/>
                  <a:gd name="T26" fmla="*/ 2512 w 10"/>
                  <a:gd name="T27" fmla="*/ 6 h 6"/>
                  <a:gd name="T28" fmla="*/ 2512 w 10"/>
                  <a:gd name="T29" fmla="*/ 6 h 6"/>
                  <a:gd name="T30" fmla="*/ 1932 w 10"/>
                  <a:gd name="T31" fmla="*/ 6 h 6"/>
                  <a:gd name="T32" fmla="*/ 1932 w 10"/>
                  <a:gd name="T33" fmla="*/ 6 h 6"/>
                  <a:gd name="T34" fmla="*/ 1932 w 10"/>
                  <a:gd name="T35" fmla="*/ 6 h 6"/>
                  <a:gd name="T36" fmla="*/ 1932 w 10"/>
                  <a:gd name="T37" fmla="*/ 6 h 6"/>
                  <a:gd name="T38" fmla="*/ 0 w 10"/>
                  <a:gd name="T39" fmla="*/ 5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" h="6">
                    <a:moveTo>
                      <a:pt x="0" y="5"/>
                    </a:moveTo>
                    <a:lnTo>
                      <a:pt x="3" y="0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3" name="Freeform 2271">
                <a:extLst>
                  <a:ext uri="{FF2B5EF4-FFF2-40B4-BE49-F238E27FC236}">
                    <a16:creationId xmlns:a16="http://schemas.microsoft.com/office/drawing/2014/main" id="{9816A3C3-EDCC-6ED2-6E1E-4294E861F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482"/>
                <a:ext cx="13" cy="6"/>
              </a:xfrm>
              <a:custGeom>
                <a:avLst/>
                <a:gdLst>
                  <a:gd name="T0" fmla="*/ 0 w 10"/>
                  <a:gd name="T1" fmla="*/ 5 h 6"/>
                  <a:gd name="T2" fmla="*/ 1066 w 10"/>
                  <a:gd name="T3" fmla="*/ 0 h 6"/>
                  <a:gd name="T4" fmla="*/ 2512 w 10"/>
                  <a:gd name="T5" fmla="*/ 3 h 6"/>
                  <a:gd name="T6" fmla="*/ 2512 w 10"/>
                  <a:gd name="T7" fmla="*/ 3 h 6"/>
                  <a:gd name="T8" fmla="*/ 2512 w 10"/>
                  <a:gd name="T9" fmla="*/ 3 h 6"/>
                  <a:gd name="T10" fmla="*/ 2512 w 10"/>
                  <a:gd name="T11" fmla="*/ 3 h 6"/>
                  <a:gd name="T12" fmla="*/ 2512 w 10"/>
                  <a:gd name="T13" fmla="*/ 3 h 6"/>
                  <a:gd name="T14" fmla="*/ 3266 w 10"/>
                  <a:gd name="T15" fmla="*/ 5 h 6"/>
                  <a:gd name="T16" fmla="*/ 3266 w 10"/>
                  <a:gd name="T17" fmla="*/ 5 h 6"/>
                  <a:gd name="T18" fmla="*/ 3266 w 10"/>
                  <a:gd name="T19" fmla="*/ 5 h 6"/>
                  <a:gd name="T20" fmla="*/ 3266 w 10"/>
                  <a:gd name="T21" fmla="*/ 5 h 6"/>
                  <a:gd name="T22" fmla="*/ 2512 w 10"/>
                  <a:gd name="T23" fmla="*/ 6 h 6"/>
                  <a:gd name="T24" fmla="*/ 2512 w 10"/>
                  <a:gd name="T25" fmla="*/ 6 h 6"/>
                  <a:gd name="T26" fmla="*/ 2512 w 10"/>
                  <a:gd name="T27" fmla="*/ 6 h 6"/>
                  <a:gd name="T28" fmla="*/ 2512 w 10"/>
                  <a:gd name="T29" fmla="*/ 6 h 6"/>
                  <a:gd name="T30" fmla="*/ 2512 w 10"/>
                  <a:gd name="T31" fmla="*/ 6 h 6"/>
                  <a:gd name="T32" fmla="*/ 1932 w 10"/>
                  <a:gd name="T33" fmla="*/ 6 h 6"/>
                  <a:gd name="T34" fmla="*/ 1932 w 10"/>
                  <a:gd name="T35" fmla="*/ 6 h 6"/>
                  <a:gd name="T36" fmla="*/ 1932 w 10"/>
                  <a:gd name="T37" fmla="*/ 6 h 6"/>
                  <a:gd name="T38" fmla="*/ 1932 w 10"/>
                  <a:gd name="T39" fmla="*/ 6 h 6"/>
                  <a:gd name="T40" fmla="*/ 1932 w 10"/>
                  <a:gd name="T41" fmla="*/ 6 h 6"/>
                  <a:gd name="T42" fmla="*/ 0 w 10"/>
                  <a:gd name="T43" fmla="*/ 5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6">
                    <a:moveTo>
                      <a:pt x="0" y="5"/>
                    </a:moveTo>
                    <a:lnTo>
                      <a:pt x="3" y="0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4" name="Freeform 2272">
                <a:extLst>
                  <a:ext uri="{FF2B5EF4-FFF2-40B4-BE49-F238E27FC236}">
                    <a16:creationId xmlns:a16="http://schemas.microsoft.com/office/drawing/2014/main" id="{4221ACF0-D550-385C-E6DE-D3552EB8C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484"/>
                <a:ext cx="10" cy="6"/>
              </a:xfrm>
              <a:custGeom>
                <a:avLst/>
                <a:gdLst>
                  <a:gd name="T0" fmla="*/ 1 w 10"/>
                  <a:gd name="T1" fmla="*/ 4 h 6"/>
                  <a:gd name="T2" fmla="*/ 1 w 10"/>
                  <a:gd name="T3" fmla="*/ 4 h 6"/>
                  <a:gd name="T4" fmla="*/ 0 w 10"/>
                  <a:gd name="T5" fmla="*/ 4 h 6"/>
                  <a:gd name="T6" fmla="*/ 0 w 10"/>
                  <a:gd name="T7" fmla="*/ 4 h 6"/>
                  <a:gd name="T8" fmla="*/ 0 w 10"/>
                  <a:gd name="T9" fmla="*/ 4 h 6"/>
                  <a:gd name="T10" fmla="*/ 0 w 10"/>
                  <a:gd name="T11" fmla="*/ 4 h 6"/>
                  <a:gd name="T12" fmla="*/ 0 w 10"/>
                  <a:gd name="T13" fmla="*/ 3 h 6"/>
                  <a:gd name="T14" fmla="*/ 0 w 10"/>
                  <a:gd name="T15" fmla="*/ 3 h 6"/>
                  <a:gd name="T16" fmla="*/ 0 w 10"/>
                  <a:gd name="T17" fmla="*/ 3 h 6"/>
                  <a:gd name="T18" fmla="*/ 0 w 10"/>
                  <a:gd name="T19" fmla="*/ 1 h 6"/>
                  <a:gd name="T20" fmla="*/ 0 w 10"/>
                  <a:gd name="T21" fmla="*/ 1 h 6"/>
                  <a:gd name="T22" fmla="*/ 0 w 10"/>
                  <a:gd name="T23" fmla="*/ 1 h 6"/>
                  <a:gd name="T24" fmla="*/ 0 w 10"/>
                  <a:gd name="T25" fmla="*/ 1 h 6"/>
                  <a:gd name="T26" fmla="*/ 1 w 10"/>
                  <a:gd name="T27" fmla="*/ 1 h 6"/>
                  <a:gd name="T28" fmla="*/ 1 w 10"/>
                  <a:gd name="T29" fmla="*/ 0 h 6"/>
                  <a:gd name="T30" fmla="*/ 1 w 10"/>
                  <a:gd name="T31" fmla="*/ 0 h 6"/>
                  <a:gd name="T32" fmla="*/ 1 w 10"/>
                  <a:gd name="T33" fmla="*/ 0 h 6"/>
                  <a:gd name="T34" fmla="*/ 8 w 10"/>
                  <a:gd name="T35" fmla="*/ 1 h 6"/>
                  <a:gd name="T36" fmla="*/ 8 w 10"/>
                  <a:gd name="T37" fmla="*/ 1 h 6"/>
                  <a:gd name="T38" fmla="*/ 8 w 10"/>
                  <a:gd name="T39" fmla="*/ 1 h 6"/>
                  <a:gd name="T40" fmla="*/ 10 w 10"/>
                  <a:gd name="T41" fmla="*/ 3 h 6"/>
                  <a:gd name="T42" fmla="*/ 10 w 10"/>
                  <a:gd name="T43" fmla="*/ 3 h 6"/>
                  <a:gd name="T44" fmla="*/ 10 w 10"/>
                  <a:gd name="T45" fmla="*/ 3 h 6"/>
                  <a:gd name="T46" fmla="*/ 10 w 10"/>
                  <a:gd name="T47" fmla="*/ 3 h 6"/>
                  <a:gd name="T48" fmla="*/ 10 w 10"/>
                  <a:gd name="T49" fmla="*/ 4 h 6"/>
                  <a:gd name="T50" fmla="*/ 10 w 10"/>
                  <a:gd name="T51" fmla="*/ 4 h 6"/>
                  <a:gd name="T52" fmla="*/ 10 w 10"/>
                  <a:gd name="T53" fmla="*/ 4 h 6"/>
                  <a:gd name="T54" fmla="*/ 10 w 10"/>
                  <a:gd name="T55" fmla="*/ 6 h 6"/>
                  <a:gd name="T56" fmla="*/ 10 w 10"/>
                  <a:gd name="T57" fmla="*/ 6 h 6"/>
                  <a:gd name="T58" fmla="*/ 8 w 10"/>
                  <a:gd name="T59" fmla="*/ 6 h 6"/>
                  <a:gd name="T60" fmla="*/ 8 w 10"/>
                  <a:gd name="T61" fmla="*/ 6 h 6"/>
                  <a:gd name="T62" fmla="*/ 8 w 10"/>
                  <a:gd name="T63" fmla="*/ 6 h 6"/>
                  <a:gd name="T64" fmla="*/ 8 w 10"/>
                  <a:gd name="T65" fmla="*/ 6 h 6"/>
                  <a:gd name="T66" fmla="*/ 6 w 10"/>
                  <a:gd name="T67" fmla="*/ 6 h 6"/>
                  <a:gd name="T68" fmla="*/ 1 w 10"/>
                  <a:gd name="T69" fmla="*/ 4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5" name="Freeform 2273">
                <a:extLst>
                  <a:ext uri="{FF2B5EF4-FFF2-40B4-BE49-F238E27FC236}">
                    <a16:creationId xmlns:a16="http://schemas.microsoft.com/office/drawing/2014/main" id="{F49BAA04-63C2-C806-8D30-56C37BF6C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484"/>
                <a:ext cx="10" cy="6"/>
              </a:xfrm>
              <a:custGeom>
                <a:avLst/>
                <a:gdLst>
                  <a:gd name="T0" fmla="*/ 1 w 10"/>
                  <a:gd name="T1" fmla="*/ 4 h 6"/>
                  <a:gd name="T2" fmla="*/ 1 w 10"/>
                  <a:gd name="T3" fmla="*/ 4 h 6"/>
                  <a:gd name="T4" fmla="*/ 0 w 10"/>
                  <a:gd name="T5" fmla="*/ 4 h 6"/>
                  <a:gd name="T6" fmla="*/ 0 w 10"/>
                  <a:gd name="T7" fmla="*/ 4 h 6"/>
                  <a:gd name="T8" fmla="*/ 0 w 10"/>
                  <a:gd name="T9" fmla="*/ 4 h 6"/>
                  <a:gd name="T10" fmla="*/ 0 w 10"/>
                  <a:gd name="T11" fmla="*/ 4 h 6"/>
                  <a:gd name="T12" fmla="*/ 0 w 10"/>
                  <a:gd name="T13" fmla="*/ 3 h 6"/>
                  <a:gd name="T14" fmla="*/ 0 w 10"/>
                  <a:gd name="T15" fmla="*/ 3 h 6"/>
                  <a:gd name="T16" fmla="*/ 0 w 10"/>
                  <a:gd name="T17" fmla="*/ 3 h 6"/>
                  <a:gd name="T18" fmla="*/ 0 w 10"/>
                  <a:gd name="T19" fmla="*/ 3 h 6"/>
                  <a:gd name="T20" fmla="*/ 0 w 10"/>
                  <a:gd name="T21" fmla="*/ 1 h 6"/>
                  <a:gd name="T22" fmla="*/ 0 w 10"/>
                  <a:gd name="T23" fmla="*/ 1 h 6"/>
                  <a:gd name="T24" fmla="*/ 0 w 10"/>
                  <a:gd name="T25" fmla="*/ 1 h 6"/>
                  <a:gd name="T26" fmla="*/ 0 w 10"/>
                  <a:gd name="T27" fmla="*/ 1 h 6"/>
                  <a:gd name="T28" fmla="*/ 1 w 10"/>
                  <a:gd name="T29" fmla="*/ 1 h 6"/>
                  <a:gd name="T30" fmla="*/ 1 w 10"/>
                  <a:gd name="T31" fmla="*/ 0 h 6"/>
                  <a:gd name="T32" fmla="*/ 1 w 10"/>
                  <a:gd name="T33" fmla="*/ 0 h 6"/>
                  <a:gd name="T34" fmla="*/ 1 w 10"/>
                  <a:gd name="T35" fmla="*/ 0 h 6"/>
                  <a:gd name="T36" fmla="*/ 1 w 10"/>
                  <a:gd name="T37" fmla="*/ 0 h 6"/>
                  <a:gd name="T38" fmla="*/ 8 w 10"/>
                  <a:gd name="T39" fmla="*/ 1 h 6"/>
                  <a:gd name="T40" fmla="*/ 8 w 10"/>
                  <a:gd name="T41" fmla="*/ 1 h 6"/>
                  <a:gd name="T42" fmla="*/ 8 w 10"/>
                  <a:gd name="T43" fmla="*/ 1 h 6"/>
                  <a:gd name="T44" fmla="*/ 10 w 10"/>
                  <a:gd name="T45" fmla="*/ 3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4 h 6"/>
                  <a:gd name="T54" fmla="*/ 10 w 10"/>
                  <a:gd name="T55" fmla="*/ 4 h 6"/>
                  <a:gd name="T56" fmla="*/ 10 w 10"/>
                  <a:gd name="T57" fmla="*/ 4 h 6"/>
                  <a:gd name="T58" fmla="*/ 10 w 10"/>
                  <a:gd name="T59" fmla="*/ 4 h 6"/>
                  <a:gd name="T60" fmla="*/ 10 w 10"/>
                  <a:gd name="T61" fmla="*/ 6 h 6"/>
                  <a:gd name="T62" fmla="*/ 10 w 10"/>
                  <a:gd name="T63" fmla="*/ 6 h 6"/>
                  <a:gd name="T64" fmla="*/ 8 w 10"/>
                  <a:gd name="T65" fmla="*/ 6 h 6"/>
                  <a:gd name="T66" fmla="*/ 8 w 10"/>
                  <a:gd name="T67" fmla="*/ 6 h 6"/>
                  <a:gd name="T68" fmla="*/ 8 w 10"/>
                  <a:gd name="T69" fmla="*/ 6 h 6"/>
                  <a:gd name="T70" fmla="*/ 8 w 10"/>
                  <a:gd name="T71" fmla="*/ 6 h 6"/>
                  <a:gd name="T72" fmla="*/ 8 w 10"/>
                  <a:gd name="T73" fmla="*/ 6 h 6"/>
                  <a:gd name="T74" fmla="*/ 6 w 10"/>
                  <a:gd name="T75" fmla="*/ 6 h 6"/>
                  <a:gd name="T76" fmla="*/ 1 w 10"/>
                  <a:gd name="T77" fmla="*/ 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1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6" name="Freeform 2274">
                <a:extLst>
                  <a:ext uri="{FF2B5EF4-FFF2-40B4-BE49-F238E27FC236}">
                    <a16:creationId xmlns:a16="http://schemas.microsoft.com/office/drawing/2014/main" id="{91A008BB-0F73-DEA1-906D-BBD9D87F1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485"/>
                <a:ext cx="11" cy="6"/>
              </a:xfrm>
              <a:custGeom>
                <a:avLst/>
                <a:gdLst>
                  <a:gd name="T0" fmla="*/ 1 w 11"/>
                  <a:gd name="T1" fmla="*/ 5 h 6"/>
                  <a:gd name="T2" fmla="*/ 1 w 11"/>
                  <a:gd name="T3" fmla="*/ 5 h 6"/>
                  <a:gd name="T4" fmla="*/ 1 w 11"/>
                  <a:gd name="T5" fmla="*/ 5 h 6"/>
                  <a:gd name="T6" fmla="*/ 1 w 11"/>
                  <a:gd name="T7" fmla="*/ 5 h 6"/>
                  <a:gd name="T8" fmla="*/ 1 w 11"/>
                  <a:gd name="T9" fmla="*/ 5 h 6"/>
                  <a:gd name="T10" fmla="*/ 0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3 h 6"/>
                  <a:gd name="T20" fmla="*/ 0 w 11"/>
                  <a:gd name="T21" fmla="*/ 2 h 6"/>
                  <a:gd name="T22" fmla="*/ 0 w 11"/>
                  <a:gd name="T23" fmla="*/ 2 h 6"/>
                  <a:gd name="T24" fmla="*/ 1 w 11"/>
                  <a:gd name="T25" fmla="*/ 2 h 6"/>
                  <a:gd name="T26" fmla="*/ 1 w 11"/>
                  <a:gd name="T27" fmla="*/ 2 h 6"/>
                  <a:gd name="T28" fmla="*/ 1 w 11"/>
                  <a:gd name="T29" fmla="*/ 0 h 6"/>
                  <a:gd name="T30" fmla="*/ 1 w 11"/>
                  <a:gd name="T31" fmla="*/ 0 h 6"/>
                  <a:gd name="T32" fmla="*/ 1 w 11"/>
                  <a:gd name="T33" fmla="*/ 0 h 6"/>
                  <a:gd name="T34" fmla="*/ 3 w 11"/>
                  <a:gd name="T35" fmla="*/ 0 h 6"/>
                  <a:gd name="T36" fmla="*/ 3 w 11"/>
                  <a:gd name="T37" fmla="*/ 0 h 6"/>
                  <a:gd name="T38" fmla="*/ 10 w 11"/>
                  <a:gd name="T39" fmla="*/ 2 h 6"/>
                  <a:gd name="T40" fmla="*/ 10 w 11"/>
                  <a:gd name="T41" fmla="*/ 2 h 6"/>
                  <a:gd name="T42" fmla="*/ 10 w 11"/>
                  <a:gd name="T43" fmla="*/ 2 h 6"/>
                  <a:gd name="T44" fmla="*/ 10 w 11"/>
                  <a:gd name="T45" fmla="*/ 2 h 6"/>
                  <a:gd name="T46" fmla="*/ 10 w 11"/>
                  <a:gd name="T47" fmla="*/ 3 h 6"/>
                  <a:gd name="T48" fmla="*/ 11 w 11"/>
                  <a:gd name="T49" fmla="*/ 3 h 6"/>
                  <a:gd name="T50" fmla="*/ 11 w 11"/>
                  <a:gd name="T51" fmla="*/ 3 h 6"/>
                  <a:gd name="T52" fmla="*/ 11 w 11"/>
                  <a:gd name="T53" fmla="*/ 3 h 6"/>
                  <a:gd name="T54" fmla="*/ 11 w 11"/>
                  <a:gd name="T55" fmla="*/ 3 h 6"/>
                  <a:gd name="T56" fmla="*/ 11 w 11"/>
                  <a:gd name="T57" fmla="*/ 5 h 6"/>
                  <a:gd name="T58" fmla="*/ 11 w 11"/>
                  <a:gd name="T59" fmla="*/ 5 h 6"/>
                  <a:gd name="T60" fmla="*/ 11 w 11"/>
                  <a:gd name="T61" fmla="*/ 5 h 6"/>
                  <a:gd name="T62" fmla="*/ 10 w 11"/>
                  <a:gd name="T63" fmla="*/ 5 h 6"/>
                  <a:gd name="T64" fmla="*/ 10 w 11"/>
                  <a:gd name="T65" fmla="*/ 5 h 6"/>
                  <a:gd name="T66" fmla="*/ 10 w 11"/>
                  <a:gd name="T67" fmla="*/ 6 h 6"/>
                  <a:gd name="T68" fmla="*/ 10 w 11"/>
                  <a:gd name="T69" fmla="*/ 6 h 6"/>
                  <a:gd name="T70" fmla="*/ 10 w 11"/>
                  <a:gd name="T71" fmla="*/ 6 h 6"/>
                  <a:gd name="T72" fmla="*/ 8 w 11"/>
                  <a:gd name="T73" fmla="*/ 6 h 6"/>
                  <a:gd name="T74" fmla="*/ 8 w 11"/>
                  <a:gd name="T75" fmla="*/ 6 h 6"/>
                  <a:gd name="T76" fmla="*/ 1 w 11"/>
                  <a:gd name="T77" fmla="*/ 5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1" y="5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7" name="Freeform 2275">
                <a:extLst>
                  <a:ext uri="{FF2B5EF4-FFF2-40B4-BE49-F238E27FC236}">
                    <a16:creationId xmlns:a16="http://schemas.microsoft.com/office/drawing/2014/main" id="{912D4272-35E6-B430-C13E-4CCF9395C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485"/>
                <a:ext cx="11" cy="6"/>
              </a:xfrm>
              <a:custGeom>
                <a:avLst/>
                <a:gdLst>
                  <a:gd name="T0" fmla="*/ 1 w 11"/>
                  <a:gd name="T1" fmla="*/ 5 h 6"/>
                  <a:gd name="T2" fmla="*/ 1 w 11"/>
                  <a:gd name="T3" fmla="*/ 5 h 6"/>
                  <a:gd name="T4" fmla="*/ 1 w 11"/>
                  <a:gd name="T5" fmla="*/ 5 h 6"/>
                  <a:gd name="T6" fmla="*/ 1 w 11"/>
                  <a:gd name="T7" fmla="*/ 5 h 6"/>
                  <a:gd name="T8" fmla="*/ 1 w 11"/>
                  <a:gd name="T9" fmla="*/ 5 h 6"/>
                  <a:gd name="T10" fmla="*/ 0 w 11"/>
                  <a:gd name="T11" fmla="*/ 3 h 6"/>
                  <a:gd name="T12" fmla="*/ 0 w 11"/>
                  <a:gd name="T13" fmla="*/ 3 h 6"/>
                  <a:gd name="T14" fmla="*/ 0 w 11"/>
                  <a:gd name="T15" fmla="*/ 3 h 6"/>
                  <a:gd name="T16" fmla="*/ 0 w 11"/>
                  <a:gd name="T17" fmla="*/ 3 h 6"/>
                  <a:gd name="T18" fmla="*/ 0 w 11"/>
                  <a:gd name="T19" fmla="*/ 3 h 6"/>
                  <a:gd name="T20" fmla="*/ 0 w 11"/>
                  <a:gd name="T21" fmla="*/ 2 h 6"/>
                  <a:gd name="T22" fmla="*/ 0 w 11"/>
                  <a:gd name="T23" fmla="*/ 2 h 6"/>
                  <a:gd name="T24" fmla="*/ 1 w 11"/>
                  <a:gd name="T25" fmla="*/ 2 h 6"/>
                  <a:gd name="T26" fmla="*/ 1 w 11"/>
                  <a:gd name="T27" fmla="*/ 2 h 6"/>
                  <a:gd name="T28" fmla="*/ 1 w 11"/>
                  <a:gd name="T29" fmla="*/ 0 h 6"/>
                  <a:gd name="T30" fmla="*/ 1 w 11"/>
                  <a:gd name="T31" fmla="*/ 0 h 6"/>
                  <a:gd name="T32" fmla="*/ 1 w 11"/>
                  <a:gd name="T33" fmla="*/ 0 h 6"/>
                  <a:gd name="T34" fmla="*/ 3 w 11"/>
                  <a:gd name="T35" fmla="*/ 0 h 6"/>
                  <a:gd name="T36" fmla="*/ 3 w 11"/>
                  <a:gd name="T37" fmla="*/ 0 h 6"/>
                  <a:gd name="T38" fmla="*/ 10 w 11"/>
                  <a:gd name="T39" fmla="*/ 2 h 6"/>
                  <a:gd name="T40" fmla="*/ 10 w 11"/>
                  <a:gd name="T41" fmla="*/ 2 h 6"/>
                  <a:gd name="T42" fmla="*/ 10 w 11"/>
                  <a:gd name="T43" fmla="*/ 2 h 6"/>
                  <a:gd name="T44" fmla="*/ 10 w 11"/>
                  <a:gd name="T45" fmla="*/ 2 h 6"/>
                  <a:gd name="T46" fmla="*/ 10 w 11"/>
                  <a:gd name="T47" fmla="*/ 3 h 6"/>
                  <a:gd name="T48" fmla="*/ 11 w 11"/>
                  <a:gd name="T49" fmla="*/ 3 h 6"/>
                  <a:gd name="T50" fmla="*/ 11 w 11"/>
                  <a:gd name="T51" fmla="*/ 3 h 6"/>
                  <a:gd name="T52" fmla="*/ 11 w 11"/>
                  <a:gd name="T53" fmla="*/ 3 h 6"/>
                  <a:gd name="T54" fmla="*/ 11 w 11"/>
                  <a:gd name="T55" fmla="*/ 3 h 6"/>
                  <a:gd name="T56" fmla="*/ 11 w 11"/>
                  <a:gd name="T57" fmla="*/ 5 h 6"/>
                  <a:gd name="T58" fmla="*/ 11 w 11"/>
                  <a:gd name="T59" fmla="*/ 5 h 6"/>
                  <a:gd name="T60" fmla="*/ 11 w 11"/>
                  <a:gd name="T61" fmla="*/ 5 h 6"/>
                  <a:gd name="T62" fmla="*/ 10 w 11"/>
                  <a:gd name="T63" fmla="*/ 5 h 6"/>
                  <a:gd name="T64" fmla="*/ 10 w 11"/>
                  <a:gd name="T65" fmla="*/ 5 h 6"/>
                  <a:gd name="T66" fmla="*/ 10 w 11"/>
                  <a:gd name="T67" fmla="*/ 6 h 6"/>
                  <a:gd name="T68" fmla="*/ 10 w 11"/>
                  <a:gd name="T69" fmla="*/ 6 h 6"/>
                  <a:gd name="T70" fmla="*/ 10 w 11"/>
                  <a:gd name="T71" fmla="*/ 6 h 6"/>
                  <a:gd name="T72" fmla="*/ 8 w 11"/>
                  <a:gd name="T73" fmla="*/ 6 h 6"/>
                  <a:gd name="T74" fmla="*/ 8 w 11"/>
                  <a:gd name="T75" fmla="*/ 6 h 6"/>
                  <a:gd name="T76" fmla="*/ 1 w 11"/>
                  <a:gd name="T77" fmla="*/ 5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1" y="5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8" name="Freeform 2276">
                <a:extLst>
                  <a:ext uri="{FF2B5EF4-FFF2-40B4-BE49-F238E27FC236}">
                    <a16:creationId xmlns:a16="http://schemas.microsoft.com/office/drawing/2014/main" id="{99469FF4-5CC7-8196-A61A-BC8787DB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9" y="3487"/>
                <a:ext cx="9" cy="4"/>
              </a:xfrm>
              <a:custGeom>
                <a:avLst/>
                <a:gdLst>
                  <a:gd name="T0" fmla="*/ 2 w 9"/>
                  <a:gd name="T1" fmla="*/ 4 h 4"/>
                  <a:gd name="T2" fmla="*/ 2 w 9"/>
                  <a:gd name="T3" fmla="*/ 4 h 4"/>
                  <a:gd name="T4" fmla="*/ 2 w 9"/>
                  <a:gd name="T5" fmla="*/ 4 h 4"/>
                  <a:gd name="T6" fmla="*/ 0 w 9"/>
                  <a:gd name="T7" fmla="*/ 4 h 4"/>
                  <a:gd name="T8" fmla="*/ 0 w 9"/>
                  <a:gd name="T9" fmla="*/ 3 h 4"/>
                  <a:gd name="T10" fmla="*/ 0 w 9"/>
                  <a:gd name="T11" fmla="*/ 3 h 4"/>
                  <a:gd name="T12" fmla="*/ 0 w 9"/>
                  <a:gd name="T13" fmla="*/ 3 h 4"/>
                  <a:gd name="T14" fmla="*/ 0 w 9"/>
                  <a:gd name="T15" fmla="*/ 3 h 4"/>
                  <a:gd name="T16" fmla="*/ 0 w 9"/>
                  <a:gd name="T17" fmla="*/ 1 h 4"/>
                  <a:gd name="T18" fmla="*/ 0 w 9"/>
                  <a:gd name="T19" fmla="*/ 1 h 4"/>
                  <a:gd name="T20" fmla="*/ 0 w 9"/>
                  <a:gd name="T21" fmla="*/ 1 h 4"/>
                  <a:gd name="T22" fmla="*/ 0 w 9"/>
                  <a:gd name="T23" fmla="*/ 1 h 4"/>
                  <a:gd name="T24" fmla="*/ 0 w 9"/>
                  <a:gd name="T25" fmla="*/ 0 h 4"/>
                  <a:gd name="T26" fmla="*/ 0 w 9"/>
                  <a:gd name="T27" fmla="*/ 0 h 4"/>
                  <a:gd name="T28" fmla="*/ 2 w 9"/>
                  <a:gd name="T29" fmla="*/ 0 h 4"/>
                  <a:gd name="T30" fmla="*/ 2 w 9"/>
                  <a:gd name="T31" fmla="*/ 0 h 4"/>
                  <a:gd name="T32" fmla="*/ 2 w 9"/>
                  <a:gd name="T33" fmla="*/ 0 h 4"/>
                  <a:gd name="T34" fmla="*/ 9 w 9"/>
                  <a:gd name="T35" fmla="*/ 0 h 4"/>
                  <a:gd name="T36" fmla="*/ 9 w 9"/>
                  <a:gd name="T37" fmla="*/ 4 h 4"/>
                  <a:gd name="T38" fmla="*/ 2 w 9"/>
                  <a:gd name="T39" fmla="*/ 4 h 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9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9" name="Freeform 2277">
                <a:extLst>
                  <a:ext uri="{FF2B5EF4-FFF2-40B4-BE49-F238E27FC236}">
                    <a16:creationId xmlns:a16="http://schemas.microsoft.com/office/drawing/2014/main" id="{CB2AE321-F5E4-9921-D228-AD2493820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9" y="3487"/>
                <a:ext cx="9" cy="4"/>
              </a:xfrm>
              <a:custGeom>
                <a:avLst/>
                <a:gdLst>
                  <a:gd name="T0" fmla="*/ 2 w 9"/>
                  <a:gd name="T1" fmla="*/ 4 h 4"/>
                  <a:gd name="T2" fmla="*/ 2 w 9"/>
                  <a:gd name="T3" fmla="*/ 4 h 4"/>
                  <a:gd name="T4" fmla="*/ 2 w 9"/>
                  <a:gd name="T5" fmla="*/ 4 h 4"/>
                  <a:gd name="T6" fmla="*/ 0 w 9"/>
                  <a:gd name="T7" fmla="*/ 4 h 4"/>
                  <a:gd name="T8" fmla="*/ 0 w 9"/>
                  <a:gd name="T9" fmla="*/ 3 h 4"/>
                  <a:gd name="T10" fmla="*/ 0 w 9"/>
                  <a:gd name="T11" fmla="*/ 3 h 4"/>
                  <a:gd name="T12" fmla="*/ 0 w 9"/>
                  <a:gd name="T13" fmla="*/ 3 h 4"/>
                  <a:gd name="T14" fmla="*/ 0 w 9"/>
                  <a:gd name="T15" fmla="*/ 3 h 4"/>
                  <a:gd name="T16" fmla="*/ 0 w 9"/>
                  <a:gd name="T17" fmla="*/ 1 h 4"/>
                  <a:gd name="T18" fmla="*/ 0 w 9"/>
                  <a:gd name="T19" fmla="*/ 1 h 4"/>
                  <a:gd name="T20" fmla="*/ 0 w 9"/>
                  <a:gd name="T21" fmla="*/ 1 h 4"/>
                  <a:gd name="T22" fmla="*/ 0 w 9"/>
                  <a:gd name="T23" fmla="*/ 1 h 4"/>
                  <a:gd name="T24" fmla="*/ 0 w 9"/>
                  <a:gd name="T25" fmla="*/ 1 h 4"/>
                  <a:gd name="T26" fmla="*/ 0 w 9"/>
                  <a:gd name="T27" fmla="*/ 0 h 4"/>
                  <a:gd name="T28" fmla="*/ 0 w 9"/>
                  <a:gd name="T29" fmla="*/ 0 h 4"/>
                  <a:gd name="T30" fmla="*/ 2 w 9"/>
                  <a:gd name="T31" fmla="*/ 0 h 4"/>
                  <a:gd name="T32" fmla="*/ 2 w 9"/>
                  <a:gd name="T33" fmla="*/ 0 h 4"/>
                  <a:gd name="T34" fmla="*/ 2 w 9"/>
                  <a:gd name="T35" fmla="*/ 0 h 4"/>
                  <a:gd name="T36" fmla="*/ 2 w 9"/>
                  <a:gd name="T37" fmla="*/ 0 h 4"/>
                  <a:gd name="T38" fmla="*/ 9 w 9"/>
                  <a:gd name="T39" fmla="*/ 0 h 4"/>
                  <a:gd name="T40" fmla="*/ 9 w 9"/>
                  <a:gd name="T41" fmla="*/ 4 h 4"/>
                  <a:gd name="T42" fmla="*/ 2 w 9"/>
                  <a:gd name="T43" fmla="*/ 4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9" y="4"/>
                    </a:lnTo>
                    <a:lnTo>
                      <a:pt x="2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0" name="Freeform 2278">
                <a:extLst>
                  <a:ext uri="{FF2B5EF4-FFF2-40B4-BE49-F238E27FC236}">
                    <a16:creationId xmlns:a16="http://schemas.microsoft.com/office/drawing/2014/main" id="{D9D49596-C3C3-E1C8-1112-1C3B29072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3" y="3484"/>
                <a:ext cx="23" cy="4"/>
              </a:xfrm>
              <a:custGeom>
                <a:avLst/>
                <a:gdLst>
                  <a:gd name="T0" fmla="*/ 0 w 23"/>
                  <a:gd name="T1" fmla="*/ 0 h 4"/>
                  <a:gd name="T2" fmla="*/ 3 w 23"/>
                  <a:gd name="T3" fmla="*/ 1 h 4"/>
                  <a:gd name="T4" fmla="*/ 8 w 23"/>
                  <a:gd name="T5" fmla="*/ 3 h 4"/>
                  <a:gd name="T6" fmla="*/ 13 w 23"/>
                  <a:gd name="T7" fmla="*/ 4 h 4"/>
                  <a:gd name="T8" fmla="*/ 18 w 23"/>
                  <a:gd name="T9" fmla="*/ 4 h 4"/>
                  <a:gd name="T10" fmla="*/ 23 w 23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lnTo>
                      <a:pt x="3" y="1"/>
                    </a:lnTo>
                    <a:lnTo>
                      <a:pt x="8" y="3"/>
                    </a:lnTo>
                    <a:lnTo>
                      <a:pt x="13" y="4"/>
                    </a:lnTo>
                    <a:lnTo>
                      <a:pt x="18" y="4"/>
                    </a:lnTo>
                    <a:lnTo>
                      <a:pt x="23" y="4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1" name="Freeform 2279">
                <a:extLst>
                  <a:ext uri="{FF2B5EF4-FFF2-40B4-BE49-F238E27FC236}">
                    <a16:creationId xmlns:a16="http://schemas.microsoft.com/office/drawing/2014/main" id="{C703F79F-343E-DF3A-87ED-220DCC40A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195"/>
                <a:ext cx="10" cy="9"/>
              </a:xfrm>
              <a:custGeom>
                <a:avLst/>
                <a:gdLst>
                  <a:gd name="T0" fmla="*/ 10 w 10"/>
                  <a:gd name="T1" fmla="*/ 12137 h 6"/>
                  <a:gd name="T2" fmla="*/ 7 w 10"/>
                  <a:gd name="T3" fmla="*/ 47426 h 6"/>
                  <a:gd name="T4" fmla="*/ 2 w 10"/>
                  <a:gd name="T5" fmla="*/ 27309 h 6"/>
                  <a:gd name="T6" fmla="*/ 2 w 10"/>
                  <a:gd name="T7" fmla="*/ 27309 h 6"/>
                  <a:gd name="T8" fmla="*/ 2 w 10"/>
                  <a:gd name="T9" fmla="*/ 27309 h 6"/>
                  <a:gd name="T10" fmla="*/ 0 w 10"/>
                  <a:gd name="T11" fmla="*/ 27309 h 6"/>
                  <a:gd name="T12" fmla="*/ 0 w 10"/>
                  <a:gd name="T13" fmla="*/ 27309 h 6"/>
                  <a:gd name="T14" fmla="*/ 0 w 10"/>
                  <a:gd name="T15" fmla="*/ 12137 h 6"/>
                  <a:gd name="T16" fmla="*/ 0 w 10"/>
                  <a:gd name="T17" fmla="*/ 12137 h 6"/>
                  <a:gd name="T18" fmla="*/ 0 w 10"/>
                  <a:gd name="T19" fmla="*/ 12137 h 6"/>
                  <a:gd name="T20" fmla="*/ 0 w 10"/>
                  <a:gd name="T21" fmla="*/ 12137 h 6"/>
                  <a:gd name="T22" fmla="*/ 0 w 10"/>
                  <a:gd name="T23" fmla="*/ 0 h 6"/>
                  <a:gd name="T24" fmla="*/ 2 w 10"/>
                  <a:gd name="T25" fmla="*/ 0 h 6"/>
                  <a:gd name="T26" fmla="*/ 2 w 10"/>
                  <a:gd name="T27" fmla="*/ 0 h 6"/>
                  <a:gd name="T28" fmla="*/ 2 w 10"/>
                  <a:gd name="T29" fmla="*/ 0 h 6"/>
                  <a:gd name="T30" fmla="*/ 2 w 10"/>
                  <a:gd name="T31" fmla="*/ 0 h 6"/>
                  <a:gd name="T32" fmla="*/ 3 w 10"/>
                  <a:gd name="T33" fmla="*/ 0 h 6"/>
                  <a:gd name="T34" fmla="*/ 3 w 10"/>
                  <a:gd name="T35" fmla="*/ 0 h 6"/>
                  <a:gd name="T36" fmla="*/ 3 w 10"/>
                  <a:gd name="T37" fmla="*/ 0 h 6"/>
                  <a:gd name="T38" fmla="*/ 10 w 10"/>
                  <a:gd name="T39" fmla="*/ 12137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lnTo>
                      <a:pt x="7" y="6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2" name="Freeform 2280">
                <a:extLst>
                  <a:ext uri="{FF2B5EF4-FFF2-40B4-BE49-F238E27FC236}">
                    <a16:creationId xmlns:a16="http://schemas.microsoft.com/office/drawing/2014/main" id="{4A21CBE6-3180-B7DE-95ED-66E5E58C7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195"/>
                <a:ext cx="10" cy="9"/>
              </a:xfrm>
              <a:custGeom>
                <a:avLst/>
                <a:gdLst>
                  <a:gd name="T0" fmla="*/ 10 w 10"/>
                  <a:gd name="T1" fmla="*/ 12137 h 6"/>
                  <a:gd name="T2" fmla="*/ 7 w 10"/>
                  <a:gd name="T3" fmla="*/ 47426 h 6"/>
                  <a:gd name="T4" fmla="*/ 2 w 10"/>
                  <a:gd name="T5" fmla="*/ 27309 h 6"/>
                  <a:gd name="T6" fmla="*/ 2 w 10"/>
                  <a:gd name="T7" fmla="*/ 27309 h 6"/>
                  <a:gd name="T8" fmla="*/ 2 w 10"/>
                  <a:gd name="T9" fmla="*/ 27309 h 6"/>
                  <a:gd name="T10" fmla="*/ 0 w 10"/>
                  <a:gd name="T11" fmla="*/ 27309 h 6"/>
                  <a:gd name="T12" fmla="*/ 0 w 10"/>
                  <a:gd name="T13" fmla="*/ 27309 h 6"/>
                  <a:gd name="T14" fmla="*/ 0 w 10"/>
                  <a:gd name="T15" fmla="*/ 12137 h 6"/>
                  <a:gd name="T16" fmla="*/ 0 w 10"/>
                  <a:gd name="T17" fmla="*/ 12137 h 6"/>
                  <a:gd name="T18" fmla="*/ 0 w 10"/>
                  <a:gd name="T19" fmla="*/ 12137 h 6"/>
                  <a:gd name="T20" fmla="*/ 0 w 10"/>
                  <a:gd name="T21" fmla="*/ 12137 h 6"/>
                  <a:gd name="T22" fmla="*/ 0 w 10"/>
                  <a:gd name="T23" fmla="*/ 12137 h 6"/>
                  <a:gd name="T24" fmla="*/ 0 w 10"/>
                  <a:gd name="T25" fmla="*/ 0 h 6"/>
                  <a:gd name="T26" fmla="*/ 2 w 10"/>
                  <a:gd name="T27" fmla="*/ 0 h 6"/>
                  <a:gd name="T28" fmla="*/ 2 w 10"/>
                  <a:gd name="T29" fmla="*/ 0 h 6"/>
                  <a:gd name="T30" fmla="*/ 2 w 10"/>
                  <a:gd name="T31" fmla="*/ 0 h 6"/>
                  <a:gd name="T32" fmla="*/ 2 w 10"/>
                  <a:gd name="T33" fmla="*/ 0 h 6"/>
                  <a:gd name="T34" fmla="*/ 3 w 10"/>
                  <a:gd name="T35" fmla="*/ 0 h 6"/>
                  <a:gd name="T36" fmla="*/ 3 w 10"/>
                  <a:gd name="T37" fmla="*/ 0 h 6"/>
                  <a:gd name="T38" fmla="*/ 3 w 10"/>
                  <a:gd name="T39" fmla="*/ 0 h 6"/>
                  <a:gd name="T40" fmla="*/ 3 w 10"/>
                  <a:gd name="T41" fmla="*/ 0 h 6"/>
                  <a:gd name="T42" fmla="*/ 10 w 10"/>
                  <a:gd name="T43" fmla="*/ 12137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lnTo>
                      <a:pt x="7" y="6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0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3" name="Freeform 2281">
                <a:extLst>
                  <a:ext uri="{FF2B5EF4-FFF2-40B4-BE49-F238E27FC236}">
                    <a16:creationId xmlns:a16="http://schemas.microsoft.com/office/drawing/2014/main" id="{DCDC7211-65CB-31C3-060C-AC3CAD013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192"/>
                <a:ext cx="13" cy="7"/>
              </a:xfrm>
              <a:custGeom>
                <a:avLst/>
                <a:gdLst>
                  <a:gd name="T0" fmla="*/ 2512 w 10"/>
                  <a:gd name="T1" fmla="*/ 3 h 7"/>
                  <a:gd name="T2" fmla="*/ 2512 w 10"/>
                  <a:gd name="T3" fmla="*/ 3 h 7"/>
                  <a:gd name="T4" fmla="*/ 3266 w 10"/>
                  <a:gd name="T5" fmla="*/ 3 h 7"/>
                  <a:gd name="T6" fmla="*/ 3266 w 10"/>
                  <a:gd name="T7" fmla="*/ 3 h 7"/>
                  <a:gd name="T8" fmla="*/ 3266 w 10"/>
                  <a:gd name="T9" fmla="*/ 4 h 7"/>
                  <a:gd name="T10" fmla="*/ 3266 w 10"/>
                  <a:gd name="T11" fmla="*/ 4 h 7"/>
                  <a:gd name="T12" fmla="*/ 3266 w 10"/>
                  <a:gd name="T13" fmla="*/ 4 h 7"/>
                  <a:gd name="T14" fmla="*/ 3266 w 10"/>
                  <a:gd name="T15" fmla="*/ 4 h 7"/>
                  <a:gd name="T16" fmla="*/ 3266 w 10"/>
                  <a:gd name="T17" fmla="*/ 4 h 7"/>
                  <a:gd name="T18" fmla="*/ 3266 w 10"/>
                  <a:gd name="T19" fmla="*/ 6 h 7"/>
                  <a:gd name="T20" fmla="*/ 3266 w 10"/>
                  <a:gd name="T21" fmla="*/ 6 h 7"/>
                  <a:gd name="T22" fmla="*/ 3266 w 10"/>
                  <a:gd name="T23" fmla="*/ 6 h 7"/>
                  <a:gd name="T24" fmla="*/ 3266 w 10"/>
                  <a:gd name="T25" fmla="*/ 6 h 7"/>
                  <a:gd name="T26" fmla="*/ 2512 w 10"/>
                  <a:gd name="T27" fmla="*/ 6 h 7"/>
                  <a:gd name="T28" fmla="*/ 2512 w 10"/>
                  <a:gd name="T29" fmla="*/ 7 h 7"/>
                  <a:gd name="T30" fmla="*/ 2512 w 10"/>
                  <a:gd name="T31" fmla="*/ 7 h 7"/>
                  <a:gd name="T32" fmla="*/ 2512 w 10"/>
                  <a:gd name="T33" fmla="*/ 7 h 7"/>
                  <a:gd name="T34" fmla="*/ 2343 w 10"/>
                  <a:gd name="T35" fmla="*/ 7 h 7"/>
                  <a:gd name="T36" fmla="*/ 2343 w 10"/>
                  <a:gd name="T37" fmla="*/ 7 h 7"/>
                  <a:gd name="T38" fmla="*/ 820 w 10"/>
                  <a:gd name="T39" fmla="*/ 4 h 7"/>
                  <a:gd name="T40" fmla="*/ 820 w 10"/>
                  <a:gd name="T41" fmla="*/ 4 h 7"/>
                  <a:gd name="T42" fmla="*/ 0 w 10"/>
                  <a:gd name="T43" fmla="*/ 4 h 7"/>
                  <a:gd name="T44" fmla="*/ 0 w 10"/>
                  <a:gd name="T45" fmla="*/ 4 h 7"/>
                  <a:gd name="T46" fmla="*/ 0 w 10"/>
                  <a:gd name="T47" fmla="*/ 4 h 7"/>
                  <a:gd name="T48" fmla="*/ 0 w 10"/>
                  <a:gd name="T49" fmla="*/ 3 h 7"/>
                  <a:gd name="T50" fmla="*/ 0 w 10"/>
                  <a:gd name="T51" fmla="*/ 3 h 7"/>
                  <a:gd name="T52" fmla="*/ 0 w 10"/>
                  <a:gd name="T53" fmla="*/ 3 h 7"/>
                  <a:gd name="T54" fmla="*/ 0 w 10"/>
                  <a:gd name="T55" fmla="*/ 3 h 7"/>
                  <a:gd name="T56" fmla="*/ 0 w 10"/>
                  <a:gd name="T57" fmla="*/ 1 h 7"/>
                  <a:gd name="T58" fmla="*/ 0 w 10"/>
                  <a:gd name="T59" fmla="*/ 1 h 7"/>
                  <a:gd name="T60" fmla="*/ 0 w 10"/>
                  <a:gd name="T61" fmla="*/ 1 h 7"/>
                  <a:gd name="T62" fmla="*/ 0 w 10"/>
                  <a:gd name="T63" fmla="*/ 1 h 7"/>
                  <a:gd name="T64" fmla="*/ 820 w 10"/>
                  <a:gd name="T65" fmla="*/ 1 h 7"/>
                  <a:gd name="T66" fmla="*/ 820 w 10"/>
                  <a:gd name="T67" fmla="*/ 0 h 7"/>
                  <a:gd name="T68" fmla="*/ 820 w 10"/>
                  <a:gd name="T69" fmla="*/ 0 h 7"/>
                  <a:gd name="T70" fmla="*/ 820 w 10"/>
                  <a:gd name="T71" fmla="*/ 0 h 7"/>
                  <a:gd name="T72" fmla="*/ 820 w 10"/>
                  <a:gd name="T73" fmla="*/ 0 h 7"/>
                  <a:gd name="T74" fmla="*/ 1066 w 10"/>
                  <a:gd name="T75" fmla="*/ 0 h 7"/>
                  <a:gd name="T76" fmla="*/ 2512 w 10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7">
                    <a:moveTo>
                      <a:pt x="8" y="3"/>
                    </a:move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4" name="Freeform 2282">
                <a:extLst>
                  <a:ext uri="{FF2B5EF4-FFF2-40B4-BE49-F238E27FC236}">
                    <a16:creationId xmlns:a16="http://schemas.microsoft.com/office/drawing/2014/main" id="{B8562595-AAED-F9A1-8CAC-A16697A06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192"/>
                <a:ext cx="13" cy="7"/>
              </a:xfrm>
              <a:custGeom>
                <a:avLst/>
                <a:gdLst>
                  <a:gd name="T0" fmla="*/ 2512 w 10"/>
                  <a:gd name="T1" fmla="*/ 3 h 7"/>
                  <a:gd name="T2" fmla="*/ 2512 w 10"/>
                  <a:gd name="T3" fmla="*/ 3 h 7"/>
                  <a:gd name="T4" fmla="*/ 3266 w 10"/>
                  <a:gd name="T5" fmla="*/ 3 h 7"/>
                  <a:gd name="T6" fmla="*/ 3266 w 10"/>
                  <a:gd name="T7" fmla="*/ 3 h 7"/>
                  <a:gd name="T8" fmla="*/ 3266 w 10"/>
                  <a:gd name="T9" fmla="*/ 4 h 7"/>
                  <a:gd name="T10" fmla="*/ 3266 w 10"/>
                  <a:gd name="T11" fmla="*/ 4 h 7"/>
                  <a:gd name="T12" fmla="*/ 3266 w 10"/>
                  <a:gd name="T13" fmla="*/ 4 h 7"/>
                  <a:gd name="T14" fmla="*/ 3266 w 10"/>
                  <a:gd name="T15" fmla="*/ 4 h 7"/>
                  <a:gd name="T16" fmla="*/ 3266 w 10"/>
                  <a:gd name="T17" fmla="*/ 4 h 7"/>
                  <a:gd name="T18" fmla="*/ 3266 w 10"/>
                  <a:gd name="T19" fmla="*/ 6 h 7"/>
                  <a:gd name="T20" fmla="*/ 3266 w 10"/>
                  <a:gd name="T21" fmla="*/ 6 h 7"/>
                  <a:gd name="T22" fmla="*/ 3266 w 10"/>
                  <a:gd name="T23" fmla="*/ 6 h 7"/>
                  <a:gd name="T24" fmla="*/ 3266 w 10"/>
                  <a:gd name="T25" fmla="*/ 6 h 7"/>
                  <a:gd name="T26" fmla="*/ 2512 w 10"/>
                  <a:gd name="T27" fmla="*/ 6 h 7"/>
                  <a:gd name="T28" fmla="*/ 2512 w 10"/>
                  <a:gd name="T29" fmla="*/ 7 h 7"/>
                  <a:gd name="T30" fmla="*/ 2512 w 10"/>
                  <a:gd name="T31" fmla="*/ 7 h 7"/>
                  <a:gd name="T32" fmla="*/ 2512 w 10"/>
                  <a:gd name="T33" fmla="*/ 7 h 7"/>
                  <a:gd name="T34" fmla="*/ 2343 w 10"/>
                  <a:gd name="T35" fmla="*/ 7 h 7"/>
                  <a:gd name="T36" fmla="*/ 2343 w 10"/>
                  <a:gd name="T37" fmla="*/ 7 h 7"/>
                  <a:gd name="T38" fmla="*/ 820 w 10"/>
                  <a:gd name="T39" fmla="*/ 4 h 7"/>
                  <a:gd name="T40" fmla="*/ 820 w 10"/>
                  <a:gd name="T41" fmla="*/ 4 h 7"/>
                  <a:gd name="T42" fmla="*/ 0 w 10"/>
                  <a:gd name="T43" fmla="*/ 4 h 7"/>
                  <a:gd name="T44" fmla="*/ 0 w 10"/>
                  <a:gd name="T45" fmla="*/ 4 h 7"/>
                  <a:gd name="T46" fmla="*/ 0 w 10"/>
                  <a:gd name="T47" fmla="*/ 4 h 7"/>
                  <a:gd name="T48" fmla="*/ 0 w 10"/>
                  <a:gd name="T49" fmla="*/ 3 h 7"/>
                  <a:gd name="T50" fmla="*/ 0 w 10"/>
                  <a:gd name="T51" fmla="*/ 3 h 7"/>
                  <a:gd name="T52" fmla="*/ 0 w 10"/>
                  <a:gd name="T53" fmla="*/ 3 h 7"/>
                  <a:gd name="T54" fmla="*/ 0 w 10"/>
                  <a:gd name="T55" fmla="*/ 3 h 7"/>
                  <a:gd name="T56" fmla="*/ 0 w 10"/>
                  <a:gd name="T57" fmla="*/ 1 h 7"/>
                  <a:gd name="T58" fmla="*/ 0 w 10"/>
                  <a:gd name="T59" fmla="*/ 1 h 7"/>
                  <a:gd name="T60" fmla="*/ 0 w 10"/>
                  <a:gd name="T61" fmla="*/ 1 h 7"/>
                  <a:gd name="T62" fmla="*/ 0 w 10"/>
                  <a:gd name="T63" fmla="*/ 1 h 7"/>
                  <a:gd name="T64" fmla="*/ 820 w 10"/>
                  <a:gd name="T65" fmla="*/ 1 h 7"/>
                  <a:gd name="T66" fmla="*/ 820 w 10"/>
                  <a:gd name="T67" fmla="*/ 0 h 7"/>
                  <a:gd name="T68" fmla="*/ 820 w 10"/>
                  <a:gd name="T69" fmla="*/ 0 h 7"/>
                  <a:gd name="T70" fmla="*/ 820 w 10"/>
                  <a:gd name="T71" fmla="*/ 0 h 7"/>
                  <a:gd name="T72" fmla="*/ 820 w 10"/>
                  <a:gd name="T73" fmla="*/ 0 h 7"/>
                  <a:gd name="T74" fmla="*/ 1066 w 10"/>
                  <a:gd name="T75" fmla="*/ 0 h 7"/>
                  <a:gd name="T76" fmla="*/ 2512 w 10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7">
                    <a:moveTo>
                      <a:pt x="8" y="3"/>
                    </a:move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5" name="Freeform 2283">
                <a:extLst>
                  <a:ext uri="{FF2B5EF4-FFF2-40B4-BE49-F238E27FC236}">
                    <a16:creationId xmlns:a16="http://schemas.microsoft.com/office/drawing/2014/main" id="{03B7C969-A169-0329-CA5B-0D605A00A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3192"/>
                <a:ext cx="15" cy="4"/>
              </a:xfrm>
              <a:custGeom>
                <a:avLst/>
                <a:gdLst>
                  <a:gd name="T0" fmla="*/ 1291 w 12"/>
                  <a:gd name="T1" fmla="*/ 0 h 4"/>
                  <a:gd name="T2" fmla="*/ 1389 w 12"/>
                  <a:gd name="T3" fmla="*/ 0 h 4"/>
                  <a:gd name="T4" fmla="*/ 1389 w 12"/>
                  <a:gd name="T5" fmla="*/ 1 h 4"/>
                  <a:gd name="T6" fmla="*/ 1389 w 12"/>
                  <a:gd name="T7" fmla="*/ 1 h 4"/>
                  <a:gd name="T8" fmla="*/ 1389 w 12"/>
                  <a:gd name="T9" fmla="*/ 1 h 4"/>
                  <a:gd name="T10" fmla="*/ 1389 w 12"/>
                  <a:gd name="T11" fmla="*/ 1 h 4"/>
                  <a:gd name="T12" fmla="*/ 1720 w 12"/>
                  <a:gd name="T13" fmla="*/ 1 h 4"/>
                  <a:gd name="T14" fmla="*/ 1720 w 12"/>
                  <a:gd name="T15" fmla="*/ 3 h 4"/>
                  <a:gd name="T16" fmla="*/ 1720 w 12"/>
                  <a:gd name="T17" fmla="*/ 3 h 4"/>
                  <a:gd name="T18" fmla="*/ 1720 w 12"/>
                  <a:gd name="T19" fmla="*/ 3 h 4"/>
                  <a:gd name="T20" fmla="*/ 1720 w 12"/>
                  <a:gd name="T21" fmla="*/ 3 h 4"/>
                  <a:gd name="T22" fmla="*/ 1389 w 12"/>
                  <a:gd name="T23" fmla="*/ 4 h 4"/>
                  <a:gd name="T24" fmla="*/ 1389 w 12"/>
                  <a:gd name="T25" fmla="*/ 4 h 4"/>
                  <a:gd name="T26" fmla="*/ 1389 w 12"/>
                  <a:gd name="T27" fmla="*/ 4 h 4"/>
                  <a:gd name="T28" fmla="*/ 1389 w 12"/>
                  <a:gd name="T29" fmla="*/ 4 h 4"/>
                  <a:gd name="T30" fmla="*/ 1389 w 12"/>
                  <a:gd name="T31" fmla="*/ 4 h 4"/>
                  <a:gd name="T32" fmla="*/ 1291 w 12"/>
                  <a:gd name="T33" fmla="*/ 4 h 4"/>
                  <a:gd name="T34" fmla="*/ 1291 w 12"/>
                  <a:gd name="T35" fmla="*/ 4 h 4"/>
                  <a:gd name="T36" fmla="*/ 1291 w 12"/>
                  <a:gd name="T37" fmla="*/ 4 h 4"/>
                  <a:gd name="T38" fmla="*/ 569 w 12"/>
                  <a:gd name="T39" fmla="*/ 4 h 4"/>
                  <a:gd name="T40" fmla="*/ 364 w 12"/>
                  <a:gd name="T41" fmla="*/ 4 h 4"/>
                  <a:gd name="T42" fmla="*/ 364 w 12"/>
                  <a:gd name="T43" fmla="*/ 4 h 4"/>
                  <a:gd name="T44" fmla="*/ 364 w 12"/>
                  <a:gd name="T45" fmla="*/ 3 h 4"/>
                  <a:gd name="T46" fmla="*/ 364 w 12"/>
                  <a:gd name="T47" fmla="*/ 3 h 4"/>
                  <a:gd name="T48" fmla="*/ 0 w 12"/>
                  <a:gd name="T49" fmla="*/ 3 h 4"/>
                  <a:gd name="T50" fmla="*/ 0 w 12"/>
                  <a:gd name="T51" fmla="*/ 3 h 4"/>
                  <a:gd name="T52" fmla="*/ 0 w 12"/>
                  <a:gd name="T53" fmla="*/ 1 h 4"/>
                  <a:gd name="T54" fmla="*/ 0 w 12"/>
                  <a:gd name="T55" fmla="*/ 1 h 4"/>
                  <a:gd name="T56" fmla="*/ 0 w 12"/>
                  <a:gd name="T57" fmla="*/ 1 h 4"/>
                  <a:gd name="T58" fmla="*/ 0 w 12"/>
                  <a:gd name="T59" fmla="*/ 1 h 4"/>
                  <a:gd name="T60" fmla="*/ 0 w 12"/>
                  <a:gd name="T61" fmla="*/ 1 h 4"/>
                  <a:gd name="T62" fmla="*/ 364 w 12"/>
                  <a:gd name="T63" fmla="*/ 0 h 4"/>
                  <a:gd name="T64" fmla="*/ 364 w 12"/>
                  <a:gd name="T65" fmla="*/ 0 h 4"/>
                  <a:gd name="T66" fmla="*/ 364 w 12"/>
                  <a:gd name="T67" fmla="*/ 0 h 4"/>
                  <a:gd name="T68" fmla="*/ 364 w 12"/>
                  <a:gd name="T69" fmla="*/ 0 h 4"/>
                  <a:gd name="T70" fmla="*/ 569 w 12"/>
                  <a:gd name="T71" fmla="*/ 0 h 4"/>
                  <a:gd name="T72" fmla="*/ 569 w 12"/>
                  <a:gd name="T73" fmla="*/ 0 h 4"/>
                  <a:gd name="T74" fmla="*/ 569 w 12"/>
                  <a:gd name="T75" fmla="*/ 0 h 4"/>
                  <a:gd name="T76" fmla="*/ 1291 w 12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6" name="Freeform 2284">
                <a:extLst>
                  <a:ext uri="{FF2B5EF4-FFF2-40B4-BE49-F238E27FC236}">
                    <a16:creationId xmlns:a16="http://schemas.microsoft.com/office/drawing/2014/main" id="{D14E63F5-1920-748E-FF57-67EF9157B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3192"/>
                <a:ext cx="15" cy="4"/>
              </a:xfrm>
              <a:custGeom>
                <a:avLst/>
                <a:gdLst>
                  <a:gd name="T0" fmla="*/ 1291 w 12"/>
                  <a:gd name="T1" fmla="*/ 0 h 4"/>
                  <a:gd name="T2" fmla="*/ 1389 w 12"/>
                  <a:gd name="T3" fmla="*/ 0 h 4"/>
                  <a:gd name="T4" fmla="*/ 1389 w 12"/>
                  <a:gd name="T5" fmla="*/ 1 h 4"/>
                  <a:gd name="T6" fmla="*/ 1389 w 12"/>
                  <a:gd name="T7" fmla="*/ 1 h 4"/>
                  <a:gd name="T8" fmla="*/ 1389 w 12"/>
                  <a:gd name="T9" fmla="*/ 1 h 4"/>
                  <a:gd name="T10" fmla="*/ 1389 w 12"/>
                  <a:gd name="T11" fmla="*/ 1 h 4"/>
                  <a:gd name="T12" fmla="*/ 1720 w 12"/>
                  <a:gd name="T13" fmla="*/ 1 h 4"/>
                  <a:gd name="T14" fmla="*/ 1720 w 12"/>
                  <a:gd name="T15" fmla="*/ 3 h 4"/>
                  <a:gd name="T16" fmla="*/ 1720 w 12"/>
                  <a:gd name="T17" fmla="*/ 3 h 4"/>
                  <a:gd name="T18" fmla="*/ 1720 w 12"/>
                  <a:gd name="T19" fmla="*/ 3 h 4"/>
                  <a:gd name="T20" fmla="*/ 1720 w 12"/>
                  <a:gd name="T21" fmla="*/ 3 h 4"/>
                  <a:gd name="T22" fmla="*/ 1389 w 12"/>
                  <a:gd name="T23" fmla="*/ 4 h 4"/>
                  <a:gd name="T24" fmla="*/ 1389 w 12"/>
                  <a:gd name="T25" fmla="*/ 4 h 4"/>
                  <a:gd name="T26" fmla="*/ 1389 w 12"/>
                  <a:gd name="T27" fmla="*/ 4 h 4"/>
                  <a:gd name="T28" fmla="*/ 1389 w 12"/>
                  <a:gd name="T29" fmla="*/ 4 h 4"/>
                  <a:gd name="T30" fmla="*/ 1389 w 12"/>
                  <a:gd name="T31" fmla="*/ 4 h 4"/>
                  <a:gd name="T32" fmla="*/ 1291 w 12"/>
                  <a:gd name="T33" fmla="*/ 4 h 4"/>
                  <a:gd name="T34" fmla="*/ 1291 w 12"/>
                  <a:gd name="T35" fmla="*/ 4 h 4"/>
                  <a:gd name="T36" fmla="*/ 1291 w 12"/>
                  <a:gd name="T37" fmla="*/ 4 h 4"/>
                  <a:gd name="T38" fmla="*/ 569 w 12"/>
                  <a:gd name="T39" fmla="*/ 4 h 4"/>
                  <a:gd name="T40" fmla="*/ 364 w 12"/>
                  <a:gd name="T41" fmla="*/ 4 h 4"/>
                  <a:gd name="T42" fmla="*/ 364 w 12"/>
                  <a:gd name="T43" fmla="*/ 4 h 4"/>
                  <a:gd name="T44" fmla="*/ 364 w 12"/>
                  <a:gd name="T45" fmla="*/ 3 h 4"/>
                  <a:gd name="T46" fmla="*/ 364 w 12"/>
                  <a:gd name="T47" fmla="*/ 3 h 4"/>
                  <a:gd name="T48" fmla="*/ 0 w 12"/>
                  <a:gd name="T49" fmla="*/ 3 h 4"/>
                  <a:gd name="T50" fmla="*/ 0 w 12"/>
                  <a:gd name="T51" fmla="*/ 3 h 4"/>
                  <a:gd name="T52" fmla="*/ 0 w 12"/>
                  <a:gd name="T53" fmla="*/ 1 h 4"/>
                  <a:gd name="T54" fmla="*/ 0 w 12"/>
                  <a:gd name="T55" fmla="*/ 1 h 4"/>
                  <a:gd name="T56" fmla="*/ 0 w 12"/>
                  <a:gd name="T57" fmla="*/ 1 h 4"/>
                  <a:gd name="T58" fmla="*/ 0 w 12"/>
                  <a:gd name="T59" fmla="*/ 1 h 4"/>
                  <a:gd name="T60" fmla="*/ 0 w 12"/>
                  <a:gd name="T61" fmla="*/ 1 h 4"/>
                  <a:gd name="T62" fmla="*/ 364 w 12"/>
                  <a:gd name="T63" fmla="*/ 0 h 4"/>
                  <a:gd name="T64" fmla="*/ 364 w 12"/>
                  <a:gd name="T65" fmla="*/ 0 h 4"/>
                  <a:gd name="T66" fmla="*/ 364 w 12"/>
                  <a:gd name="T67" fmla="*/ 0 h 4"/>
                  <a:gd name="T68" fmla="*/ 364 w 12"/>
                  <a:gd name="T69" fmla="*/ 0 h 4"/>
                  <a:gd name="T70" fmla="*/ 569 w 12"/>
                  <a:gd name="T71" fmla="*/ 0 h 4"/>
                  <a:gd name="T72" fmla="*/ 569 w 12"/>
                  <a:gd name="T73" fmla="*/ 0 h 4"/>
                  <a:gd name="T74" fmla="*/ 569 w 12"/>
                  <a:gd name="T75" fmla="*/ 0 h 4"/>
                  <a:gd name="T76" fmla="*/ 1291 w 12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7" name="Freeform 2285">
                <a:extLst>
                  <a:ext uri="{FF2B5EF4-FFF2-40B4-BE49-F238E27FC236}">
                    <a16:creationId xmlns:a16="http://schemas.microsoft.com/office/drawing/2014/main" id="{08EA7562-45BA-7CC3-1492-03C9AC283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190"/>
                <a:ext cx="8" cy="6"/>
              </a:xfrm>
              <a:custGeom>
                <a:avLst/>
                <a:gdLst>
                  <a:gd name="T0" fmla="*/ 7 w 8"/>
                  <a:gd name="T1" fmla="*/ 2 h 6"/>
                  <a:gd name="T2" fmla="*/ 7 w 8"/>
                  <a:gd name="T3" fmla="*/ 2 h 6"/>
                  <a:gd name="T4" fmla="*/ 7 w 8"/>
                  <a:gd name="T5" fmla="*/ 2 h 6"/>
                  <a:gd name="T6" fmla="*/ 8 w 8"/>
                  <a:gd name="T7" fmla="*/ 2 h 6"/>
                  <a:gd name="T8" fmla="*/ 8 w 8"/>
                  <a:gd name="T9" fmla="*/ 2 h 6"/>
                  <a:gd name="T10" fmla="*/ 8 w 8"/>
                  <a:gd name="T11" fmla="*/ 2 h 6"/>
                  <a:gd name="T12" fmla="*/ 8 w 8"/>
                  <a:gd name="T13" fmla="*/ 3 h 6"/>
                  <a:gd name="T14" fmla="*/ 8 w 8"/>
                  <a:gd name="T15" fmla="*/ 3 h 6"/>
                  <a:gd name="T16" fmla="*/ 8 w 8"/>
                  <a:gd name="T17" fmla="*/ 3 h 6"/>
                  <a:gd name="T18" fmla="*/ 8 w 8"/>
                  <a:gd name="T19" fmla="*/ 5 h 6"/>
                  <a:gd name="T20" fmla="*/ 8 w 8"/>
                  <a:gd name="T21" fmla="*/ 5 h 6"/>
                  <a:gd name="T22" fmla="*/ 8 w 8"/>
                  <a:gd name="T23" fmla="*/ 5 h 6"/>
                  <a:gd name="T24" fmla="*/ 8 w 8"/>
                  <a:gd name="T25" fmla="*/ 5 h 6"/>
                  <a:gd name="T26" fmla="*/ 8 w 8"/>
                  <a:gd name="T27" fmla="*/ 6 h 6"/>
                  <a:gd name="T28" fmla="*/ 7 w 8"/>
                  <a:gd name="T29" fmla="*/ 6 h 6"/>
                  <a:gd name="T30" fmla="*/ 7 w 8"/>
                  <a:gd name="T31" fmla="*/ 6 h 6"/>
                  <a:gd name="T32" fmla="*/ 7 w 8"/>
                  <a:gd name="T33" fmla="*/ 6 h 6"/>
                  <a:gd name="T34" fmla="*/ 0 w 8"/>
                  <a:gd name="T35" fmla="*/ 5 h 6"/>
                  <a:gd name="T36" fmla="*/ 0 w 8"/>
                  <a:gd name="T37" fmla="*/ 0 h 6"/>
                  <a:gd name="T38" fmla="*/ 7 w 8"/>
                  <a:gd name="T39" fmla="*/ 2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7" y="2"/>
                    </a:move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Freeform 2286">
                <a:extLst>
                  <a:ext uri="{FF2B5EF4-FFF2-40B4-BE49-F238E27FC236}">
                    <a16:creationId xmlns:a16="http://schemas.microsoft.com/office/drawing/2014/main" id="{2B4C01CE-CE12-E38D-FE5B-C3AB5A9C2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190"/>
                <a:ext cx="8" cy="6"/>
              </a:xfrm>
              <a:custGeom>
                <a:avLst/>
                <a:gdLst>
                  <a:gd name="T0" fmla="*/ 7 w 8"/>
                  <a:gd name="T1" fmla="*/ 2 h 6"/>
                  <a:gd name="T2" fmla="*/ 7 w 8"/>
                  <a:gd name="T3" fmla="*/ 2 h 6"/>
                  <a:gd name="T4" fmla="*/ 7 w 8"/>
                  <a:gd name="T5" fmla="*/ 2 h 6"/>
                  <a:gd name="T6" fmla="*/ 8 w 8"/>
                  <a:gd name="T7" fmla="*/ 2 h 6"/>
                  <a:gd name="T8" fmla="*/ 8 w 8"/>
                  <a:gd name="T9" fmla="*/ 2 h 6"/>
                  <a:gd name="T10" fmla="*/ 8 w 8"/>
                  <a:gd name="T11" fmla="*/ 2 h 6"/>
                  <a:gd name="T12" fmla="*/ 8 w 8"/>
                  <a:gd name="T13" fmla="*/ 3 h 6"/>
                  <a:gd name="T14" fmla="*/ 8 w 8"/>
                  <a:gd name="T15" fmla="*/ 3 h 6"/>
                  <a:gd name="T16" fmla="*/ 8 w 8"/>
                  <a:gd name="T17" fmla="*/ 3 h 6"/>
                  <a:gd name="T18" fmla="*/ 8 w 8"/>
                  <a:gd name="T19" fmla="*/ 3 h 6"/>
                  <a:gd name="T20" fmla="*/ 8 w 8"/>
                  <a:gd name="T21" fmla="*/ 5 h 6"/>
                  <a:gd name="T22" fmla="*/ 8 w 8"/>
                  <a:gd name="T23" fmla="*/ 5 h 6"/>
                  <a:gd name="T24" fmla="*/ 8 w 8"/>
                  <a:gd name="T25" fmla="*/ 5 h 6"/>
                  <a:gd name="T26" fmla="*/ 8 w 8"/>
                  <a:gd name="T27" fmla="*/ 5 h 6"/>
                  <a:gd name="T28" fmla="*/ 8 w 8"/>
                  <a:gd name="T29" fmla="*/ 6 h 6"/>
                  <a:gd name="T30" fmla="*/ 7 w 8"/>
                  <a:gd name="T31" fmla="*/ 6 h 6"/>
                  <a:gd name="T32" fmla="*/ 7 w 8"/>
                  <a:gd name="T33" fmla="*/ 6 h 6"/>
                  <a:gd name="T34" fmla="*/ 7 w 8"/>
                  <a:gd name="T35" fmla="*/ 6 h 6"/>
                  <a:gd name="T36" fmla="*/ 7 w 8"/>
                  <a:gd name="T37" fmla="*/ 6 h 6"/>
                  <a:gd name="T38" fmla="*/ 0 w 8"/>
                  <a:gd name="T39" fmla="*/ 5 h 6"/>
                  <a:gd name="T40" fmla="*/ 0 w 8"/>
                  <a:gd name="T41" fmla="*/ 0 h 6"/>
                  <a:gd name="T42" fmla="*/ 7 w 8"/>
                  <a:gd name="T43" fmla="*/ 2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7" y="2"/>
                    </a:moveTo>
                    <a:lnTo>
                      <a:pt x="7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Freeform 2287">
                <a:extLst>
                  <a:ext uri="{FF2B5EF4-FFF2-40B4-BE49-F238E27FC236}">
                    <a16:creationId xmlns:a16="http://schemas.microsoft.com/office/drawing/2014/main" id="{84482945-9268-6A3B-D429-19D1B11B8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193"/>
                <a:ext cx="11" cy="10"/>
              </a:xfrm>
              <a:custGeom>
                <a:avLst/>
                <a:gdLst>
                  <a:gd name="T0" fmla="*/ 3475 w 8"/>
                  <a:gd name="T1" fmla="*/ 1111 h 8"/>
                  <a:gd name="T2" fmla="*/ 0 w 8"/>
                  <a:gd name="T3" fmla="*/ 455 h 8"/>
                  <a:gd name="T4" fmla="*/ 5998 w 8"/>
                  <a:gd name="T5" fmla="*/ 364 h 8"/>
                  <a:gd name="T6" fmla="*/ 6570 w 8"/>
                  <a:gd name="T7" fmla="*/ 0 h 8"/>
                  <a:gd name="T8" fmla="*/ 6570 w 8"/>
                  <a:gd name="T9" fmla="*/ 0 h 8"/>
                  <a:gd name="T10" fmla="*/ 6570 w 8"/>
                  <a:gd name="T11" fmla="*/ 0 h 8"/>
                  <a:gd name="T12" fmla="*/ 6570 w 8"/>
                  <a:gd name="T13" fmla="*/ 364 h 8"/>
                  <a:gd name="T14" fmla="*/ 9034 w 8"/>
                  <a:gd name="T15" fmla="*/ 364 h 8"/>
                  <a:gd name="T16" fmla="*/ 9034 w 8"/>
                  <a:gd name="T17" fmla="*/ 364 h 8"/>
                  <a:gd name="T18" fmla="*/ 9034 w 8"/>
                  <a:gd name="T19" fmla="*/ 364 h 8"/>
                  <a:gd name="T20" fmla="*/ 9034 w 8"/>
                  <a:gd name="T21" fmla="*/ 364 h 8"/>
                  <a:gd name="T22" fmla="*/ 9034 w 8"/>
                  <a:gd name="T23" fmla="*/ 455 h 8"/>
                  <a:gd name="T24" fmla="*/ 9034 w 8"/>
                  <a:gd name="T25" fmla="*/ 455 h 8"/>
                  <a:gd name="T26" fmla="*/ 9034 w 8"/>
                  <a:gd name="T27" fmla="*/ 455 h 8"/>
                  <a:gd name="T28" fmla="*/ 9034 w 8"/>
                  <a:gd name="T29" fmla="*/ 711 h 8"/>
                  <a:gd name="T30" fmla="*/ 9034 w 8"/>
                  <a:gd name="T31" fmla="*/ 711 h 8"/>
                  <a:gd name="T32" fmla="*/ 9034 w 8"/>
                  <a:gd name="T33" fmla="*/ 711 h 8"/>
                  <a:gd name="T34" fmla="*/ 9034 w 8"/>
                  <a:gd name="T35" fmla="*/ 711 h 8"/>
                  <a:gd name="T36" fmla="*/ 6570 w 8"/>
                  <a:gd name="T37" fmla="*/ 711 h 8"/>
                  <a:gd name="T38" fmla="*/ 3475 w 8"/>
                  <a:gd name="T39" fmla="*/ 1111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8">
                    <a:moveTo>
                      <a:pt x="3" y="8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0" name="Freeform 2288">
                <a:extLst>
                  <a:ext uri="{FF2B5EF4-FFF2-40B4-BE49-F238E27FC236}">
                    <a16:creationId xmlns:a16="http://schemas.microsoft.com/office/drawing/2014/main" id="{20268F5C-9E97-223D-412B-93F57F133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3193"/>
                <a:ext cx="11" cy="10"/>
              </a:xfrm>
              <a:custGeom>
                <a:avLst/>
                <a:gdLst>
                  <a:gd name="T0" fmla="*/ 3475 w 8"/>
                  <a:gd name="T1" fmla="*/ 1111 h 8"/>
                  <a:gd name="T2" fmla="*/ 0 w 8"/>
                  <a:gd name="T3" fmla="*/ 455 h 8"/>
                  <a:gd name="T4" fmla="*/ 5998 w 8"/>
                  <a:gd name="T5" fmla="*/ 364 h 8"/>
                  <a:gd name="T6" fmla="*/ 6570 w 8"/>
                  <a:gd name="T7" fmla="*/ 0 h 8"/>
                  <a:gd name="T8" fmla="*/ 6570 w 8"/>
                  <a:gd name="T9" fmla="*/ 0 h 8"/>
                  <a:gd name="T10" fmla="*/ 6570 w 8"/>
                  <a:gd name="T11" fmla="*/ 0 h 8"/>
                  <a:gd name="T12" fmla="*/ 6570 w 8"/>
                  <a:gd name="T13" fmla="*/ 0 h 8"/>
                  <a:gd name="T14" fmla="*/ 6570 w 8"/>
                  <a:gd name="T15" fmla="*/ 364 h 8"/>
                  <a:gd name="T16" fmla="*/ 9034 w 8"/>
                  <a:gd name="T17" fmla="*/ 364 h 8"/>
                  <a:gd name="T18" fmla="*/ 9034 w 8"/>
                  <a:gd name="T19" fmla="*/ 364 h 8"/>
                  <a:gd name="T20" fmla="*/ 9034 w 8"/>
                  <a:gd name="T21" fmla="*/ 364 h 8"/>
                  <a:gd name="T22" fmla="*/ 9034 w 8"/>
                  <a:gd name="T23" fmla="*/ 364 h 8"/>
                  <a:gd name="T24" fmla="*/ 9034 w 8"/>
                  <a:gd name="T25" fmla="*/ 455 h 8"/>
                  <a:gd name="T26" fmla="*/ 9034 w 8"/>
                  <a:gd name="T27" fmla="*/ 455 h 8"/>
                  <a:gd name="T28" fmla="*/ 9034 w 8"/>
                  <a:gd name="T29" fmla="*/ 455 h 8"/>
                  <a:gd name="T30" fmla="*/ 9034 w 8"/>
                  <a:gd name="T31" fmla="*/ 455 h 8"/>
                  <a:gd name="T32" fmla="*/ 9034 w 8"/>
                  <a:gd name="T33" fmla="*/ 711 h 8"/>
                  <a:gd name="T34" fmla="*/ 9034 w 8"/>
                  <a:gd name="T35" fmla="*/ 711 h 8"/>
                  <a:gd name="T36" fmla="*/ 9034 w 8"/>
                  <a:gd name="T37" fmla="*/ 711 h 8"/>
                  <a:gd name="T38" fmla="*/ 9034 w 8"/>
                  <a:gd name="T39" fmla="*/ 711 h 8"/>
                  <a:gd name="T40" fmla="*/ 6570 w 8"/>
                  <a:gd name="T41" fmla="*/ 711 h 8"/>
                  <a:gd name="T42" fmla="*/ 3475 w 8"/>
                  <a:gd name="T43" fmla="*/ 1111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3" y="8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3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1" name="Freeform 2289">
                <a:extLst>
                  <a:ext uri="{FF2B5EF4-FFF2-40B4-BE49-F238E27FC236}">
                    <a16:creationId xmlns:a16="http://schemas.microsoft.com/office/drawing/2014/main" id="{CD9D7168-B8F9-DA16-9F72-F5B681CF7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192"/>
                <a:ext cx="10" cy="6"/>
              </a:xfrm>
              <a:custGeom>
                <a:avLst/>
                <a:gdLst>
                  <a:gd name="T0" fmla="*/ 3 w 10"/>
                  <a:gd name="T1" fmla="*/ 6 h 6"/>
                  <a:gd name="T2" fmla="*/ 3 w 10"/>
                  <a:gd name="T3" fmla="*/ 6 h 6"/>
                  <a:gd name="T4" fmla="*/ 3 w 10"/>
                  <a:gd name="T5" fmla="*/ 6 h 6"/>
                  <a:gd name="T6" fmla="*/ 3 w 10"/>
                  <a:gd name="T7" fmla="*/ 6 h 6"/>
                  <a:gd name="T8" fmla="*/ 2 w 10"/>
                  <a:gd name="T9" fmla="*/ 6 h 6"/>
                  <a:gd name="T10" fmla="*/ 2 w 10"/>
                  <a:gd name="T11" fmla="*/ 6 h 6"/>
                  <a:gd name="T12" fmla="*/ 2 w 10"/>
                  <a:gd name="T13" fmla="*/ 6 h 6"/>
                  <a:gd name="T14" fmla="*/ 2 w 10"/>
                  <a:gd name="T15" fmla="*/ 6 h 6"/>
                  <a:gd name="T16" fmla="*/ 0 w 10"/>
                  <a:gd name="T17" fmla="*/ 6 h 6"/>
                  <a:gd name="T18" fmla="*/ 0 w 10"/>
                  <a:gd name="T19" fmla="*/ 4 h 6"/>
                  <a:gd name="T20" fmla="*/ 0 w 10"/>
                  <a:gd name="T21" fmla="*/ 4 h 6"/>
                  <a:gd name="T22" fmla="*/ 0 w 10"/>
                  <a:gd name="T23" fmla="*/ 4 h 6"/>
                  <a:gd name="T24" fmla="*/ 0 w 10"/>
                  <a:gd name="T25" fmla="*/ 4 h 6"/>
                  <a:gd name="T26" fmla="*/ 0 w 10"/>
                  <a:gd name="T27" fmla="*/ 4 h 6"/>
                  <a:gd name="T28" fmla="*/ 0 w 10"/>
                  <a:gd name="T29" fmla="*/ 3 h 6"/>
                  <a:gd name="T30" fmla="*/ 2 w 10"/>
                  <a:gd name="T31" fmla="*/ 3 h 6"/>
                  <a:gd name="T32" fmla="*/ 2 w 10"/>
                  <a:gd name="T33" fmla="*/ 3 h 6"/>
                  <a:gd name="T34" fmla="*/ 2 w 10"/>
                  <a:gd name="T35" fmla="*/ 3 h 6"/>
                  <a:gd name="T36" fmla="*/ 2 w 10"/>
                  <a:gd name="T37" fmla="*/ 3 h 6"/>
                  <a:gd name="T38" fmla="*/ 7 w 10"/>
                  <a:gd name="T39" fmla="*/ 1 h 6"/>
                  <a:gd name="T40" fmla="*/ 7 w 10"/>
                  <a:gd name="T41" fmla="*/ 0 h 6"/>
                  <a:gd name="T42" fmla="*/ 8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8 w 10"/>
                  <a:gd name="T49" fmla="*/ 1 h 6"/>
                  <a:gd name="T50" fmla="*/ 8 w 10"/>
                  <a:gd name="T51" fmla="*/ 1 h 6"/>
                  <a:gd name="T52" fmla="*/ 10 w 10"/>
                  <a:gd name="T53" fmla="*/ 1 h 6"/>
                  <a:gd name="T54" fmla="*/ 10 w 10"/>
                  <a:gd name="T55" fmla="*/ 1 h 6"/>
                  <a:gd name="T56" fmla="*/ 10 w 10"/>
                  <a:gd name="T57" fmla="*/ 1 h 6"/>
                  <a:gd name="T58" fmla="*/ 10 w 10"/>
                  <a:gd name="T59" fmla="*/ 3 h 6"/>
                  <a:gd name="T60" fmla="*/ 10 w 10"/>
                  <a:gd name="T61" fmla="*/ 3 h 6"/>
                  <a:gd name="T62" fmla="*/ 10 w 10"/>
                  <a:gd name="T63" fmla="*/ 3 h 6"/>
                  <a:gd name="T64" fmla="*/ 10 w 10"/>
                  <a:gd name="T65" fmla="*/ 3 h 6"/>
                  <a:gd name="T66" fmla="*/ 10 w 10"/>
                  <a:gd name="T67" fmla="*/ 4 h 6"/>
                  <a:gd name="T68" fmla="*/ 10 w 10"/>
                  <a:gd name="T69" fmla="*/ 4 h 6"/>
                  <a:gd name="T70" fmla="*/ 8 w 10"/>
                  <a:gd name="T71" fmla="*/ 4 h 6"/>
                  <a:gd name="T72" fmla="*/ 8 w 10"/>
                  <a:gd name="T73" fmla="*/ 4 h 6"/>
                  <a:gd name="T74" fmla="*/ 8 w 10"/>
                  <a:gd name="T75" fmla="*/ 4 h 6"/>
                  <a:gd name="T76" fmla="*/ 3 w 1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2" name="Freeform 2290">
                <a:extLst>
                  <a:ext uri="{FF2B5EF4-FFF2-40B4-BE49-F238E27FC236}">
                    <a16:creationId xmlns:a16="http://schemas.microsoft.com/office/drawing/2014/main" id="{3E1A968A-01DA-539F-AAF1-6802D5589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3192"/>
                <a:ext cx="10" cy="6"/>
              </a:xfrm>
              <a:custGeom>
                <a:avLst/>
                <a:gdLst>
                  <a:gd name="T0" fmla="*/ 3 w 10"/>
                  <a:gd name="T1" fmla="*/ 6 h 6"/>
                  <a:gd name="T2" fmla="*/ 3 w 10"/>
                  <a:gd name="T3" fmla="*/ 6 h 6"/>
                  <a:gd name="T4" fmla="*/ 3 w 10"/>
                  <a:gd name="T5" fmla="*/ 6 h 6"/>
                  <a:gd name="T6" fmla="*/ 3 w 10"/>
                  <a:gd name="T7" fmla="*/ 6 h 6"/>
                  <a:gd name="T8" fmla="*/ 2 w 10"/>
                  <a:gd name="T9" fmla="*/ 6 h 6"/>
                  <a:gd name="T10" fmla="*/ 2 w 10"/>
                  <a:gd name="T11" fmla="*/ 6 h 6"/>
                  <a:gd name="T12" fmla="*/ 2 w 10"/>
                  <a:gd name="T13" fmla="*/ 6 h 6"/>
                  <a:gd name="T14" fmla="*/ 2 w 10"/>
                  <a:gd name="T15" fmla="*/ 6 h 6"/>
                  <a:gd name="T16" fmla="*/ 0 w 10"/>
                  <a:gd name="T17" fmla="*/ 6 h 6"/>
                  <a:gd name="T18" fmla="*/ 0 w 10"/>
                  <a:gd name="T19" fmla="*/ 4 h 6"/>
                  <a:gd name="T20" fmla="*/ 0 w 10"/>
                  <a:gd name="T21" fmla="*/ 4 h 6"/>
                  <a:gd name="T22" fmla="*/ 0 w 10"/>
                  <a:gd name="T23" fmla="*/ 4 h 6"/>
                  <a:gd name="T24" fmla="*/ 0 w 10"/>
                  <a:gd name="T25" fmla="*/ 4 h 6"/>
                  <a:gd name="T26" fmla="*/ 0 w 10"/>
                  <a:gd name="T27" fmla="*/ 4 h 6"/>
                  <a:gd name="T28" fmla="*/ 0 w 10"/>
                  <a:gd name="T29" fmla="*/ 3 h 6"/>
                  <a:gd name="T30" fmla="*/ 2 w 10"/>
                  <a:gd name="T31" fmla="*/ 3 h 6"/>
                  <a:gd name="T32" fmla="*/ 2 w 10"/>
                  <a:gd name="T33" fmla="*/ 3 h 6"/>
                  <a:gd name="T34" fmla="*/ 2 w 10"/>
                  <a:gd name="T35" fmla="*/ 3 h 6"/>
                  <a:gd name="T36" fmla="*/ 2 w 10"/>
                  <a:gd name="T37" fmla="*/ 3 h 6"/>
                  <a:gd name="T38" fmla="*/ 7 w 10"/>
                  <a:gd name="T39" fmla="*/ 1 h 6"/>
                  <a:gd name="T40" fmla="*/ 7 w 10"/>
                  <a:gd name="T41" fmla="*/ 0 h 6"/>
                  <a:gd name="T42" fmla="*/ 8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8 w 10"/>
                  <a:gd name="T49" fmla="*/ 1 h 6"/>
                  <a:gd name="T50" fmla="*/ 8 w 10"/>
                  <a:gd name="T51" fmla="*/ 1 h 6"/>
                  <a:gd name="T52" fmla="*/ 10 w 10"/>
                  <a:gd name="T53" fmla="*/ 1 h 6"/>
                  <a:gd name="T54" fmla="*/ 10 w 10"/>
                  <a:gd name="T55" fmla="*/ 1 h 6"/>
                  <a:gd name="T56" fmla="*/ 10 w 10"/>
                  <a:gd name="T57" fmla="*/ 1 h 6"/>
                  <a:gd name="T58" fmla="*/ 10 w 10"/>
                  <a:gd name="T59" fmla="*/ 3 h 6"/>
                  <a:gd name="T60" fmla="*/ 10 w 10"/>
                  <a:gd name="T61" fmla="*/ 3 h 6"/>
                  <a:gd name="T62" fmla="*/ 10 w 10"/>
                  <a:gd name="T63" fmla="*/ 3 h 6"/>
                  <a:gd name="T64" fmla="*/ 10 w 10"/>
                  <a:gd name="T65" fmla="*/ 3 h 6"/>
                  <a:gd name="T66" fmla="*/ 10 w 10"/>
                  <a:gd name="T67" fmla="*/ 4 h 6"/>
                  <a:gd name="T68" fmla="*/ 10 w 10"/>
                  <a:gd name="T69" fmla="*/ 4 h 6"/>
                  <a:gd name="T70" fmla="*/ 8 w 10"/>
                  <a:gd name="T71" fmla="*/ 4 h 6"/>
                  <a:gd name="T72" fmla="*/ 8 w 10"/>
                  <a:gd name="T73" fmla="*/ 4 h 6"/>
                  <a:gd name="T74" fmla="*/ 8 w 10"/>
                  <a:gd name="T75" fmla="*/ 4 h 6"/>
                  <a:gd name="T76" fmla="*/ 3 w 1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3" name="Freeform 2291">
                <a:extLst>
                  <a:ext uri="{FF2B5EF4-FFF2-40B4-BE49-F238E27FC236}">
                    <a16:creationId xmlns:a16="http://schemas.microsoft.com/office/drawing/2014/main" id="{A0537EAC-97AD-62AF-321C-C23832496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3192"/>
                <a:ext cx="10" cy="4"/>
              </a:xfrm>
              <a:custGeom>
                <a:avLst/>
                <a:gdLst>
                  <a:gd name="T0" fmla="*/ 3 w 10"/>
                  <a:gd name="T1" fmla="*/ 4 h 4"/>
                  <a:gd name="T2" fmla="*/ 3 w 10"/>
                  <a:gd name="T3" fmla="*/ 4 h 4"/>
                  <a:gd name="T4" fmla="*/ 2 w 10"/>
                  <a:gd name="T5" fmla="*/ 4 h 4"/>
                  <a:gd name="T6" fmla="*/ 2 w 10"/>
                  <a:gd name="T7" fmla="*/ 4 h 4"/>
                  <a:gd name="T8" fmla="*/ 2 w 10"/>
                  <a:gd name="T9" fmla="*/ 4 h 4"/>
                  <a:gd name="T10" fmla="*/ 2 w 10"/>
                  <a:gd name="T11" fmla="*/ 4 h 4"/>
                  <a:gd name="T12" fmla="*/ 0 w 10"/>
                  <a:gd name="T13" fmla="*/ 4 h 4"/>
                  <a:gd name="T14" fmla="*/ 0 w 10"/>
                  <a:gd name="T15" fmla="*/ 4 h 4"/>
                  <a:gd name="T16" fmla="*/ 0 w 10"/>
                  <a:gd name="T17" fmla="*/ 3 h 4"/>
                  <a:gd name="T18" fmla="*/ 0 w 10"/>
                  <a:gd name="T19" fmla="*/ 3 h 4"/>
                  <a:gd name="T20" fmla="*/ 0 w 10"/>
                  <a:gd name="T21" fmla="*/ 3 h 4"/>
                  <a:gd name="T22" fmla="*/ 0 w 10"/>
                  <a:gd name="T23" fmla="*/ 3 h 4"/>
                  <a:gd name="T24" fmla="*/ 0 w 10"/>
                  <a:gd name="T25" fmla="*/ 1 h 4"/>
                  <a:gd name="T26" fmla="*/ 0 w 10"/>
                  <a:gd name="T27" fmla="*/ 1 h 4"/>
                  <a:gd name="T28" fmla="*/ 0 w 10"/>
                  <a:gd name="T29" fmla="*/ 1 h 4"/>
                  <a:gd name="T30" fmla="*/ 0 w 10"/>
                  <a:gd name="T31" fmla="*/ 1 h 4"/>
                  <a:gd name="T32" fmla="*/ 2 w 10"/>
                  <a:gd name="T33" fmla="*/ 1 h 4"/>
                  <a:gd name="T34" fmla="*/ 2 w 10"/>
                  <a:gd name="T35" fmla="*/ 1 h 4"/>
                  <a:gd name="T36" fmla="*/ 2 w 10"/>
                  <a:gd name="T37" fmla="*/ 0 h 4"/>
                  <a:gd name="T38" fmla="*/ 7 w 10"/>
                  <a:gd name="T39" fmla="*/ 0 h 4"/>
                  <a:gd name="T40" fmla="*/ 8 w 10"/>
                  <a:gd name="T41" fmla="*/ 0 h 4"/>
                  <a:gd name="T42" fmla="*/ 8 w 10"/>
                  <a:gd name="T43" fmla="*/ 0 h 4"/>
                  <a:gd name="T44" fmla="*/ 8 w 10"/>
                  <a:gd name="T45" fmla="*/ 0 h 4"/>
                  <a:gd name="T46" fmla="*/ 8 w 10"/>
                  <a:gd name="T47" fmla="*/ 0 h 4"/>
                  <a:gd name="T48" fmla="*/ 8 w 10"/>
                  <a:gd name="T49" fmla="*/ 0 h 4"/>
                  <a:gd name="T50" fmla="*/ 10 w 10"/>
                  <a:gd name="T51" fmla="*/ 0 h 4"/>
                  <a:gd name="T52" fmla="*/ 10 w 10"/>
                  <a:gd name="T53" fmla="*/ 1 h 4"/>
                  <a:gd name="T54" fmla="*/ 10 w 10"/>
                  <a:gd name="T55" fmla="*/ 1 h 4"/>
                  <a:gd name="T56" fmla="*/ 10 w 10"/>
                  <a:gd name="T57" fmla="*/ 1 h 4"/>
                  <a:gd name="T58" fmla="*/ 10 w 10"/>
                  <a:gd name="T59" fmla="*/ 1 h 4"/>
                  <a:gd name="T60" fmla="*/ 10 w 10"/>
                  <a:gd name="T61" fmla="*/ 1 h 4"/>
                  <a:gd name="T62" fmla="*/ 10 w 10"/>
                  <a:gd name="T63" fmla="*/ 3 h 4"/>
                  <a:gd name="T64" fmla="*/ 10 w 10"/>
                  <a:gd name="T65" fmla="*/ 3 h 4"/>
                  <a:gd name="T66" fmla="*/ 10 w 10"/>
                  <a:gd name="T67" fmla="*/ 3 h 4"/>
                  <a:gd name="T68" fmla="*/ 10 w 10"/>
                  <a:gd name="T69" fmla="*/ 3 h 4"/>
                  <a:gd name="T70" fmla="*/ 8 w 10"/>
                  <a:gd name="T71" fmla="*/ 4 h 4"/>
                  <a:gd name="T72" fmla="*/ 8 w 10"/>
                  <a:gd name="T73" fmla="*/ 4 h 4"/>
                  <a:gd name="T74" fmla="*/ 8 w 10"/>
                  <a:gd name="T75" fmla="*/ 4 h 4"/>
                  <a:gd name="T76" fmla="*/ 3 w 10"/>
                  <a:gd name="T77" fmla="*/ 4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4">
                    <a:moveTo>
                      <a:pt x="3" y="4"/>
                    </a:moveTo>
                    <a:lnTo>
                      <a:pt x="3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4" name="Freeform 2292">
                <a:extLst>
                  <a:ext uri="{FF2B5EF4-FFF2-40B4-BE49-F238E27FC236}">
                    <a16:creationId xmlns:a16="http://schemas.microsoft.com/office/drawing/2014/main" id="{538D9362-32CE-A8BE-DCC6-575C84D81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3192"/>
                <a:ext cx="10" cy="4"/>
              </a:xfrm>
              <a:custGeom>
                <a:avLst/>
                <a:gdLst>
                  <a:gd name="T0" fmla="*/ 3 w 10"/>
                  <a:gd name="T1" fmla="*/ 4 h 4"/>
                  <a:gd name="T2" fmla="*/ 3 w 10"/>
                  <a:gd name="T3" fmla="*/ 4 h 4"/>
                  <a:gd name="T4" fmla="*/ 2 w 10"/>
                  <a:gd name="T5" fmla="*/ 4 h 4"/>
                  <a:gd name="T6" fmla="*/ 2 w 10"/>
                  <a:gd name="T7" fmla="*/ 4 h 4"/>
                  <a:gd name="T8" fmla="*/ 2 w 10"/>
                  <a:gd name="T9" fmla="*/ 4 h 4"/>
                  <a:gd name="T10" fmla="*/ 2 w 10"/>
                  <a:gd name="T11" fmla="*/ 4 h 4"/>
                  <a:gd name="T12" fmla="*/ 0 w 10"/>
                  <a:gd name="T13" fmla="*/ 4 h 4"/>
                  <a:gd name="T14" fmla="*/ 0 w 10"/>
                  <a:gd name="T15" fmla="*/ 4 h 4"/>
                  <a:gd name="T16" fmla="*/ 0 w 10"/>
                  <a:gd name="T17" fmla="*/ 3 h 4"/>
                  <a:gd name="T18" fmla="*/ 0 w 10"/>
                  <a:gd name="T19" fmla="*/ 3 h 4"/>
                  <a:gd name="T20" fmla="*/ 0 w 10"/>
                  <a:gd name="T21" fmla="*/ 3 h 4"/>
                  <a:gd name="T22" fmla="*/ 0 w 10"/>
                  <a:gd name="T23" fmla="*/ 3 h 4"/>
                  <a:gd name="T24" fmla="*/ 0 w 10"/>
                  <a:gd name="T25" fmla="*/ 1 h 4"/>
                  <a:gd name="T26" fmla="*/ 0 w 10"/>
                  <a:gd name="T27" fmla="*/ 1 h 4"/>
                  <a:gd name="T28" fmla="*/ 0 w 10"/>
                  <a:gd name="T29" fmla="*/ 1 h 4"/>
                  <a:gd name="T30" fmla="*/ 0 w 10"/>
                  <a:gd name="T31" fmla="*/ 1 h 4"/>
                  <a:gd name="T32" fmla="*/ 2 w 10"/>
                  <a:gd name="T33" fmla="*/ 1 h 4"/>
                  <a:gd name="T34" fmla="*/ 2 w 10"/>
                  <a:gd name="T35" fmla="*/ 1 h 4"/>
                  <a:gd name="T36" fmla="*/ 2 w 10"/>
                  <a:gd name="T37" fmla="*/ 0 h 4"/>
                  <a:gd name="T38" fmla="*/ 7 w 10"/>
                  <a:gd name="T39" fmla="*/ 0 h 4"/>
                  <a:gd name="T40" fmla="*/ 8 w 10"/>
                  <a:gd name="T41" fmla="*/ 0 h 4"/>
                  <a:gd name="T42" fmla="*/ 8 w 10"/>
                  <a:gd name="T43" fmla="*/ 0 h 4"/>
                  <a:gd name="T44" fmla="*/ 8 w 10"/>
                  <a:gd name="T45" fmla="*/ 0 h 4"/>
                  <a:gd name="T46" fmla="*/ 8 w 10"/>
                  <a:gd name="T47" fmla="*/ 0 h 4"/>
                  <a:gd name="T48" fmla="*/ 8 w 10"/>
                  <a:gd name="T49" fmla="*/ 0 h 4"/>
                  <a:gd name="T50" fmla="*/ 10 w 10"/>
                  <a:gd name="T51" fmla="*/ 0 h 4"/>
                  <a:gd name="T52" fmla="*/ 10 w 10"/>
                  <a:gd name="T53" fmla="*/ 1 h 4"/>
                  <a:gd name="T54" fmla="*/ 10 w 10"/>
                  <a:gd name="T55" fmla="*/ 1 h 4"/>
                  <a:gd name="T56" fmla="*/ 10 w 10"/>
                  <a:gd name="T57" fmla="*/ 1 h 4"/>
                  <a:gd name="T58" fmla="*/ 10 w 10"/>
                  <a:gd name="T59" fmla="*/ 1 h 4"/>
                  <a:gd name="T60" fmla="*/ 10 w 10"/>
                  <a:gd name="T61" fmla="*/ 1 h 4"/>
                  <a:gd name="T62" fmla="*/ 10 w 10"/>
                  <a:gd name="T63" fmla="*/ 3 h 4"/>
                  <a:gd name="T64" fmla="*/ 10 w 10"/>
                  <a:gd name="T65" fmla="*/ 3 h 4"/>
                  <a:gd name="T66" fmla="*/ 10 w 10"/>
                  <a:gd name="T67" fmla="*/ 3 h 4"/>
                  <a:gd name="T68" fmla="*/ 10 w 10"/>
                  <a:gd name="T69" fmla="*/ 3 h 4"/>
                  <a:gd name="T70" fmla="*/ 8 w 10"/>
                  <a:gd name="T71" fmla="*/ 4 h 4"/>
                  <a:gd name="T72" fmla="*/ 8 w 10"/>
                  <a:gd name="T73" fmla="*/ 4 h 4"/>
                  <a:gd name="T74" fmla="*/ 8 w 10"/>
                  <a:gd name="T75" fmla="*/ 4 h 4"/>
                  <a:gd name="T76" fmla="*/ 3 w 10"/>
                  <a:gd name="T77" fmla="*/ 4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4">
                    <a:moveTo>
                      <a:pt x="3" y="4"/>
                    </a:moveTo>
                    <a:lnTo>
                      <a:pt x="3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Freeform 2293">
                <a:extLst>
                  <a:ext uri="{FF2B5EF4-FFF2-40B4-BE49-F238E27FC236}">
                    <a16:creationId xmlns:a16="http://schemas.microsoft.com/office/drawing/2014/main" id="{273657C7-0BDF-CF7A-E1BA-5F781313D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3192"/>
                <a:ext cx="10" cy="4"/>
              </a:xfrm>
              <a:custGeom>
                <a:avLst/>
                <a:gdLst>
                  <a:gd name="T0" fmla="*/ 3 w 10"/>
                  <a:gd name="T1" fmla="*/ 4 h 4"/>
                  <a:gd name="T2" fmla="*/ 2 w 10"/>
                  <a:gd name="T3" fmla="*/ 4 h 4"/>
                  <a:gd name="T4" fmla="*/ 2 w 10"/>
                  <a:gd name="T5" fmla="*/ 4 h 4"/>
                  <a:gd name="T6" fmla="*/ 2 w 10"/>
                  <a:gd name="T7" fmla="*/ 4 h 4"/>
                  <a:gd name="T8" fmla="*/ 0 w 10"/>
                  <a:gd name="T9" fmla="*/ 3 h 4"/>
                  <a:gd name="T10" fmla="*/ 0 w 10"/>
                  <a:gd name="T11" fmla="*/ 3 h 4"/>
                  <a:gd name="T12" fmla="*/ 0 w 10"/>
                  <a:gd name="T13" fmla="*/ 3 h 4"/>
                  <a:gd name="T14" fmla="*/ 0 w 10"/>
                  <a:gd name="T15" fmla="*/ 1 h 4"/>
                  <a:gd name="T16" fmla="*/ 0 w 10"/>
                  <a:gd name="T17" fmla="*/ 1 h 4"/>
                  <a:gd name="T18" fmla="*/ 0 w 10"/>
                  <a:gd name="T19" fmla="*/ 1 h 4"/>
                  <a:gd name="T20" fmla="*/ 0 w 10"/>
                  <a:gd name="T21" fmla="*/ 1 h 4"/>
                  <a:gd name="T22" fmla="*/ 0 w 10"/>
                  <a:gd name="T23" fmla="*/ 0 h 4"/>
                  <a:gd name="T24" fmla="*/ 0 w 10"/>
                  <a:gd name="T25" fmla="*/ 0 h 4"/>
                  <a:gd name="T26" fmla="*/ 2 w 10"/>
                  <a:gd name="T27" fmla="*/ 0 h 4"/>
                  <a:gd name="T28" fmla="*/ 2 w 10"/>
                  <a:gd name="T29" fmla="*/ 0 h 4"/>
                  <a:gd name="T30" fmla="*/ 2 w 10"/>
                  <a:gd name="T31" fmla="*/ 0 h 4"/>
                  <a:gd name="T32" fmla="*/ 3 w 10"/>
                  <a:gd name="T33" fmla="*/ 0 h 4"/>
                  <a:gd name="T34" fmla="*/ 8 w 10"/>
                  <a:gd name="T35" fmla="*/ 0 h 4"/>
                  <a:gd name="T36" fmla="*/ 8 w 10"/>
                  <a:gd name="T37" fmla="*/ 0 h 4"/>
                  <a:gd name="T38" fmla="*/ 8 w 10"/>
                  <a:gd name="T39" fmla="*/ 0 h 4"/>
                  <a:gd name="T40" fmla="*/ 8 w 10"/>
                  <a:gd name="T41" fmla="*/ 0 h 4"/>
                  <a:gd name="T42" fmla="*/ 10 w 10"/>
                  <a:gd name="T43" fmla="*/ 0 h 4"/>
                  <a:gd name="T44" fmla="*/ 10 w 10"/>
                  <a:gd name="T45" fmla="*/ 0 h 4"/>
                  <a:gd name="T46" fmla="*/ 10 w 10"/>
                  <a:gd name="T47" fmla="*/ 0 h 4"/>
                  <a:gd name="T48" fmla="*/ 10 w 10"/>
                  <a:gd name="T49" fmla="*/ 1 h 4"/>
                  <a:gd name="T50" fmla="*/ 10 w 10"/>
                  <a:gd name="T51" fmla="*/ 1 h 4"/>
                  <a:gd name="T52" fmla="*/ 10 w 10"/>
                  <a:gd name="T53" fmla="*/ 1 h 4"/>
                  <a:gd name="T54" fmla="*/ 10 w 10"/>
                  <a:gd name="T55" fmla="*/ 3 h 4"/>
                  <a:gd name="T56" fmla="*/ 10 w 10"/>
                  <a:gd name="T57" fmla="*/ 3 h 4"/>
                  <a:gd name="T58" fmla="*/ 10 w 10"/>
                  <a:gd name="T59" fmla="*/ 3 h 4"/>
                  <a:gd name="T60" fmla="*/ 8 w 10"/>
                  <a:gd name="T61" fmla="*/ 3 h 4"/>
                  <a:gd name="T62" fmla="*/ 8 w 10"/>
                  <a:gd name="T63" fmla="*/ 3 h 4"/>
                  <a:gd name="T64" fmla="*/ 8 w 10"/>
                  <a:gd name="T65" fmla="*/ 4 h 4"/>
                  <a:gd name="T66" fmla="*/ 8 w 10"/>
                  <a:gd name="T67" fmla="*/ 4 h 4"/>
                  <a:gd name="T68" fmla="*/ 3 w 10"/>
                  <a:gd name="T69" fmla="*/ 4 h 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4">
                    <a:moveTo>
                      <a:pt x="3" y="4"/>
                    </a:move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6" name="Freeform 2294">
                <a:extLst>
                  <a:ext uri="{FF2B5EF4-FFF2-40B4-BE49-F238E27FC236}">
                    <a16:creationId xmlns:a16="http://schemas.microsoft.com/office/drawing/2014/main" id="{F4CBB9A3-7308-FDC7-82B6-9BD7C52EF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3192"/>
                <a:ext cx="10" cy="4"/>
              </a:xfrm>
              <a:custGeom>
                <a:avLst/>
                <a:gdLst>
                  <a:gd name="T0" fmla="*/ 3 w 10"/>
                  <a:gd name="T1" fmla="*/ 4 h 4"/>
                  <a:gd name="T2" fmla="*/ 3 w 10"/>
                  <a:gd name="T3" fmla="*/ 4 h 4"/>
                  <a:gd name="T4" fmla="*/ 2 w 10"/>
                  <a:gd name="T5" fmla="*/ 4 h 4"/>
                  <a:gd name="T6" fmla="*/ 2 w 10"/>
                  <a:gd name="T7" fmla="*/ 4 h 4"/>
                  <a:gd name="T8" fmla="*/ 2 w 10"/>
                  <a:gd name="T9" fmla="*/ 4 h 4"/>
                  <a:gd name="T10" fmla="*/ 0 w 10"/>
                  <a:gd name="T11" fmla="*/ 3 h 4"/>
                  <a:gd name="T12" fmla="*/ 0 w 10"/>
                  <a:gd name="T13" fmla="*/ 3 h 4"/>
                  <a:gd name="T14" fmla="*/ 0 w 10"/>
                  <a:gd name="T15" fmla="*/ 3 h 4"/>
                  <a:gd name="T16" fmla="*/ 0 w 10"/>
                  <a:gd name="T17" fmla="*/ 1 h 4"/>
                  <a:gd name="T18" fmla="*/ 0 w 10"/>
                  <a:gd name="T19" fmla="*/ 1 h 4"/>
                  <a:gd name="T20" fmla="*/ 0 w 10"/>
                  <a:gd name="T21" fmla="*/ 1 h 4"/>
                  <a:gd name="T22" fmla="*/ 0 w 10"/>
                  <a:gd name="T23" fmla="*/ 1 h 4"/>
                  <a:gd name="T24" fmla="*/ 0 w 10"/>
                  <a:gd name="T25" fmla="*/ 1 h 4"/>
                  <a:gd name="T26" fmla="*/ 0 w 10"/>
                  <a:gd name="T27" fmla="*/ 0 h 4"/>
                  <a:gd name="T28" fmla="*/ 0 w 10"/>
                  <a:gd name="T29" fmla="*/ 0 h 4"/>
                  <a:gd name="T30" fmla="*/ 2 w 10"/>
                  <a:gd name="T31" fmla="*/ 0 h 4"/>
                  <a:gd name="T32" fmla="*/ 2 w 10"/>
                  <a:gd name="T33" fmla="*/ 0 h 4"/>
                  <a:gd name="T34" fmla="*/ 2 w 10"/>
                  <a:gd name="T35" fmla="*/ 0 h 4"/>
                  <a:gd name="T36" fmla="*/ 3 w 10"/>
                  <a:gd name="T37" fmla="*/ 0 h 4"/>
                  <a:gd name="T38" fmla="*/ 8 w 10"/>
                  <a:gd name="T39" fmla="*/ 0 h 4"/>
                  <a:gd name="T40" fmla="*/ 8 w 10"/>
                  <a:gd name="T41" fmla="*/ 0 h 4"/>
                  <a:gd name="T42" fmla="*/ 8 w 10"/>
                  <a:gd name="T43" fmla="*/ 0 h 4"/>
                  <a:gd name="T44" fmla="*/ 8 w 10"/>
                  <a:gd name="T45" fmla="*/ 0 h 4"/>
                  <a:gd name="T46" fmla="*/ 8 w 10"/>
                  <a:gd name="T47" fmla="*/ 0 h 4"/>
                  <a:gd name="T48" fmla="*/ 10 w 10"/>
                  <a:gd name="T49" fmla="*/ 0 h 4"/>
                  <a:gd name="T50" fmla="*/ 10 w 10"/>
                  <a:gd name="T51" fmla="*/ 0 h 4"/>
                  <a:gd name="T52" fmla="*/ 10 w 10"/>
                  <a:gd name="T53" fmla="*/ 0 h 4"/>
                  <a:gd name="T54" fmla="*/ 10 w 10"/>
                  <a:gd name="T55" fmla="*/ 1 h 4"/>
                  <a:gd name="T56" fmla="*/ 10 w 10"/>
                  <a:gd name="T57" fmla="*/ 1 h 4"/>
                  <a:gd name="T58" fmla="*/ 10 w 10"/>
                  <a:gd name="T59" fmla="*/ 1 h 4"/>
                  <a:gd name="T60" fmla="*/ 10 w 10"/>
                  <a:gd name="T61" fmla="*/ 1 h 4"/>
                  <a:gd name="T62" fmla="*/ 10 w 10"/>
                  <a:gd name="T63" fmla="*/ 3 h 4"/>
                  <a:gd name="T64" fmla="*/ 10 w 10"/>
                  <a:gd name="T65" fmla="*/ 3 h 4"/>
                  <a:gd name="T66" fmla="*/ 10 w 10"/>
                  <a:gd name="T67" fmla="*/ 3 h 4"/>
                  <a:gd name="T68" fmla="*/ 8 w 10"/>
                  <a:gd name="T69" fmla="*/ 3 h 4"/>
                  <a:gd name="T70" fmla="*/ 8 w 10"/>
                  <a:gd name="T71" fmla="*/ 3 h 4"/>
                  <a:gd name="T72" fmla="*/ 8 w 10"/>
                  <a:gd name="T73" fmla="*/ 4 h 4"/>
                  <a:gd name="T74" fmla="*/ 8 w 10"/>
                  <a:gd name="T75" fmla="*/ 4 h 4"/>
                  <a:gd name="T76" fmla="*/ 3 w 10"/>
                  <a:gd name="T77" fmla="*/ 4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4">
                    <a:moveTo>
                      <a:pt x="3" y="4"/>
                    </a:moveTo>
                    <a:lnTo>
                      <a:pt x="3" y="4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Freeform 2295">
                <a:extLst>
                  <a:ext uri="{FF2B5EF4-FFF2-40B4-BE49-F238E27FC236}">
                    <a16:creationId xmlns:a16="http://schemas.microsoft.com/office/drawing/2014/main" id="{34C22707-AACB-F484-FA7E-8CF05DB7D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3192"/>
                <a:ext cx="8" cy="4"/>
              </a:xfrm>
              <a:custGeom>
                <a:avLst/>
                <a:gdLst>
                  <a:gd name="T0" fmla="*/ 3 w 8"/>
                  <a:gd name="T1" fmla="*/ 4 h 4"/>
                  <a:gd name="T2" fmla="*/ 2 w 8"/>
                  <a:gd name="T3" fmla="*/ 4 h 4"/>
                  <a:gd name="T4" fmla="*/ 2 w 8"/>
                  <a:gd name="T5" fmla="*/ 4 h 4"/>
                  <a:gd name="T6" fmla="*/ 2 w 8"/>
                  <a:gd name="T7" fmla="*/ 3 h 4"/>
                  <a:gd name="T8" fmla="*/ 2 w 8"/>
                  <a:gd name="T9" fmla="*/ 3 h 4"/>
                  <a:gd name="T10" fmla="*/ 2 w 8"/>
                  <a:gd name="T11" fmla="*/ 3 h 4"/>
                  <a:gd name="T12" fmla="*/ 0 w 8"/>
                  <a:gd name="T13" fmla="*/ 3 h 4"/>
                  <a:gd name="T14" fmla="*/ 0 w 8"/>
                  <a:gd name="T15" fmla="*/ 3 h 4"/>
                  <a:gd name="T16" fmla="*/ 0 w 8"/>
                  <a:gd name="T17" fmla="*/ 1 h 4"/>
                  <a:gd name="T18" fmla="*/ 0 w 8"/>
                  <a:gd name="T19" fmla="*/ 1 h 4"/>
                  <a:gd name="T20" fmla="*/ 0 w 8"/>
                  <a:gd name="T21" fmla="*/ 1 h 4"/>
                  <a:gd name="T22" fmla="*/ 0 w 8"/>
                  <a:gd name="T23" fmla="*/ 1 h 4"/>
                  <a:gd name="T24" fmla="*/ 0 w 8"/>
                  <a:gd name="T25" fmla="*/ 0 h 4"/>
                  <a:gd name="T26" fmla="*/ 2 w 8"/>
                  <a:gd name="T27" fmla="*/ 0 h 4"/>
                  <a:gd name="T28" fmla="*/ 2 w 8"/>
                  <a:gd name="T29" fmla="*/ 0 h 4"/>
                  <a:gd name="T30" fmla="*/ 2 w 8"/>
                  <a:gd name="T31" fmla="*/ 0 h 4"/>
                  <a:gd name="T32" fmla="*/ 2 w 8"/>
                  <a:gd name="T33" fmla="*/ 0 h 4"/>
                  <a:gd name="T34" fmla="*/ 2 w 8"/>
                  <a:gd name="T35" fmla="*/ 0 h 4"/>
                  <a:gd name="T36" fmla="*/ 3 w 8"/>
                  <a:gd name="T37" fmla="*/ 0 h 4"/>
                  <a:gd name="T38" fmla="*/ 8 w 8"/>
                  <a:gd name="T39" fmla="*/ 0 h 4"/>
                  <a:gd name="T40" fmla="*/ 8 w 8"/>
                  <a:gd name="T41" fmla="*/ 4 h 4"/>
                  <a:gd name="T42" fmla="*/ 3 w 8"/>
                  <a:gd name="T43" fmla="*/ 4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Freeform 2296">
                <a:extLst>
                  <a:ext uri="{FF2B5EF4-FFF2-40B4-BE49-F238E27FC236}">
                    <a16:creationId xmlns:a16="http://schemas.microsoft.com/office/drawing/2014/main" id="{58591B19-77D7-E0CF-165F-438AE0E45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" y="3192"/>
                <a:ext cx="8" cy="4"/>
              </a:xfrm>
              <a:custGeom>
                <a:avLst/>
                <a:gdLst>
                  <a:gd name="T0" fmla="*/ 3 w 8"/>
                  <a:gd name="T1" fmla="*/ 4 h 4"/>
                  <a:gd name="T2" fmla="*/ 2 w 8"/>
                  <a:gd name="T3" fmla="*/ 4 h 4"/>
                  <a:gd name="T4" fmla="*/ 2 w 8"/>
                  <a:gd name="T5" fmla="*/ 4 h 4"/>
                  <a:gd name="T6" fmla="*/ 2 w 8"/>
                  <a:gd name="T7" fmla="*/ 3 h 4"/>
                  <a:gd name="T8" fmla="*/ 2 w 8"/>
                  <a:gd name="T9" fmla="*/ 3 h 4"/>
                  <a:gd name="T10" fmla="*/ 2 w 8"/>
                  <a:gd name="T11" fmla="*/ 3 h 4"/>
                  <a:gd name="T12" fmla="*/ 0 w 8"/>
                  <a:gd name="T13" fmla="*/ 3 h 4"/>
                  <a:gd name="T14" fmla="*/ 0 w 8"/>
                  <a:gd name="T15" fmla="*/ 3 h 4"/>
                  <a:gd name="T16" fmla="*/ 0 w 8"/>
                  <a:gd name="T17" fmla="*/ 1 h 4"/>
                  <a:gd name="T18" fmla="*/ 0 w 8"/>
                  <a:gd name="T19" fmla="*/ 1 h 4"/>
                  <a:gd name="T20" fmla="*/ 0 w 8"/>
                  <a:gd name="T21" fmla="*/ 1 h 4"/>
                  <a:gd name="T22" fmla="*/ 0 w 8"/>
                  <a:gd name="T23" fmla="*/ 1 h 4"/>
                  <a:gd name="T24" fmla="*/ 0 w 8"/>
                  <a:gd name="T25" fmla="*/ 0 h 4"/>
                  <a:gd name="T26" fmla="*/ 2 w 8"/>
                  <a:gd name="T27" fmla="*/ 0 h 4"/>
                  <a:gd name="T28" fmla="*/ 2 w 8"/>
                  <a:gd name="T29" fmla="*/ 0 h 4"/>
                  <a:gd name="T30" fmla="*/ 2 w 8"/>
                  <a:gd name="T31" fmla="*/ 0 h 4"/>
                  <a:gd name="T32" fmla="*/ 2 w 8"/>
                  <a:gd name="T33" fmla="*/ 0 h 4"/>
                  <a:gd name="T34" fmla="*/ 2 w 8"/>
                  <a:gd name="T35" fmla="*/ 0 h 4"/>
                  <a:gd name="T36" fmla="*/ 3 w 8"/>
                  <a:gd name="T37" fmla="*/ 0 h 4"/>
                  <a:gd name="T38" fmla="*/ 8 w 8"/>
                  <a:gd name="T39" fmla="*/ 0 h 4"/>
                  <a:gd name="T40" fmla="*/ 8 w 8"/>
                  <a:gd name="T41" fmla="*/ 4 h 4"/>
                  <a:gd name="T42" fmla="*/ 3 w 8"/>
                  <a:gd name="T43" fmla="*/ 4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9" name="Freeform 2297">
                <a:extLst>
                  <a:ext uri="{FF2B5EF4-FFF2-40B4-BE49-F238E27FC236}">
                    <a16:creationId xmlns:a16="http://schemas.microsoft.com/office/drawing/2014/main" id="{D6E78078-19B3-A9DC-BD53-DB6A7139F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4" y="3276"/>
                <a:ext cx="13" cy="9"/>
              </a:xfrm>
              <a:custGeom>
                <a:avLst/>
                <a:gdLst>
                  <a:gd name="T0" fmla="*/ 0 w 10"/>
                  <a:gd name="T1" fmla="*/ 27309 h 6"/>
                  <a:gd name="T2" fmla="*/ 0 w 10"/>
                  <a:gd name="T3" fmla="*/ 0 h 6"/>
                  <a:gd name="T4" fmla="*/ 2343 w 10"/>
                  <a:gd name="T5" fmla="*/ 12137 h 6"/>
                  <a:gd name="T6" fmla="*/ 3046 w 10"/>
                  <a:gd name="T7" fmla="*/ 12137 h 6"/>
                  <a:gd name="T8" fmla="*/ 3046 w 10"/>
                  <a:gd name="T9" fmla="*/ 12137 h 6"/>
                  <a:gd name="T10" fmla="*/ 3046 w 10"/>
                  <a:gd name="T11" fmla="*/ 27309 h 6"/>
                  <a:gd name="T12" fmla="*/ 3046 w 10"/>
                  <a:gd name="T13" fmla="*/ 27309 h 6"/>
                  <a:gd name="T14" fmla="*/ 3266 w 10"/>
                  <a:gd name="T15" fmla="*/ 27309 h 6"/>
                  <a:gd name="T16" fmla="*/ 3266 w 10"/>
                  <a:gd name="T17" fmla="*/ 31617 h 6"/>
                  <a:gd name="T18" fmla="*/ 3266 w 10"/>
                  <a:gd name="T19" fmla="*/ 31617 h 6"/>
                  <a:gd name="T20" fmla="*/ 3046 w 10"/>
                  <a:gd name="T21" fmla="*/ 31617 h 6"/>
                  <a:gd name="T22" fmla="*/ 3046 w 10"/>
                  <a:gd name="T23" fmla="*/ 31617 h 6"/>
                  <a:gd name="T24" fmla="*/ 3046 w 10"/>
                  <a:gd name="T25" fmla="*/ 47426 h 6"/>
                  <a:gd name="T26" fmla="*/ 3046 w 10"/>
                  <a:gd name="T27" fmla="*/ 47426 h 6"/>
                  <a:gd name="T28" fmla="*/ 3046 w 10"/>
                  <a:gd name="T29" fmla="*/ 47426 h 6"/>
                  <a:gd name="T30" fmla="*/ 2343 w 10"/>
                  <a:gd name="T31" fmla="*/ 47426 h 6"/>
                  <a:gd name="T32" fmla="*/ 2343 w 10"/>
                  <a:gd name="T33" fmla="*/ 47426 h 6"/>
                  <a:gd name="T34" fmla="*/ 2343 w 10"/>
                  <a:gd name="T35" fmla="*/ 47426 h 6"/>
                  <a:gd name="T36" fmla="*/ 2343 w 10"/>
                  <a:gd name="T37" fmla="*/ 47426 h 6"/>
                  <a:gd name="T38" fmla="*/ 0 w 10"/>
                  <a:gd name="T39" fmla="*/ 27309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" h="6">
                    <a:moveTo>
                      <a:pt x="0" y="3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0" name="Freeform 2298">
                <a:extLst>
                  <a:ext uri="{FF2B5EF4-FFF2-40B4-BE49-F238E27FC236}">
                    <a16:creationId xmlns:a16="http://schemas.microsoft.com/office/drawing/2014/main" id="{8C1ADEC8-F0FE-5759-8AAD-2DECA564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4" y="3276"/>
                <a:ext cx="13" cy="9"/>
              </a:xfrm>
              <a:custGeom>
                <a:avLst/>
                <a:gdLst>
                  <a:gd name="T0" fmla="*/ 0 w 10"/>
                  <a:gd name="T1" fmla="*/ 27309 h 6"/>
                  <a:gd name="T2" fmla="*/ 0 w 10"/>
                  <a:gd name="T3" fmla="*/ 0 h 6"/>
                  <a:gd name="T4" fmla="*/ 2343 w 10"/>
                  <a:gd name="T5" fmla="*/ 12137 h 6"/>
                  <a:gd name="T6" fmla="*/ 3046 w 10"/>
                  <a:gd name="T7" fmla="*/ 12137 h 6"/>
                  <a:gd name="T8" fmla="*/ 3046 w 10"/>
                  <a:gd name="T9" fmla="*/ 12137 h 6"/>
                  <a:gd name="T10" fmla="*/ 3046 w 10"/>
                  <a:gd name="T11" fmla="*/ 27309 h 6"/>
                  <a:gd name="T12" fmla="*/ 3046 w 10"/>
                  <a:gd name="T13" fmla="*/ 27309 h 6"/>
                  <a:gd name="T14" fmla="*/ 3266 w 10"/>
                  <a:gd name="T15" fmla="*/ 27309 h 6"/>
                  <a:gd name="T16" fmla="*/ 3266 w 10"/>
                  <a:gd name="T17" fmla="*/ 31617 h 6"/>
                  <a:gd name="T18" fmla="*/ 3266 w 10"/>
                  <a:gd name="T19" fmla="*/ 31617 h 6"/>
                  <a:gd name="T20" fmla="*/ 3266 w 10"/>
                  <a:gd name="T21" fmla="*/ 31617 h 6"/>
                  <a:gd name="T22" fmla="*/ 3046 w 10"/>
                  <a:gd name="T23" fmla="*/ 31617 h 6"/>
                  <a:gd name="T24" fmla="*/ 3046 w 10"/>
                  <a:gd name="T25" fmla="*/ 31617 h 6"/>
                  <a:gd name="T26" fmla="*/ 3046 w 10"/>
                  <a:gd name="T27" fmla="*/ 47426 h 6"/>
                  <a:gd name="T28" fmla="*/ 3046 w 10"/>
                  <a:gd name="T29" fmla="*/ 47426 h 6"/>
                  <a:gd name="T30" fmla="*/ 3046 w 10"/>
                  <a:gd name="T31" fmla="*/ 47426 h 6"/>
                  <a:gd name="T32" fmla="*/ 2343 w 10"/>
                  <a:gd name="T33" fmla="*/ 47426 h 6"/>
                  <a:gd name="T34" fmla="*/ 2343 w 10"/>
                  <a:gd name="T35" fmla="*/ 47426 h 6"/>
                  <a:gd name="T36" fmla="*/ 2343 w 10"/>
                  <a:gd name="T37" fmla="*/ 47426 h 6"/>
                  <a:gd name="T38" fmla="*/ 2343 w 10"/>
                  <a:gd name="T39" fmla="*/ 47426 h 6"/>
                  <a:gd name="T40" fmla="*/ 2343 w 10"/>
                  <a:gd name="T41" fmla="*/ 47426 h 6"/>
                  <a:gd name="T42" fmla="*/ 0 w 10"/>
                  <a:gd name="T43" fmla="*/ 27309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6">
                    <a:moveTo>
                      <a:pt x="0" y="3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Freeform 2299">
                <a:extLst>
                  <a:ext uri="{FF2B5EF4-FFF2-40B4-BE49-F238E27FC236}">
                    <a16:creationId xmlns:a16="http://schemas.microsoft.com/office/drawing/2014/main" id="{26413A53-02E4-5EF1-028D-01B134A36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" y="3277"/>
                <a:ext cx="12" cy="9"/>
              </a:xfrm>
              <a:custGeom>
                <a:avLst/>
                <a:gdLst>
                  <a:gd name="T0" fmla="*/ 2 w 12"/>
                  <a:gd name="T1" fmla="*/ 40964 h 6"/>
                  <a:gd name="T2" fmla="*/ 0 w 12"/>
                  <a:gd name="T3" fmla="*/ 40964 h 6"/>
                  <a:gd name="T4" fmla="*/ 0 w 12"/>
                  <a:gd name="T5" fmla="*/ 40964 h 6"/>
                  <a:gd name="T6" fmla="*/ 0 w 12"/>
                  <a:gd name="T7" fmla="*/ 40964 h 6"/>
                  <a:gd name="T8" fmla="*/ 0 w 12"/>
                  <a:gd name="T9" fmla="*/ 27309 h 6"/>
                  <a:gd name="T10" fmla="*/ 0 w 12"/>
                  <a:gd name="T11" fmla="*/ 27309 h 6"/>
                  <a:gd name="T12" fmla="*/ 0 w 12"/>
                  <a:gd name="T13" fmla="*/ 27309 h 6"/>
                  <a:gd name="T14" fmla="*/ 0 w 12"/>
                  <a:gd name="T15" fmla="*/ 27309 h 6"/>
                  <a:gd name="T16" fmla="*/ 0 w 12"/>
                  <a:gd name="T17" fmla="*/ 18206 h 6"/>
                  <a:gd name="T18" fmla="*/ 0 w 12"/>
                  <a:gd name="T19" fmla="*/ 18206 h 6"/>
                  <a:gd name="T20" fmla="*/ 0 w 12"/>
                  <a:gd name="T21" fmla="*/ 18206 h 6"/>
                  <a:gd name="T22" fmla="*/ 0 w 12"/>
                  <a:gd name="T23" fmla="*/ 0 h 6"/>
                  <a:gd name="T24" fmla="*/ 0 w 12"/>
                  <a:gd name="T25" fmla="*/ 0 h 6"/>
                  <a:gd name="T26" fmla="*/ 2 w 12"/>
                  <a:gd name="T27" fmla="*/ 0 h 6"/>
                  <a:gd name="T28" fmla="*/ 2 w 12"/>
                  <a:gd name="T29" fmla="*/ 0 h 6"/>
                  <a:gd name="T30" fmla="*/ 2 w 12"/>
                  <a:gd name="T31" fmla="*/ 0 h 6"/>
                  <a:gd name="T32" fmla="*/ 2 w 12"/>
                  <a:gd name="T33" fmla="*/ 0 h 6"/>
                  <a:gd name="T34" fmla="*/ 10 w 12"/>
                  <a:gd name="T35" fmla="*/ 18206 h 6"/>
                  <a:gd name="T36" fmla="*/ 10 w 12"/>
                  <a:gd name="T37" fmla="*/ 27309 h 6"/>
                  <a:gd name="T38" fmla="*/ 10 w 12"/>
                  <a:gd name="T39" fmla="*/ 27309 h 6"/>
                  <a:gd name="T40" fmla="*/ 10 w 12"/>
                  <a:gd name="T41" fmla="*/ 27309 h 6"/>
                  <a:gd name="T42" fmla="*/ 10 w 12"/>
                  <a:gd name="T43" fmla="*/ 27309 h 6"/>
                  <a:gd name="T44" fmla="*/ 10 w 12"/>
                  <a:gd name="T45" fmla="*/ 27309 h 6"/>
                  <a:gd name="T46" fmla="*/ 12 w 12"/>
                  <a:gd name="T47" fmla="*/ 40964 h 6"/>
                  <a:gd name="T48" fmla="*/ 12 w 12"/>
                  <a:gd name="T49" fmla="*/ 40964 h 6"/>
                  <a:gd name="T50" fmla="*/ 12 w 12"/>
                  <a:gd name="T51" fmla="*/ 40964 h 6"/>
                  <a:gd name="T52" fmla="*/ 10 w 12"/>
                  <a:gd name="T53" fmla="*/ 40964 h 6"/>
                  <a:gd name="T54" fmla="*/ 10 w 12"/>
                  <a:gd name="T55" fmla="*/ 47426 h 6"/>
                  <a:gd name="T56" fmla="*/ 10 w 12"/>
                  <a:gd name="T57" fmla="*/ 47426 h 6"/>
                  <a:gd name="T58" fmla="*/ 10 w 12"/>
                  <a:gd name="T59" fmla="*/ 47426 h 6"/>
                  <a:gd name="T60" fmla="*/ 10 w 12"/>
                  <a:gd name="T61" fmla="*/ 47426 h 6"/>
                  <a:gd name="T62" fmla="*/ 9 w 12"/>
                  <a:gd name="T63" fmla="*/ 47426 h 6"/>
                  <a:gd name="T64" fmla="*/ 9 w 12"/>
                  <a:gd name="T65" fmla="*/ 47426 h 6"/>
                  <a:gd name="T66" fmla="*/ 9 w 12"/>
                  <a:gd name="T67" fmla="*/ 47426 h 6"/>
                  <a:gd name="T68" fmla="*/ 2 w 12"/>
                  <a:gd name="T69" fmla="*/ 40964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2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2" name="Freeform 2300">
                <a:extLst>
                  <a:ext uri="{FF2B5EF4-FFF2-40B4-BE49-F238E27FC236}">
                    <a16:creationId xmlns:a16="http://schemas.microsoft.com/office/drawing/2014/main" id="{F5442789-8B6D-CFB2-D602-9695CE211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" y="3277"/>
                <a:ext cx="12" cy="9"/>
              </a:xfrm>
              <a:custGeom>
                <a:avLst/>
                <a:gdLst>
                  <a:gd name="T0" fmla="*/ 2 w 12"/>
                  <a:gd name="T1" fmla="*/ 40964 h 6"/>
                  <a:gd name="T2" fmla="*/ 0 w 12"/>
                  <a:gd name="T3" fmla="*/ 40964 h 6"/>
                  <a:gd name="T4" fmla="*/ 0 w 12"/>
                  <a:gd name="T5" fmla="*/ 40964 h 6"/>
                  <a:gd name="T6" fmla="*/ 0 w 12"/>
                  <a:gd name="T7" fmla="*/ 40964 h 6"/>
                  <a:gd name="T8" fmla="*/ 0 w 12"/>
                  <a:gd name="T9" fmla="*/ 27309 h 6"/>
                  <a:gd name="T10" fmla="*/ 0 w 12"/>
                  <a:gd name="T11" fmla="*/ 27309 h 6"/>
                  <a:gd name="T12" fmla="*/ 0 w 12"/>
                  <a:gd name="T13" fmla="*/ 27309 h 6"/>
                  <a:gd name="T14" fmla="*/ 0 w 12"/>
                  <a:gd name="T15" fmla="*/ 27309 h 6"/>
                  <a:gd name="T16" fmla="*/ 0 w 12"/>
                  <a:gd name="T17" fmla="*/ 27309 h 6"/>
                  <a:gd name="T18" fmla="*/ 0 w 12"/>
                  <a:gd name="T19" fmla="*/ 18206 h 6"/>
                  <a:gd name="T20" fmla="*/ 0 w 12"/>
                  <a:gd name="T21" fmla="*/ 18206 h 6"/>
                  <a:gd name="T22" fmla="*/ 0 w 12"/>
                  <a:gd name="T23" fmla="*/ 18206 h 6"/>
                  <a:gd name="T24" fmla="*/ 0 w 12"/>
                  <a:gd name="T25" fmla="*/ 0 h 6"/>
                  <a:gd name="T26" fmla="*/ 0 w 12"/>
                  <a:gd name="T27" fmla="*/ 0 h 6"/>
                  <a:gd name="T28" fmla="*/ 2 w 12"/>
                  <a:gd name="T29" fmla="*/ 0 h 6"/>
                  <a:gd name="T30" fmla="*/ 2 w 12"/>
                  <a:gd name="T31" fmla="*/ 0 h 6"/>
                  <a:gd name="T32" fmla="*/ 2 w 12"/>
                  <a:gd name="T33" fmla="*/ 0 h 6"/>
                  <a:gd name="T34" fmla="*/ 2 w 12"/>
                  <a:gd name="T35" fmla="*/ 0 h 6"/>
                  <a:gd name="T36" fmla="*/ 2 w 12"/>
                  <a:gd name="T37" fmla="*/ 0 h 6"/>
                  <a:gd name="T38" fmla="*/ 10 w 12"/>
                  <a:gd name="T39" fmla="*/ 18206 h 6"/>
                  <a:gd name="T40" fmla="*/ 10 w 12"/>
                  <a:gd name="T41" fmla="*/ 27309 h 6"/>
                  <a:gd name="T42" fmla="*/ 10 w 12"/>
                  <a:gd name="T43" fmla="*/ 27309 h 6"/>
                  <a:gd name="T44" fmla="*/ 10 w 12"/>
                  <a:gd name="T45" fmla="*/ 27309 h 6"/>
                  <a:gd name="T46" fmla="*/ 10 w 12"/>
                  <a:gd name="T47" fmla="*/ 27309 h 6"/>
                  <a:gd name="T48" fmla="*/ 10 w 12"/>
                  <a:gd name="T49" fmla="*/ 27309 h 6"/>
                  <a:gd name="T50" fmla="*/ 12 w 12"/>
                  <a:gd name="T51" fmla="*/ 40964 h 6"/>
                  <a:gd name="T52" fmla="*/ 12 w 12"/>
                  <a:gd name="T53" fmla="*/ 40964 h 6"/>
                  <a:gd name="T54" fmla="*/ 12 w 12"/>
                  <a:gd name="T55" fmla="*/ 40964 h 6"/>
                  <a:gd name="T56" fmla="*/ 12 w 12"/>
                  <a:gd name="T57" fmla="*/ 40964 h 6"/>
                  <a:gd name="T58" fmla="*/ 10 w 12"/>
                  <a:gd name="T59" fmla="*/ 40964 h 6"/>
                  <a:gd name="T60" fmla="*/ 10 w 12"/>
                  <a:gd name="T61" fmla="*/ 47426 h 6"/>
                  <a:gd name="T62" fmla="*/ 10 w 12"/>
                  <a:gd name="T63" fmla="*/ 47426 h 6"/>
                  <a:gd name="T64" fmla="*/ 10 w 12"/>
                  <a:gd name="T65" fmla="*/ 47426 h 6"/>
                  <a:gd name="T66" fmla="*/ 10 w 12"/>
                  <a:gd name="T67" fmla="*/ 47426 h 6"/>
                  <a:gd name="T68" fmla="*/ 9 w 12"/>
                  <a:gd name="T69" fmla="*/ 47426 h 6"/>
                  <a:gd name="T70" fmla="*/ 9 w 12"/>
                  <a:gd name="T71" fmla="*/ 47426 h 6"/>
                  <a:gd name="T72" fmla="*/ 9 w 12"/>
                  <a:gd name="T73" fmla="*/ 47426 h 6"/>
                  <a:gd name="T74" fmla="*/ 9 w 12"/>
                  <a:gd name="T75" fmla="*/ 47426 h 6"/>
                  <a:gd name="T76" fmla="*/ 2 w 12"/>
                  <a:gd name="T77" fmla="*/ 4096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2" y="5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Freeform 2301">
                <a:extLst>
                  <a:ext uri="{FF2B5EF4-FFF2-40B4-BE49-F238E27FC236}">
                    <a16:creationId xmlns:a16="http://schemas.microsoft.com/office/drawing/2014/main" id="{FC75B014-B0E7-EA97-8BE3-FE72A376A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3279"/>
                <a:ext cx="8" cy="9"/>
              </a:xfrm>
              <a:custGeom>
                <a:avLst/>
                <a:gdLst>
                  <a:gd name="T0" fmla="*/ 2 w 8"/>
                  <a:gd name="T1" fmla="*/ 31617 h 6"/>
                  <a:gd name="T2" fmla="*/ 2 w 8"/>
                  <a:gd name="T3" fmla="*/ 31617 h 6"/>
                  <a:gd name="T4" fmla="*/ 0 w 8"/>
                  <a:gd name="T5" fmla="*/ 31617 h 6"/>
                  <a:gd name="T6" fmla="*/ 0 w 8"/>
                  <a:gd name="T7" fmla="*/ 31617 h 6"/>
                  <a:gd name="T8" fmla="*/ 0 w 8"/>
                  <a:gd name="T9" fmla="*/ 31617 h 6"/>
                  <a:gd name="T10" fmla="*/ 0 w 8"/>
                  <a:gd name="T11" fmla="*/ 31617 h 6"/>
                  <a:gd name="T12" fmla="*/ 0 w 8"/>
                  <a:gd name="T13" fmla="*/ 27309 h 6"/>
                  <a:gd name="T14" fmla="*/ 0 w 8"/>
                  <a:gd name="T15" fmla="*/ 27309 h 6"/>
                  <a:gd name="T16" fmla="*/ 0 w 8"/>
                  <a:gd name="T17" fmla="*/ 27309 h 6"/>
                  <a:gd name="T18" fmla="*/ 0 w 8"/>
                  <a:gd name="T19" fmla="*/ 12137 h 6"/>
                  <a:gd name="T20" fmla="*/ 0 w 8"/>
                  <a:gd name="T21" fmla="*/ 12137 h 6"/>
                  <a:gd name="T22" fmla="*/ 0 w 8"/>
                  <a:gd name="T23" fmla="*/ 12137 h 6"/>
                  <a:gd name="T24" fmla="*/ 0 w 8"/>
                  <a:gd name="T25" fmla="*/ 12137 h 6"/>
                  <a:gd name="T26" fmla="*/ 0 w 8"/>
                  <a:gd name="T27" fmla="*/ 12137 h 6"/>
                  <a:gd name="T28" fmla="*/ 0 w 8"/>
                  <a:gd name="T29" fmla="*/ 12137 h 6"/>
                  <a:gd name="T30" fmla="*/ 2 w 8"/>
                  <a:gd name="T31" fmla="*/ 0 h 6"/>
                  <a:gd name="T32" fmla="*/ 2 w 8"/>
                  <a:gd name="T33" fmla="*/ 0 h 6"/>
                  <a:gd name="T34" fmla="*/ 8 w 8"/>
                  <a:gd name="T35" fmla="*/ 12137 h 6"/>
                  <a:gd name="T36" fmla="*/ 8 w 8"/>
                  <a:gd name="T37" fmla="*/ 47426 h 6"/>
                  <a:gd name="T38" fmla="*/ 2 w 8"/>
                  <a:gd name="T39" fmla="*/ 31617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Freeform 2302">
                <a:extLst>
                  <a:ext uri="{FF2B5EF4-FFF2-40B4-BE49-F238E27FC236}">
                    <a16:creationId xmlns:a16="http://schemas.microsoft.com/office/drawing/2014/main" id="{D6ABD291-20AD-0CCE-C2B5-34B45DD2E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3279"/>
                <a:ext cx="8" cy="9"/>
              </a:xfrm>
              <a:custGeom>
                <a:avLst/>
                <a:gdLst>
                  <a:gd name="T0" fmla="*/ 2 w 8"/>
                  <a:gd name="T1" fmla="*/ 31617 h 6"/>
                  <a:gd name="T2" fmla="*/ 2 w 8"/>
                  <a:gd name="T3" fmla="*/ 31617 h 6"/>
                  <a:gd name="T4" fmla="*/ 0 w 8"/>
                  <a:gd name="T5" fmla="*/ 31617 h 6"/>
                  <a:gd name="T6" fmla="*/ 0 w 8"/>
                  <a:gd name="T7" fmla="*/ 31617 h 6"/>
                  <a:gd name="T8" fmla="*/ 0 w 8"/>
                  <a:gd name="T9" fmla="*/ 31617 h 6"/>
                  <a:gd name="T10" fmla="*/ 0 w 8"/>
                  <a:gd name="T11" fmla="*/ 31617 h 6"/>
                  <a:gd name="T12" fmla="*/ 0 w 8"/>
                  <a:gd name="T13" fmla="*/ 27309 h 6"/>
                  <a:gd name="T14" fmla="*/ 0 w 8"/>
                  <a:gd name="T15" fmla="*/ 27309 h 6"/>
                  <a:gd name="T16" fmla="*/ 0 w 8"/>
                  <a:gd name="T17" fmla="*/ 27309 h 6"/>
                  <a:gd name="T18" fmla="*/ 0 w 8"/>
                  <a:gd name="T19" fmla="*/ 27309 h 6"/>
                  <a:gd name="T20" fmla="*/ 0 w 8"/>
                  <a:gd name="T21" fmla="*/ 12137 h 6"/>
                  <a:gd name="T22" fmla="*/ 0 w 8"/>
                  <a:gd name="T23" fmla="*/ 12137 h 6"/>
                  <a:gd name="T24" fmla="*/ 0 w 8"/>
                  <a:gd name="T25" fmla="*/ 12137 h 6"/>
                  <a:gd name="T26" fmla="*/ 0 w 8"/>
                  <a:gd name="T27" fmla="*/ 12137 h 6"/>
                  <a:gd name="T28" fmla="*/ 0 w 8"/>
                  <a:gd name="T29" fmla="*/ 12137 h 6"/>
                  <a:gd name="T30" fmla="*/ 0 w 8"/>
                  <a:gd name="T31" fmla="*/ 12137 h 6"/>
                  <a:gd name="T32" fmla="*/ 2 w 8"/>
                  <a:gd name="T33" fmla="*/ 0 h 6"/>
                  <a:gd name="T34" fmla="*/ 2 w 8"/>
                  <a:gd name="T35" fmla="*/ 0 h 6"/>
                  <a:gd name="T36" fmla="*/ 2 w 8"/>
                  <a:gd name="T37" fmla="*/ 0 h 6"/>
                  <a:gd name="T38" fmla="*/ 8 w 8"/>
                  <a:gd name="T39" fmla="*/ 12137 h 6"/>
                  <a:gd name="T40" fmla="*/ 8 w 8"/>
                  <a:gd name="T41" fmla="*/ 47426 h 6"/>
                  <a:gd name="T42" fmla="*/ 2 w 8"/>
                  <a:gd name="T43" fmla="*/ 31617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Freeform 2303">
                <a:extLst>
                  <a:ext uri="{FF2B5EF4-FFF2-40B4-BE49-F238E27FC236}">
                    <a16:creationId xmlns:a16="http://schemas.microsoft.com/office/drawing/2014/main" id="{6A0D0CC0-7187-7019-FA14-5F60F46F4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276"/>
                <a:ext cx="8" cy="9"/>
              </a:xfrm>
              <a:custGeom>
                <a:avLst/>
                <a:gdLst>
                  <a:gd name="T0" fmla="*/ 7 w 8"/>
                  <a:gd name="T1" fmla="*/ 0 h 6"/>
                  <a:gd name="T2" fmla="*/ 8 w 8"/>
                  <a:gd name="T3" fmla="*/ 27309 h 6"/>
                  <a:gd name="T4" fmla="*/ 3 w 8"/>
                  <a:gd name="T5" fmla="*/ 47426 h 6"/>
                  <a:gd name="T6" fmla="*/ 3 w 8"/>
                  <a:gd name="T7" fmla="*/ 47426 h 6"/>
                  <a:gd name="T8" fmla="*/ 3 w 8"/>
                  <a:gd name="T9" fmla="*/ 47426 h 6"/>
                  <a:gd name="T10" fmla="*/ 2 w 8"/>
                  <a:gd name="T11" fmla="*/ 47426 h 6"/>
                  <a:gd name="T12" fmla="*/ 2 w 8"/>
                  <a:gd name="T13" fmla="*/ 47426 h 6"/>
                  <a:gd name="T14" fmla="*/ 2 w 8"/>
                  <a:gd name="T15" fmla="*/ 47426 h 6"/>
                  <a:gd name="T16" fmla="*/ 2 w 8"/>
                  <a:gd name="T17" fmla="*/ 31617 h 6"/>
                  <a:gd name="T18" fmla="*/ 0 w 8"/>
                  <a:gd name="T19" fmla="*/ 31617 h 6"/>
                  <a:gd name="T20" fmla="*/ 0 w 8"/>
                  <a:gd name="T21" fmla="*/ 31617 h 6"/>
                  <a:gd name="T22" fmla="*/ 0 w 8"/>
                  <a:gd name="T23" fmla="*/ 31617 h 6"/>
                  <a:gd name="T24" fmla="*/ 0 w 8"/>
                  <a:gd name="T25" fmla="*/ 27309 h 6"/>
                  <a:gd name="T26" fmla="*/ 0 w 8"/>
                  <a:gd name="T27" fmla="*/ 27309 h 6"/>
                  <a:gd name="T28" fmla="*/ 0 w 8"/>
                  <a:gd name="T29" fmla="*/ 27309 h 6"/>
                  <a:gd name="T30" fmla="*/ 0 w 8"/>
                  <a:gd name="T31" fmla="*/ 12137 h 6"/>
                  <a:gd name="T32" fmla="*/ 2 w 8"/>
                  <a:gd name="T33" fmla="*/ 12137 h 6"/>
                  <a:gd name="T34" fmla="*/ 2 w 8"/>
                  <a:gd name="T35" fmla="*/ 12137 h 6"/>
                  <a:gd name="T36" fmla="*/ 2 w 8"/>
                  <a:gd name="T37" fmla="*/ 12137 h 6"/>
                  <a:gd name="T38" fmla="*/ 7 w 8"/>
                  <a:gd name="T39" fmla="*/ 0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3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6" name="Freeform 2304">
                <a:extLst>
                  <a:ext uri="{FF2B5EF4-FFF2-40B4-BE49-F238E27FC236}">
                    <a16:creationId xmlns:a16="http://schemas.microsoft.com/office/drawing/2014/main" id="{B973B43C-DC6A-3310-2872-E524BFF43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276"/>
                <a:ext cx="8" cy="9"/>
              </a:xfrm>
              <a:custGeom>
                <a:avLst/>
                <a:gdLst>
                  <a:gd name="T0" fmla="*/ 7 w 8"/>
                  <a:gd name="T1" fmla="*/ 0 h 6"/>
                  <a:gd name="T2" fmla="*/ 8 w 8"/>
                  <a:gd name="T3" fmla="*/ 27309 h 6"/>
                  <a:gd name="T4" fmla="*/ 3 w 8"/>
                  <a:gd name="T5" fmla="*/ 47426 h 6"/>
                  <a:gd name="T6" fmla="*/ 3 w 8"/>
                  <a:gd name="T7" fmla="*/ 47426 h 6"/>
                  <a:gd name="T8" fmla="*/ 3 w 8"/>
                  <a:gd name="T9" fmla="*/ 47426 h 6"/>
                  <a:gd name="T10" fmla="*/ 3 w 8"/>
                  <a:gd name="T11" fmla="*/ 47426 h 6"/>
                  <a:gd name="T12" fmla="*/ 2 w 8"/>
                  <a:gd name="T13" fmla="*/ 47426 h 6"/>
                  <a:gd name="T14" fmla="*/ 2 w 8"/>
                  <a:gd name="T15" fmla="*/ 47426 h 6"/>
                  <a:gd name="T16" fmla="*/ 2 w 8"/>
                  <a:gd name="T17" fmla="*/ 47426 h 6"/>
                  <a:gd name="T18" fmla="*/ 2 w 8"/>
                  <a:gd name="T19" fmla="*/ 31617 h 6"/>
                  <a:gd name="T20" fmla="*/ 0 w 8"/>
                  <a:gd name="T21" fmla="*/ 31617 h 6"/>
                  <a:gd name="T22" fmla="*/ 0 w 8"/>
                  <a:gd name="T23" fmla="*/ 31617 h 6"/>
                  <a:gd name="T24" fmla="*/ 0 w 8"/>
                  <a:gd name="T25" fmla="*/ 31617 h 6"/>
                  <a:gd name="T26" fmla="*/ 0 w 8"/>
                  <a:gd name="T27" fmla="*/ 27309 h 6"/>
                  <a:gd name="T28" fmla="*/ 0 w 8"/>
                  <a:gd name="T29" fmla="*/ 27309 h 6"/>
                  <a:gd name="T30" fmla="*/ 0 w 8"/>
                  <a:gd name="T31" fmla="*/ 27309 h 6"/>
                  <a:gd name="T32" fmla="*/ 0 w 8"/>
                  <a:gd name="T33" fmla="*/ 27309 h 6"/>
                  <a:gd name="T34" fmla="*/ 0 w 8"/>
                  <a:gd name="T35" fmla="*/ 12137 h 6"/>
                  <a:gd name="T36" fmla="*/ 2 w 8"/>
                  <a:gd name="T37" fmla="*/ 12137 h 6"/>
                  <a:gd name="T38" fmla="*/ 2 w 8"/>
                  <a:gd name="T39" fmla="*/ 12137 h 6"/>
                  <a:gd name="T40" fmla="*/ 2 w 8"/>
                  <a:gd name="T41" fmla="*/ 12137 h 6"/>
                  <a:gd name="T42" fmla="*/ 7 w 8"/>
                  <a:gd name="T43" fmla="*/ 0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3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7" name="Freeform 2305">
                <a:extLst>
                  <a:ext uri="{FF2B5EF4-FFF2-40B4-BE49-F238E27FC236}">
                    <a16:creationId xmlns:a16="http://schemas.microsoft.com/office/drawing/2014/main" id="{CF189146-3175-5D26-B357-93E4323F9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277"/>
                <a:ext cx="13" cy="9"/>
              </a:xfrm>
              <a:custGeom>
                <a:avLst/>
                <a:gdLst>
                  <a:gd name="T0" fmla="*/ 2343 w 10"/>
                  <a:gd name="T1" fmla="*/ 0 h 6"/>
                  <a:gd name="T2" fmla="*/ 2343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2512 w 10"/>
                  <a:gd name="T9" fmla="*/ 0 h 6"/>
                  <a:gd name="T10" fmla="*/ 2512 w 10"/>
                  <a:gd name="T11" fmla="*/ 0 h 6"/>
                  <a:gd name="T12" fmla="*/ 3266 w 10"/>
                  <a:gd name="T13" fmla="*/ 0 h 6"/>
                  <a:gd name="T14" fmla="*/ 3266 w 10"/>
                  <a:gd name="T15" fmla="*/ 0 h 6"/>
                  <a:gd name="T16" fmla="*/ 3266 w 10"/>
                  <a:gd name="T17" fmla="*/ 18206 h 6"/>
                  <a:gd name="T18" fmla="*/ 3266 w 10"/>
                  <a:gd name="T19" fmla="*/ 18206 h 6"/>
                  <a:gd name="T20" fmla="*/ 3266 w 10"/>
                  <a:gd name="T21" fmla="*/ 18206 h 6"/>
                  <a:gd name="T22" fmla="*/ 3266 w 10"/>
                  <a:gd name="T23" fmla="*/ 18206 h 6"/>
                  <a:gd name="T24" fmla="*/ 3266 w 10"/>
                  <a:gd name="T25" fmla="*/ 27309 h 6"/>
                  <a:gd name="T26" fmla="*/ 3266 w 10"/>
                  <a:gd name="T27" fmla="*/ 27309 h 6"/>
                  <a:gd name="T28" fmla="*/ 3266 w 10"/>
                  <a:gd name="T29" fmla="*/ 27309 h 6"/>
                  <a:gd name="T30" fmla="*/ 3266 w 10"/>
                  <a:gd name="T31" fmla="*/ 27309 h 6"/>
                  <a:gd name="T32" fmla="*/ 3266 w 10"/>
                  <a:gd name="T33" fmla="*/ 27309 h 6"/>
                  <a:gd name="T34" fmla="*/ 2512 w 10"/>
                  <a:gd name="T35" fmla="*/ 40964 h 6"/>
                  <a:gd name="T36" fmla="*/ 2512 w 10"/>
                  <a:gd name="T37" fmla="*/ 40964 h 6"/>
                  <a:gd name="T38" fmla="*/ 1066 w 10"/>
                  <a:gd name="T39" fmla="*/ 47426 h 6"/>
                  <a:gd name="T40" fmla="*/ 1066 w 10"/>
                  <a:gd name="T41" fmla="*/ 47426 h 6"/>
                  <a:gd name="T42" fmla="*/ 820 w 10"/>
                  <a:gd name="T43" fmla="*/ 47426 h 6"/>
                  <a:gd name="T44" fmla="*/ 820 w 10"/>
                  <a:gd name="T45" fmla="*/ 47426 h 6"/>
                  <a:gd name="T46" fmla="*/ 820 w 10"/>
                  <a:gd name="T47" fmla="*/ 47426 h 6"/>
                  <a:gd name="T48" fmla="*/ 820 w 10"/>
                  <a:gd name="T49" fmla="*/ 47426 h 6"/>
                  <a:gd name="T50" fmla="*/ 820 w 10"/>
                  <a:gd name="T51" fmla="*/ 47426 h 6"/>
                  <a:gd name="T52" fmla="*/ 0 w 10"/>
                  <a:gd name="T53" fmla="*/ 40964 h 6"/>
                  <a:gd name="T54" fmla="*/ 0 w 10"/>
                  <a:gd name="T55" fmla="*/ 40964 h 6"/>
                  <a:gd name="T56" fmla="*/ 0 w 10"/>
                  <a:gd name="T57" fmla="*/ 40964 h 6"/>
                  <a:gd name="T58" fmla="*/ 0 w 10"/>
                  <a:gd name="T59" fmla="*/ 40964 h 6"/>
                  <a:gd name="T60" fmla="*/ 0 w 10"/>
                  <a:gd name="T61" fmla="*/ 40964 h 6"/>
                  <a:gd name="T62" fmla="*/ 0 w 10"/>
                  <a:gd name="T63" fmla="*/ 27309 h 6"/>
                  <a:gd name="T64" fmla="*/ 0 w 10"/>
                  <a:gd name="T65" fmla="*/ 27309 h 6"/>
                  <a:gd name="T66" fmla="*/ 0 w 10"/>
                  <a:gd name="T67" fmla="*/ 27309 h 6"/>
                  <a:gd name="T68" fmla="*/ 0 w 10"/>
                  <a:gd name="T69" fmla="*/ 27309 h 6"/>
                  <a:gd name="T70" fmla="*/ 820 w 10"/>
                  <a:gd name="T71" fmla="*/ 27309 h 6"/>
                  <a:gd name="T72" fmla="*/ 820 w 10"/>
                  <a:gd name="T73" fmla="*/ 18206 h 6"/>
                  <a:gd name="T74" fmla="*/ 820 w 10"/>
                  <a:gd name="T75" fmla="*/ 18206 h 6"/>
                  <a:gd name="T76" fmla="*/ 2343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8" name="Freeform 2306">
                <a:extLst>
                  <a:ext uri="{FF2B5EF4-FFF2-40B4-BE49-F238E27FC236}">
                    <a16:creationId xmlns:a16="http://schemas.microsoft.com/office/drawing/2014/main" id="{35F2022F-5E14-C60E-BCE5-98BD54EBB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277"/>
                <a:ext cx="13" cy="9"/>
              </a:xfrm>
              <a:custGeom>
                <a:avLst/>
                <a:gdLst>
                  <a:gd name="T0" fmla="*/ 2343 w 10"/>
                  <a:gd name="T1" fmla="*/ 0 h 6"/>
                  <a:gd name="T2" fmla="*/ 2343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2512 w 10"/>
                  <a:gd name="T9" fmla="*/ 0 h 6"/>
                  <a:gd name="T10" fmla="*/ 2512 w 10"/>
                  <a:gd name="T11" fmla="*/ 0 h 6"/>
                  <a:gd name="T12" fmla="*/ 3266 w 10"/>
                  <a:gd name="T13" fmla="*/ 0 h 6"/>
                  <a:gd name="T14" fmla="*/ 3266 w 10"/>
                  <a:gd name="T15" fmla="*/ 0 h 6"/>
                  <a:gd name="T16" fmla="*/ 3266 w 10"/>
                  <a:gd name="T17" fmla="*/ 18206 h 6"/>
                  <a:gd name="T18" fmla="*/ 3266 w 10"/>
                  <a:gd name="T19" fmla="*/ 18206 h 6"/>
                  <a:gd name="T20" fmla="*/ 3266 w 10"/>
                  <a:gd name="T21" fmla="*/ 18206 h 6"/>
                  <a:gd name="T22" fmla="*/ 3266 w 10"/>
                  <a:gd name="T23" fmla="*/ 18206 h 6"/>
                  <a:gd name="T24" fmla="*/ 3266 w 10"/>
                  <a:gd name="T25" fmla="*/ 27309 h 6"/>
                  <a:gd name="T26" fmla="*/ 3266 w 10"/>
                  <a:gd name="T27" fmla="*/ 27309 h 6"/>
                  <a:gd name="T28" fmla="*/ 3266 w 10"/>
                  <a:gd name="T29" fmla="*/ 27309 h 6"/>
                  <a:gd name="T30" fmla="*/ 3266 w 10"/>
                  <a:gd name="T31" fmla="*/ 27309 h 6"/>
                  <a:gd name="T32" fmla="*/ 3266 w 10"/>
                  <a:gd name="T33" fmla="*/ 27309 h 6"/>
                  <a:gd name="T34" fmla="*/ 2512 w 10"/>
                  <a:gd name="T35" fmla="*/ 40964 h 6"/>
                  <a:gd name="T36" fmla="*/ 2512 w 10"/>
                  <a:gd name="T37" fmla="*/ 40964 h 6"/>
                  <a:gd name="T38" fmla="*/ 1066 w 10"/>
                  <a:gd name="T39" fmla="*/ 47426 h 6"/>
                  <a:gd name="T40" fmla="*/ 1066 w 10"/>
                  <a:gd name="T41" fmla="*/ 47426 h 6"/>
                  <a:gd name="T42" fmla="*/ 820 w 10"/>
                  <a:gd name="T43" fmla="*/ 47426 h 6"/>
                  <a:gd name="T44" fmla="*/ 820 w 10"/>
                  <a:gd name="T45" fmla="*/ 47426 h 6"/>
                  <a:gd name="T46" fmla="*/ 820 w 10"/>
                  <a:gd name="T47" fmla="*/ 47426 h 6"/>
                  <a:gd name="T48" fmla="*/ 820 w 10"/>
                  <a:gd name="T49" fmla="*/ 47426 h 6"/>
                  <a:gd name="T50" fmla="*/ 820 w 10"/>
                  <a:gd name="T51" fmla="*/ 47426 h 6"/>
                  <a:gd name="T52" fmla="*/ 0 w 10"/>
                  <a:gd name="T53" fmla="*/ 40964 h 6"/>
                  <a:gd name="T54" fmla="*/ 0 w 10"/>
                  <a:gd name="T55" fmla="*/ 40964 h 6"/>
                  <a:gd name="T56" fmla="*/ 0 w 10"/>
                  <a:gd name="T57" fmla="*/ 40964 h 6"/>
                  <a:gd name="T58" fmla="*/ 0 w 10"/>
                  <a:gd name="T59" fmla="*/ 40964 h 6"/>
                  <a:gd name="T60" fmla="*/ 0 w 10"/>
                  <a:gd name="T61" fmla="*/ 40964 h 6"/>
                  <a:gd name="T62" fmla="*/ 0 w 10"/>
                  <a:gd name="T63" fmla="*/ 27309 h 6"/>
                  <a:gd name="T64" fmla="*/ 0 w 10"/>
                  <a:gd name="T65" fmla="*/ 27309 h 6"/>
                  <a:gd name="T66" fmla="*/ 0 w 10"/>
                  <a:gd name="T67" fmla="*/ 27309 h 6"/>
                  <a:gd name="T68" fmla="*/ 0 w 10"/>
                  <a:gd name="T69" fmla="*/ 27309 h 6"/>
                  <a:gd name="T70" fmla="*/ 820 w 10"/>
                  <a:gd name="T71" fmla="*/ 27309 h 6"/>
                  <a:gd name="T72" fmla="*/ 820 w 10"/>
                  <a:gd name="T73" fmla="*/ 18206 h 6"/>
                  <a:gd name="T74" fmla="*/ 820 w 10"/>
                  <a:gd name="T75" fmla="*/ 18206 h 6"/>
                  <a:gd name="T76" fmla="*/ 2343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9" name="Freeform 2307">
                <a:extLst>
                  <a:ext uri="{FF2B5EF4-FFF2-40B4-BE49-F238E27FC236}">
                    <a16:creationId xmlns:a16="http://schemas.microsoft.com/office/drawing/2014/main" id="{2B14228A-13CB-99DF-1D32-2ADA59D8F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3279"/>
                <a:ext cx="13" cy="9"/>
              </a:xfrm>
              <a:custGeom>
                <a:avLst/>
                <a:gdLst>
                  <a:gd name="T0" fmla="*/ 2343 w 10"/>
                  <a:gd name="T1" fmla="*/ 0 h 6"/>
                  <a:gd name="T2" fmla="*/ 2343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2512 w 10"/>
                  <a:gd name="T9" fmla="*/ 0 h 6"/>
                  <a:gd name="T10" fmla="*/ 2512 w 10"/>
                  <a:gd name="T11" fmla="*/ 12137 h 6"/>
                  <a:gd name="T12" fmla="*/ 2512 w 10"/>
                  <a:gd name="T13" fmla="*/ 12137 h 6"/>
                  <a:gd name="T14" fmla="*/ 3266 w 10"/>
                  <a:gd name="T15" fmla="*/ 12137 h 6"/>
                  <a:gd name="T16" fmla="*/ 3266 w 10"/>
                  <a:gd name="T17" fmla="*/ 12137 h 6"/>
                  <a:gd name="T18" fmla="*/ 3266 w 10"/>
                  <a:gd name="T19" fmla="*/ 12137 h 6"/>
                  <a:gd name="T20" fmla="*/ 3266 w 10"/>
                  <a:gd name="T21" fmla="*/ 27309 h 6"/>
                  <a:gd name="T22" fmla="*/ 3266 w 10"/>
                  <a:gd name="T23" fmla="*/ 27309 h 6"/>
                  <a:gd name="T24" fmla="*/ 3266 w 10"/>
                  <a:gd name="T25" fmla="*/ 27309 h 6"/>
                  <a:gd name="T26" fmla="*/ 3266 w 10"/>
                  <a:gd name="T27" fmla="*/ 27309 h 6"/>
                  <a:gd name="T28" fmla="*/ 2512 w 10"/>
                  <a:gd name="T29" fmla="*/ 27309 h 6"/>
                  <a:gd name="T30" fmla="*/ 2512 w 10"/>
                  <a:gd name="T31" fmla="*/ 31617 h 6"/>
                  <a:gd name="T32" fmla="*/ 2512 w 10"/>
                  <a:gd name="T33" fmla="*/ 31617 h 6"/>
                  <a:gd name="T34" fmla="*/ 2512 w 10"/>
                  <a:gd name="T35" fmla="*/ 31617 h 6"/>
                  <a:gd name="T36" fmla="*/ 2512 w 10"/>
                  <a:gd name="T37" fmla="*/ 31617 h 6"/>
                  <a:gd name="T38" fmla="*/ 820 w 10"/>
                  <a:gd name="T39" fmla="*/ 47426 h 6"/>
                  <a:gd name="T40" fmla="*/ 820 w 10"/>
                  <a:gd name="T41" fmla="*/ 47426 h 6"/>
                  <a:gd name="T42" fmla="*/ 820 w 10"/>
                  <a:gd name="T43" fmla="*/ 47426 h 6"/>
                  <a:gd name="T44" fmla="*/ 820 w 10"/>
                  <a:gd name="T45" fmla="*/ 47426 h 6"/>
                  <a:gd name="T46" fmla="*/ 820 w 10"/>
                  <a:gd name="T47" fmla="*/ 47426 h 6"/>
                  <a:gd name="T48" fmla="*/ 0 w 10"/>
                  <a:gd name="T49" fmla="*/ 31617 h 6"/>
                  <a:gd name="T50" fmla="*/ 0 w 10"/>
                  <a:gd name="T51" fmla="*/ 31617 h 6"/>
                  <a:gd name="T52" fmla="*/ 0 w 10"/>
                  <a:gd name="T53" fmla="*/ 31617 h 6"/>
                  <a:gd name="T54" fmla="*/ 0 w 10"/>
                  <a:gd name="T55" fmla="*/ 31617 h 6"/>
                  <a:gd name="T56" fmla="*/ 0 w 10"/>
                  <a:gd name="T57" fmla="*/ 27309 h 6"/>
                  <a:gd name="T58" fmla="*/ 0 w 10"/>
                  <a:gd name="T59" fmla="*/ 27309 h 6"/>
                  <a:gd name="T60" fmla="*/ 0 w 10"/>
                  <a:gd name="T61" fmla="*/ 27309 h 6"/>
                  <a:gd name="T62" fmla="*/ 0 w 10"/>
                  <a:gd name="T63" fmla="*/ 27309 h 6"/>
                  <a:gd name="T64" fmla="*/ 0 w 10"/>
                  <a:gd name="T65" fmla="*/ 27309 h 6"/>
                  <a:gd name="T66" fmla="*/ 0 w 10"/>
                  <a:gd name="T67" fmla="*/ 12137 h 6"/>
                  <a:gd name="T68" fmla="*/ 0 w 10"/>
                  <a:gd name="T69" fmla="*/ 12137 h 6"/>
                  <a:gd name="T70" fmla="*/ 820 w 10"/>
                  <a:gd name="T71" fmla="*/ 12137 h 6"/>
                  <a:gd name="T72" fmla="*/ 820 w 10"/>
                  <a:gd name="T73" fmla="*/ 12137 h 6"/>
                  <a:gd name="T74" fmla="*/ 820 w 10"/>
                  <a:gd name="T75" fmla="*/ 12137 h 6"/>
                  <a:gd name="T76" fmla="*/ 2343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0" name="Freeform 2308">
                <a:extLst>
                  <a:ext uri="{FF2B5EF4-FFF2-40B4-BE49-F238E27FC236}">
                    <a16:creationId xmlns:a16="http://schemas.microsoft.com/office/drawing/2014/main" id="{D4104A22-E5DB-34F8-20B4-1804DEE63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3279"/>
                <a:ext cx="13" cy="9"/>
              </a:xfrm>
              <a:custGeom>
                <a:avLst/>
                <a:gdLst>
                  <a:gd name="T0" fmla="*/ 2343 w 10"/>
                  <a:gd name="T1" fmla="*/ 0 h 6"/>
                  <a:gd name="T2" fmla="*/ 2343 w 10"/>
                  <a:gd name="T3" fmla="*/ 0 h 6"/>
                  <a:gd name="T4" fmla="*/ 2512 w 10"/>
                  <a:gd name="T5" fmla="*/ 0 h 6"/>
                  <a:gd name="T6" fmla="*/ 2512 w 10"/>
                  <a:gd name="T7" fmla="*/ 0 h 6"/>
                  <a:gd name="T8" fmla="*/ 2512 w 10"/>
                  <a:gd name="T9" fmla="*/ 0 h 6"/>
                  <a:gd name="T10" fmla="*/ 2512 w 10"/>
                  <a:gd name="T11" fmla="*/ 12137 h 6"/>
                  <a:gd name="T12" fmla="*/ 2512 w 10"/>
                  <a:gd name="T13" fmla="*/ 12137 h 6"/>
                  <a:gd name="T14" fmla="*/ 3266 w 10"/>
                  <a:gd name="T15" fmla="*/ 12137 h 6"/>
                  <a:gd name="T16" fmla="*/ 3266 w 10"/>
                  <a:gd name="T17" fmla="*/ 12137 h 6"/>
                  <a:gd name="T18" fmla="*/ 3266 w 10"/>
                  <a:gd name="T19" fmla="*/ 12137 h 6"/>
                  <a:gd name="T20" fmla="*/ 3266 w 10"/>
                  <a:gd name="T21" fmla="*/ 27309 h 6"/>
                  <a:gd name="T22" fmla="*/ 3266 w 10"/>
                  <a:gd name="T23" fmla="*/ 27309 h 6"/>
                  <a:gd name="T24" fmla="*/ 3266 w 10"/>
                  <a:gd name="T25" fmla="*/ 27309 h 6"/>
                  <a:gd name="T26" fmla="*/ 3266 w 10"/>
                  <a:gd name="T27" fmla="*/ 27309 h 6"/>
                  <a:gd name="T28" fmla="*/ 2512 w 10"/>
                  <a:gd name="T29" fmla="*/ 27309 h 6"/>
                  <a:gd name="T30" fmla="*/ 2512 w 10"/>
                  <a:gd name="T31" fmla="*/ 31617 h 6"/>
                  <a:gd name="T32" fmla="*/ 2512 w 10"/>
                  <a:gd name="T33" fmla="*/ 31617 h 6"/>
                  <a:gd name="T34" fmla="*/ 2512 w 10"/>
                  <a:gd name="T35" fmla="*/ 31617 h 6"/>
                  <a:gd name="T36" fmla="*/ 2512 w 10"/>
                  <a:gd name="T37" fmla="*/ 31617 h 6"/>
                  <a:gd name="T38" fmla="*/ 820 w 10"/>
                  <a:gd name="T39" fmla="*/ 47426 h 6"/>
                  <a:gd name="T40" fmla="*/ 820 w 10"/>
                  <a:gd name="T41" fmla="*/ 47426 h 6"/>
                  <a:gd name="T42" fmla="*/ 820 w 10"/>
                  <a:gd name="T43" fmla="*/ 47426 h 6"/>
                  <a:gd name="T44" fmla="*/ 820 w 10"/>
                  <a:gd name="T45" fmla="*/ 47426 h 6"/>
                  <a:gd name="T46" fmla="*/ 820 w 10"/>
                  <a:gd name="T47" fmla="*/ 47426 h 6"/>
                  <a:gd name="T48" fmla="*/ 0 w 10"/>
                  <a:gd name="T49" fmla="*/ 31617 h 6"/>
                  <a:gd name="T50" fmla="*/ 0 w 10"/>
                  <a:gd name="T51" fmla="*/ 31617 h 6"/>
                  <a:gd name="T52" fmla="*/ 0 w 10"/>
                  <a:gd name="T53" fmla="*/ 31617 h 6"/>
                  <a:gd name="T54" fmla="*/ 0 w 10"/>
                  <a:gd name="T55" fmla="*/ 31617 h 6"/>
                  <a:gd name="T56" fmla="*/ 0 w 10"/>
                  <a:gd name="T57" fmla="*/ 27309 h 6"/>
                  <a:gd name="T58" fmla="*/ 0 w 10"/>
                  <a:gd name="T59" fmla="*/ 27309 h 6"/>
                  <a:gd name="T60" fmla="*/ 0 w 10"/>
                  <a:gd name="T61" fmla="*/ 27309 h 6"/>
                  <a:gd name="T62" fmla="*/ 0 w 10"/>
                  <a:gd name="T63" fmla="*/ 27309 h 6"/>
                  <a:gd name="T64" fmla="*/ 0 w 10"/>
                  <a:gd name="T65" fmla="*/ 27309 h 6"/>
                  <a:gd name="T66" fmla="*/ 0 w 10"/>
                  <a:gd name="T67" fmla="*/ 12137 h 6"/>
                  <a:gd name="T68" fmla="*/ 0 w 10"/>
                  <a:gd name="T69" fmla="*/ 12137 h 6"/>
                  <a:gd name="T70" fmla="*/ 820 w 10"/>
                  <a:gd name="T71" fmla="*/ 12137 h 6"/>
                  <a:gd name="T72" fmla="*/ 820 w 10"/>
                  <a:gd name="T73" fmla="*/ 12137 h 6"/>
                  <a:gd name="T74" fmla="*/ 820 w 10"/>
                  <a:gd name="T75" fmla="*/ 12137 h 6"/>
                  <a:gd name="T76" fmla="*/ 2343 w 10"/>
                  <a:gd name="T77" fmla="*/ 0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1" name="Freeform 2309">
                <a:extLst>
                  <a:ext uri="{FF2B5EF4-FFF2-40B4-BE49-F238E27FC236}">
                    <a16:creationId xmlns:a16="http://schemas.microsoft.com/office/drawing/2014/main" id="{9DE6CFA2-9F3C-A3E4-9901-241975123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" y="3280"/>
                <a:ext cx="12" cy="8"/>
              </a:xfrm>
              <a:custGeom>
                <a:avLst/>
                <a:gdLst>
                  <a:gd name="T0" fmla="*/ 9 w 12"/>
                  <a:gd name="T1" fmla="*/ 0 h 5"/>
                  <a:gd name="T2" fmla="*/ 10 w 12"/>
                  <a:gd name="T3" fmla="*/ 0 h 5"/>
                  <a:gd name="T4" fmla="*/ 10 w 12"/>
                  <a:gd name="T5" fmla="*/ 0 h 5"/>
                  <a:gd name="T6" fmla="*/ 10 w 12"/>
                  <a:gd name="T7" fmla="*/ 0 h 5"/>
                  <a:gd name="T8" fmla="*/ 10 w 12"/>
                  <a:gd name="T9" fmla="*/ 0 h 5"/>
                  <a:gd name="T10" fmla="*/ 10 w 12"/>
                  <a:gd name="T11" fmla="*/ 0 h 5"/>
                  <a:gd name="T12" fmla="*/ 10 w 12"/>
                  <a:gd name="T13" fmla="*/ 62272 h 5"/>
                  <a:gd name="T14" fmla="*/ 12 w 12"/>
                  <a:gd name="T15" fmla="*/ 62272 h 5"/>
                  <a:gd name="T16" fmla="*/ 12 w 12"/>
                  <a:gd name="T17" fmla="*/ 62272 h 5"/>
                  <a:gd name="T18" fmla="*/ 12 w 12"/>
                  <a:gd name="T19" fmla="*/ 99635 h 5"/>
                  <a:gd name="T20" fmla="*/ 10 w 12"/>
                  <a:gd name="T21" fmla="*/ 99635 h 5"/>
                  <a:gd name="T22" fmla="*/ 10 w 12"/>
                  <a:gd name="T23" fmla="*/ 99635 h 5"/>
                  <a:gd name="T24" fmla="*/ 10 w 12"/>
                  <a:gd name="T25" fmla="*/ 99635 h 5"/>
                  <a:gd name="T26" fmla="*/ 10 w 12"/>
                  <a:gd name="T27" fmla="*/ 159416 h 5"/>
                  <a:gd name="T28" fmla="*/ 10 w 12"/>
                  <a:gd name="T29" fmla="*/ 159416 h 5"/>
                  <a:gd name="T30" fmla="*/ 9 w 12"/>
                  <a:gd name="T31" fmla="*/ 159416 h 5"/>
                  <a:gd name="T32" fmla="*/ 9 w 12"/>
                  <a:gd name="T33" fmla="*/ 159416 h 5"/>
                  <a:gd name="T34" fmla="*/ 4 w 12"/>
                  <a:gd name="T35" fmla="*/ 159416 h 5"/>
                  <a:gd name="T36" fmla="*/ 2 w 12"/>
                  <a:gd name="T37" fmla="*/ 159416 h 5"/>
                  <a:gd name="T38" fmla="*/ 2 w 12"/>
                  <a:gd name="T39" fmla="*/ 159416 h 5"/>
                  <a:gd name="T40" fmla="*/ 2 w 12"/>
                  <a:gd name="T41" fmla="*/ 159416 h 5"/>
                  <a:gd name="T42" fmla="*/ 2 w 12"/>
                  <a:gd name="T43" fmla="*/ 159416 h 5"/>
                  <a:gd name="T44" fmla="*/ 0 w 12"/>
                  <a:gd name="T45" fmla="*/ 99635 h 5"/>
                  <a:gd name="T46" fmla="*/ 0 w 12"/>
                  <a:gd name="T47" fmla="*/ 99635 h 5"/>
                  <a:gd name="T48" fmla="*/ 0 w 12"/>
                  <a:gd name="T49" fmla="*/ 99635 h 5"/>
                  <a:gd name="T50" fmla="*/ 0 w 12"/>
                  <a:gd name="T51" fmla="*/ 62272 h 5"/>
                  <a:gd name="T52" fmla="*/ 0 w 12"/>
                  <a:gd name="T53" fmla="*/ 62272 h 5"/>
                  <a:gd name="T54" fmla="*/ 0 w 12"/>
                  <a:gd name="T55" fmla="*/ 62272 h 5"/>
                  <a:gd name="T56" fmla="*/ 0 w 12"/>
                  <a:gd name="T57" fmla="*/ 62272 h 5"/>
                  <a:gd name="T58" fmla="*/ 2 w 12"/>
                  <a:gd name="T59" fmla="*/ 0 h 5"/>
                  <a:gd name="T60" fmla="*/ 2 w 12"/>
                  <a:gd name="T61" fmla="*/ 0 h 5"/>
                  <a:gd name="T62" fmla="*/ 2 w 12"/>
                  <a:gd name="T63" fmla="*/ 0 h 5"/>
                  <a:gd name="T64" fmla="*/ 4 w 12"/>
                  <a:gd name="T65" fmla="*/ 0 h 5"/>
                  <a:gd name="T66" fmla="*/ 4 w 12"/>
                  <a:gd name="T67" fmla="*/ 0 h 5"/>
                  <a:gd name="T68" fmla="*/ 9 w 12"/>
                  <a:gd name="T69" fmla="*/ 0 h 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5">
                    <a:moveTo>
                      <a:pt x="9" y="0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2" name="Freeform 2310">
                <a:extLst>
                  <a:ext uri="{FF2B5EF4-FFF2-40B4-BE49-F238E27FC236}">
                    <a16:creationId xmlns:a16="http://schemas.microsoft.com/office/drawing/2014/main" id="{49C30D36-F758-7763-2B2C-EF9F770DC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" y="3280"/>
                <a:ext cx="12" cy="8"/>
              </a:xfrm>
              <a:custGeom>
                <a:avLst/>
                <a:gdLst>
                  <a:gd name="T0" fmla="*/ 9 w 12"/>
                  <a:gd name="T1" fmla="*/ 0 h 5"/>
                  <a:gd name="T2" fmla="*/ 9 w 12"/>
                  <a:gd name="T3" fmla="*/ 0 h 5"/>
                  <a:gd name="T4" fmla="*/ 10 w 12"/>
                  <a:gd name="T5" fmla="*/ 0 h 5"/>
                  <a:gd name="T6" fmla="*/ 10 w 12"/>
                  <a:gd name="T7" fmla="*/ 0 h 5"/>
                  <a:gd name="T8" fmla="*/ 10 w 12"/>
                  <a:gd name="T9" fmla="*/ 0 h 5"/>
                  <a:gd name="T10" fmla="*/ 10 w 12"/>
                  <a:gd name="T11" fmla="*/ 0 h 5"/>
                  <a:gd name="T12" fmla="*/ 10 w 12"/>
                  <a:gd name="T13" fmla="*/ 0 h 5"/>
                  <a:gd name="T14" fmla="*/ 10 w 12"/>
                  <a:gd name="T15" fmla="*/ 62272 h 5"/>
                  <a:gd name="T16" fmla="*/ 12 w 12"/>
                  <a:gd name="T17" fmla="*/ 62272 h 5"/>
                  <a:gd name="T18" fmla="*/ 12 w 12"/>
                  <a:gd name="T19" fmla="*/ 62272 h 5"/>
                  <a:gd name="T20" fmla="*/ 12 w 12"/>
                  <a:gd name="T21" fmla="*/ 62272 h 5"/>
                  <a:gd name="T22" fmla="*/ 12 w 12"/>
                  <a:gd name="T23" fmla="*/ 99635 h 5"/>
                  <a:gd name="T24" fmla="*/ 10 w 12"/>
                  <a:gd name="T25" fmla="*/ 99635 h 5"/>
                  <a:gd name="T26" fmla="*/ 10 w 12"/>
                  <a:gd name="T27" fmla="*/ 99635 h 5"/>
                  <a:gd name="T28" fmla="*/ 10 w 12"/>
                  <a:gd name="T29" fmla="*/ 99635 h 5"/>
                  <a:gd name="T30" fmla="*/ 10 w 12"/>
                  <a:gd name="T31" fmla="*/ 159416 h 5"/>
                  <a:gd name="T32" fmla="*/ 10 w 12"/>
                  <a:gd name="T33" fmla="*/ 159416 h 5"/>
                  <a:gd name="T34" fmla="*/ 9 w 12"/>
                  <a:gd name="T35" fmla="*/ 159416 h 5"/>
                  <a:gd name="T36" fmla="*/ 9 w 12"/>
                  <a:gd name="T37" fmla="*/ 159416 h 5"/>
                  <a:gd name="T38" fmla="*/ 4 w 12"/>
                  <a:gd name="T39" fmla="*/ 159416 h 5"/>
                  <a:gd name="T40" fmla="*/ 4 w 12"/>
                  <a:gd name="T41" fmla="*/ 159416 h 5"/>
                  <a:gd name="T42" fmla="*/ 2 w 12"/>
                  <a:gd name="T43" fmla="*/ 159416 h 5"/>
                  <a:gd name="T44" fmla="*/ 2 w 12"/>
                  <a:gd name="T45" fmla="*/ 159416 h 5"/>
                  <a:gd name="T46" fmla="*/ 2 w 12"/>
                  <a:gd name="T47" fmla="*/ 159416 h 5"/>
                  <a:gd name="T48" fmla="*/ 2 w 12"/>
                  <a:gd name="T49" fmla="*/ 159416 h 5"/>
                  <a:gd name="T50" fmla="*/ 0 w 12"/>
                  <a:gd name="T51" fmla="*/ 99635 h 5"/>
                  <a:gd name="T52" fmla="*/ 0 w 12"/>
                  <a:gd name="T53" fmla="*/ 99635 h 5"/>
                  <a:gd name="T54" fmla="*/ 0 w 12"/>
                  <a:gd name="T55" fmla="*/ 99635 h 5"/>
                  <a:gd name="T56" fmla="*/ 0 w 12"/>
                  <a:gd name="T57" fmla="*/ 62272 h 5"/>
                  <a:gd name="T58" fmla="*/ 0 w 12"/>
                  <a:gd name="T59" fmla="*/ 62272 h 5"/>
                  <a:gd name="T60" fmla="*/ 0 w 12"/>
                  <a:gd name="T61" fmla="*/ 62272 h 5"/>
                  <a:gd name="T62" fmla="*/ 0 w 12"/>
                  <a:gd name="T63" fmla="*/ 62272 h 5"/>
                  <a:gd name="T64" fmla="*/ 0 w 12"/>
                  <a:gd name="T65" fmla="*/ 62272 h 5"/>
                  <a:gd name="T66" fmla="*/ 2 w 12"/>
                  <a:gd name="T67" fmla="*/ 0 h 5"/>
                  <a:gd name="T68" fmla="*/ 2 w 12"/>
                  <a:gd name="T69" fmla="*/ 0 h 5"/>
                  <a:gd name="T70" fmla="*/ 2 w 12"/>
                  <a:gd name="T71" fmla="*/ 0 h 5"/>
                  <a:gd name="T72" fmla="*/ 4 w 12"/>
                  <a:gd name="T73" fmla="*/ 0 h 5"/>
                  <a:gd name="T74" fmla="*/ 4 w 12"/>
                  <a:gd name="T75" fmla="*/ 0 h 5"/>
                  <a:gd name="T76" fmla="*/ 9 w 12"/>
                  <a:gd name="T77" fmla="*/ 0 h 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5">
                    <a:moveTo>
                      <a:pt x="9" y="0"/>
                    </a:moveTo>
                    <a:lnTo>
                      <a:pt x="9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3" name="Freeform 2311">
                <a:extLst>
                  <a:ext uri="{FF2B5EF4-FFF2-40B4-BE49-F238E27FC236}">
                    <a16:creationId xmlns:a16="http://schemas.microsoft.com/office/drawing/2014/main" id="{B145BED1-0B9F-B92F-D148-C4F19F274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3280"/>
                <a:ext cx="6" cy="8"/>
              </a:xfrm>
              <a:custGeom>
                <a:avLst/>
                <a:gdLst>
                  <a:gd name="T0" fmla="*/ 5 w 6"/>
                  <a:gd name="T1" fmla="*/ 0 h 5"/>
                  <a:gd name="T2" fmla="*/ 5 w 6"/>
                  <a:gd name="T3" fmla="*/ 0 h 5"/>
                  <a:gd name="T4" fmla="*/ 5 w 6"/>
                  <a:gd name="T5" fmla="*/ 0 h 5"/>
                  <a:gd name="T6" fmla="*/ 5 w 6"/>
                  <a:gd name="T7" fmla="*/ 0 h 5"/>
                  <a:gd name="T8" fmla="*/ 6 w 6"/>
                  <a:gd name="T9" fmla="*/ 0 h 5"/>
                  <a:gd name="T10" fmla="*/ 6 w 6"/>
                  <a:gd name="T11" fmla="*/ 62272 h 5"/>
                  <a:gd name="T12" fmla="*/ 6 w 6"/>
                  <a:gd name="T13" fmla="*/ 62272 h 5"/>
                  <a:gd name="T14" fmla="*/ 6 w 6"/>
                  <a:gd name="T15" fmla="*/ 62272 h 5"/>
                  <a:gd name="T16" fmla="*/ 6 w 6"/>
                  <a:gd name="T17" fmla="*/ 62272 h 5"/>
                  <a:gd name="T18" fmla="*/ 6 w 6"/>
                  <a:gd name="T19" fmla="*/ 62272 h 5"/>
                  <a:gd name="T20" fmla="*/ 6 w 6"/>
                  <a:gd name="T21" fmla="*/ 99635 h 5"/>
                  <a:gd name="T22" fmla="*/ 6 w 6"/>
                  <a:gd name="T23" fmla="*/ 99635 h 5"/>
                  <a:gd name="T24" fmla="*/ 6 w 6"/>
                  <a:gd name="T25" fmla="*/ 99635 h 5"/>
                  <a:gd name="T26" fmla="*/ 6 w 6"/>
                  <a:gd name="T27" fmla="*/ 99635 h 5"/>
                  <a:gd name="T28" fmla="*/ 6 w 6"/>
                  <a:gd name="T29" fmla="*/ 159416 h 5"/>
                  <a:gd name="T30" fmla="*/ 5 w 6"/>
                  <a:gd name="T31" fmla="*/ 159416 h 5"/>
                  <a:gd name="T32" fmla="*/ 5 w 6"/>
                  <a:gd name="T33" fmla="*/ 159416 h 5"/>
                  <a:gd name="T34" fmla="*/ 5 w 6"/>
                  <a:gd name="T35" fmla="*/ 159416 h 5"/>
                  <a:gd name="T36" fmla="*/ 5 w 6"/>
                  <a:gd name="T37" fmla="*/ 159416 h 5"/>
                  <a:gd name="T38" fmla="*/ 0 w 6"/>
                  <a:gd name="T39" fmla="*/ 159416 h 5"/>
                  <a:gd name="T40" fmla="*/ 0 w 6"/>
                  <a:gd name="T41" fmla="*/ 0 h 5"/>
                  <a:gd name="T42" fmla="*/ 5 w 6"/>
                  <a:gd name="T43" fmla="*/ 0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4" name="Freeform 2312">
                <a:extLst>
                  <a:ext uri="{FF2B5EF4-FFF2-40B4-BE49-F238E27FC236}">
                    <a16:creationId xmlns:a16="http://schemas.microsoft.com/office/drawing/2014/main" id="{79249B06-E197-855A-0A24-14F674055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3280"/>
                <a:ext cx="6" cy="8"/>
              </a:xfrm>
              <a:custGeom>
                <a:avLst/>
                <a:gdLst>
                  <a:gd name="T0" fmla="*/ 5 w 6"/>
                  <a:gd name="T1" fmla="*/ 0 h 5"/>
                  <a:gd name="T2" fmla="*/ 5 w 6"/>
                  <a:gd name="T3" fmla="*/ 0 h 5"/>
                  <a:gd name="T4" fmla="*/ 5 w 6"/>
                  <a:gd name="T5" fmla="*/ 0 h 5"/>
                  <a:gd name="T6" fmla="*/ 5 w 6"/>
                  <a:gd name="T7" fmla="*/ 0 h 5"/>
                  <a:gd name="T8" fmla="*/ 6 w 6"/>
                  <a:gd name="T9" fmla="*/ 0 h 5"/>
                  <a:gd name="T10" fmla="*/ 6 w 6"/>
                  <a:gd name="T11" fmla="*/ 62272 h 5"/>
                  <a:gd name="T12" fmla="*/ 6 w 6"/>
                  <a:gd name="T13" fmla="*/ 62272 h 5"/>
                  <a:gd name="T14" fmla="*/ 6 w 6"/>
                  <a:gd name="T15" fmla="*/ 62272 h 5"/>
                  <a:gd name="T16" fmla="*/ 6 w 6"/>
                  <a:gd name="T17" fmla="*/ 62272 h 5"/>
                  <a:gd name="T18" fmla="*/ 6 w 6"/>
                  <a:gd name="T19" fmla="*/ 62272 h 5"/>
                  <a:gd name="T20" fmla="*/ 6 w 6"/>
                  <a:gd name="T21" fmla="*/ 99635 h 5"/>
                  <a:gd name="T22" fmla="*/ 6 w 6"/>
                  <a:gd name="T23" fmla="*/ 99635 h 5"/>
                  <a:gd name="T24" fmla="*/ 6 w 6"/>
                  <a:gd name="T25" fmla="*/ 99635 h 5"/>
                  <a:gd name="T26" fmla="*/ 6 w 6"/>
                  <a:gd name="T27" fmla="*/ 99635 h 5"/>
                  <a:gd name="T28" fmla="*/ 6 w 6"/>
                  <a:gd name="T29" fmla="*/ 159416 h 5"/>
                  <a:gd name="T30" fmla="*/ 5 w 6"/>
                  <a:gd name="T31" fmla="*/ 159416 h 5"/>
                  <a:gd name="T32" fmla="*/ 5 w 6"/>
                  <a:gd name="T33" fmla="*/ 159416 h 5"/>
                  <a:gd name="T34" fmla="*/ 5 w 6"/>
                  <a:gd name="T35" fmla="*/ 159416 h 5"/>
                  <a:gd name="T36" fmla="*/ 5 w 6"/>
                  <a:gd name="T37" fmla="*/ 159416 h 5"/>
                  <a:gd name="T38" fmla="*/ 0 w 6"/>
                  <a:gd name="T39" fmla="*/ 159416 h 5"/>
                  <a:gd name="T40" fmla="*/ 0 w 6"/>
                  <a:gd name="T41" fmla="*/ 0 h 5"/>
                  <a:gd name="T42" fmla="*/ 5 w 6"/>
                  <a:gd name="T43" fmla="*/ 0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5" name="Freeform 2313">
                <a:extLst>
                  <a:ext uri="{FF2B5EF4-FFF2-40B4-BE49-F238E27FC236}">
                    <a16:creationId xmlns:a16="http://schemas.microsoft.com/office/drawing/2014/main" id="{13529350-AE7B-54B5-74BD-60926FD65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285"/>
                <a:ext cx="8" cy="6"/>
              </a:xfrm>
              <a:custGeom>
                <a:avLst/>
                <a:gdLst>
                  <a:gd name="T0" fmla="*/ 8 w 8"/>
                  <a:gd name="T1" fmla="*/ 1 h 6"/>
                  <a:gd name="T2" fmla="*/ 7 w 8"/>
                  <a:gd name="T3" fmla="*/ 6 h 6"/>
                  <a:gd name="T4" fmla="*/ 2 w 8"/>
                  <a:gd name="T5" fmla="*/ 4 h 6"/>
                  <a:gd name="T6" fmla="*/ 2 w 8"/>
                  <a:gd name="T7" fmla="*/ 4 h 6"/>
                  <a:gd name="T8" fmla="*/ 0 w 8"/>
                  <a:gd name="T9" fmla="*/ 3 h 6"/>
                  <a:gd name="T10" fmla="*/ 0 w 8"/>
                  <a:gd name="T11" fmla="*/ 3 h 6"/>
                  <a:gd name="T12" fmla="*/ 0 w 8"/>
                  <a:gd name="T13" fmla="*/ 3 h 6"/>
                  <a:gd name="T14" fmla="*/ 0 w 8"/>
                  <a:gd name="T15" fmla="*/ 1 h 6"/>
                  <a:gd name="T16" fmla="*/ 0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0 w 8"/>
                  <a:gd name="T23" fmla="*/ 0 h 6"/>
                  <a:gd name="T24" fmla="*/ 0 w 8"/>
                  <a:gd name="T25" fmla="*/ 0 h 6"/>
                  <a:gd name="T26" fmla="*/ 2 w 8"/>
                  <a:gd name="T27" fmla="*/ 0 h 6"/>
                  <a:gd name="T28" fmla="*/ 2 w 8"/>
                  <a:gd name="T29" fmla="*/ 0 h 6"/>
                  <a:gd name="T30" fmla="*/ 2 w 8"/>
                  <a:gd name="T31" fmla="*/ 0 h 6"/>
                  <a:gd name="T32" fmla="*/ 3 w 8"/>
                  <a:gd name="T33" fmla="*/ 0 h 6"/>
                  <a:gd name="T34" fmla="*/ 3 w 8"/>
                  <a:gd name="T35" fmla="*/ 0 h 6"/>
                  <a:gd name="T36" fmla="*/ 3 w 8"/>
                  <a:gd name="T37" fmla="*/ 0 h 6"/>
                  <a:gd name="T38" fmla="*/ 8 w 8"/>
                  <a:gd name="T39" fmla="*/ 1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8" y="1"/>
                    </a:move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6" name="Freeform 2314">
                <a:extLst>
                  <a:ext uri="{FF2B5EF4-FFF2-40B4-BE49-F238E27FC236}">
                    <a16:creationId xmlns:a16="http://schemas.microsoft.com/office/drawing/2014/main" id="{9B91CF0E-41CB-203C-9571-7A98B53E1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285"/>
                <a:ext cx="8" cy="6"/>
              </a:xfrm>
              <a:custGeom>
                <a:avLst/>
                <a:gdLst>
                  <a:gd name="T0" fmla="*/ 8 w 8"/>
                  <a:gd name="T1" fmla="*/ 1 h 6"/>
                  <a:gd name="T2" fmla="*/ 7 w 8"/>
                  <a:gd name="T3" fmla="*/ 6 h 6"/>
                  <a:gd name="T4" fmla="*/ 2 w 8"/>
                  <a:gd name="T5" fmla="*/ 4 h 6"/>
                  <a:gd name="T6" fmla="*/ 2 w 8"/>
                  <a:gd name="T7" fmla="*/ 4 h 6"/>
                  <a:gd name="T8" fmla="*/ 0 w 8"/>
                  <a:gd name="T9" fmla="*/ 3 h 6"/>
                  <a:gd name="T10" fmla="*/ 0 w 8"/>
                  <a:gd name="T11" fmla="*/ 3 h 6"/>
                  <a:gd name="T12" fmla="*/ 0 w 8"/>
                  <a:gd name="T13" fmla="*/ 3 h 6"/>
                  <a:gd name="T14" fmla="*/ 0 w 8"/>
                  <a:gd name="T15" fmla="*/ 1 h 6"/>
                  <a:gd name="T16" fmla="*/ 0 w 8"/>
                  <a:gd name="T17" fmla="*/ 1 h 6"/>
                  <a:gd name="T18" fmla="*/ 0 w 8"/>
                  <a:gd name="T19" fmla="*/ 1 h 6"/>
                  <a:gd name="T20" fmla="*/ 0 w 8"/>
                  <a:gd name="T21" fmla="*/ 1 h 6"/>
                  <a:gd name="T22" fmla="*/ 0 w 8"/>
                  <a:gd name="T23" fmla="*/ 1 h 6"/>
                  <a:gd name="T24" fmla="*/ 0 w 8"/>
                  <a:gd name="T25" fmla="*/ 0 h 6"/>
                  <a:gd name="T26" fmla="*/ 0 w 8"/>
                  <a:gd name="T27" fmla="*/ 0 h 6"/>
                  <a:gd name="T28" fmla="*/ 2 w 8"/>
                  <a:gd name="T29" fmla="*/ 0 h 6"/>
                  <a:gd name="T30" fmla="*/ 2 w 8"/>
                  <a:gd name="T31" fmla="*/ 0 h 6"/>
                  <a:gd name="T32" fmla="*/ 2 w 8"/>
                  <a:gd name="T33" fmla="*/ 0 h 6"/>
                  <a:gd name="T34" fmla="*/ 3 w 8"/>
                  <a:gd name="T35" fmla="*/ 0 h 6"/>
                  <a:gd name="T36" fmla="*/ 3 w 8"/>
                  <a:gd name="T37" fmla="*/ 0 h 6"/>
                  <a:gd name="T38" fmla="*/ 3 w 8"/>
                  <a:gd name="T39" fmla="*/ 0 h 6"/>
                  <a:gd name="T40" fmla="*/ 3 w 8"/>
                  <a:gd name="T41" fmla="*/ 0 h 6"/>
                  <a:gd name="T42" fmla="*/ 8 w 8"/>
                  <a:gd name="T43" fmla="*/ 1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8" y="1"/>
                    </a:move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7" name="Freeform 2315">
                <a:extLst>
                  <a:ext uri="{FF2B5EF4-FFF2-40B4-BE49-F238E27FC236}">
                    <a16:creationId xmlns:a16="http://schemas.microsoft.com/office/drawing/2014/main" id="{EEB04B16-5A9A-E3EA-76FC-0569DB36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282"/>
                <a:ext cx="10" cy="7"/>
              </a:xfrm>
              <a:custGeom>
                <a:avLst/>
                <a:gdLst>
                  <a:gd name="T0" fmla="*/ 8 w 10"/>
                  <a:gd name="T1" fmla="*/ 3 h 7"/>
                  <a:gd name="T2" fmla="*/ 8 w 10"/>
                  <a:gd name="T3" fmla="*/ 3 h 7"/>
                  <a:gd name="T4" fmla="*/ 10 w 10"/>
                  <a:gd name="T5" fmla="*/ 3 h 7"/>
                  <a:gd name="T6" fmla="*/ 10 w 10"/>
                  <a:gd name="T7" fmla="*/ 3 h 7"/>
                  <a:gd name="T8" fmla="*/ 10 w 10"/>
                  <a:gd name="T9" fmla="*/ 4 h 7"/>
                  <a:gd name="T10" fmla="*/ 10 w 10"/>
                  <a:gd name="T11" fmla="*/ 4 h 7"/>
                  <a:gd name="T12" fmla="*/ 10 w 10"/>
                  <a:gd name="T13" fmla="*/ 4 h 7"/>
                  <a:gd name="T14" fmla="*/ 10 w 10"/>
                  <a:gd name="T15" fmla="*/ 4 h 7"/>
                  <a:gd name="T16" fmla="*/ 10 w 10"/>
                  <a:gd name="T17" fmla="*/ 6 h 7"/>
                  <a:gd name="T18" fmla="*/ 10 w 10"/>
                  <a:gd name="T19" fmla="*/ 6 h 7"/>
                  <a:gd name="T20" fmla="*/ 10 w 10"/>
                  <a:gd name="T21" fmla="*/ 6 h 7"/>
                  <a:gd name="T22" fmla="*/ 8 w 10"/>
                  <a:gd name="T23" fmla="*/ 7 h 7"/>
                  <a:gd name="T24" fmla="*/ 8 w 10"/>
                  <a:gd name="T25" fmla="*/ 7 h 7"/>
                  <a:gd name="T26" fmla="*/ 8 w 10"/>
                  <a:gd name="T27" fmla="*/ 7 h 7"/>
                  <a:gd name="T28" fmla="*/ 8 w 10"/>
                  <a:gd name="T29" fmla="*/ 7 h 7"/>
                  <a:gd name="T30" fmla="*/ 7 w 10"/>
                  <a:gd name="T31" fmla="*/ 7 h 7"/>
                  <a:gd name="T32" fmla="*/ 7 w 10"/>
                  <a:gd name="T33" fmla="*/ 7 h 7"/>
                  <a:gd name="T34" fmla="*/ 0 w 10"/>
                  <a:gd name="T35" fmla="*/ 4 h 7"/>
                  <a:gd name="T36" fmla="*/ 0 w 10"/>
                  <a:gd name="T37" fmla="*/ 4 h 7"/>
                  <a:gd name="T38" fmla="*/ 0 w 10"/>
                  <a:gd name="T39" fmla="*/ 4 h 7"/>
                  <a:gd name="T40" fmla="*/ 0 w 10"/>
                  <a:gd name="T41" fmla="*/ 4 h 7"/>
                  <a:gd name="T42" fmla="*/ 0 w 10"/>
                  <a:gd name="T43" fmla="*/ 3 h 7"/>
                  <a:gd name="T44" fmla="*/ 0 w 10"/>
                  <a:gd name="T45" fmla="*/ 3 h 7"/>
                  <a:gd name="T46" fmla="*/ 0 w 10"/>
                  <a:gd name="T47" fmla="*/ 3 h 7"/>
                  <a:gd name="T48" fmla="*/ 0 w 10"/>
                  <a:gd name="T49" fmla="*/ 3 h 7"/>
                  <a:gd name="T50" fmla="*/ 0 w 10"/>
                  <a:gd name="T51" fmla="*/ 1 h 7"/>
                  <a:gd name="T52" fmla="*/ 0 w 10"/>
                  <a:gd name="T53" fmla="*/ 1 h 7"/>
                  <a:gd name="T54" fmla="*/ 0 w 10"/>
                  <a:gd name="T55" fmla="*/ 1 h 7"/>
                  <a:gd name="T56" fmla="*/ 0 w 10"/>
                  <a:gd name="T57" fmla="*/ 0 h 7"/>
                  <a:gd name="T58" fmla="*/ 0 w 10"/>
                  <a:gd name="T59" fmla="*/ 0 h 7"/>
                  <a:gd name="T60" fmla="*/ 2 w 10"/>
                  <a:gd name="T61" fmla="*/ 0 h 7"/>
                  <a:gd name="T62" fmla="*/ 2 w 10"/>
                  <a:gd name="T63" fmla="*/ 0 h 7"/>
                  <a:gd name="T64" fmla="*/ 2 w 10"/>
                  <a:gd name="T65" fmla="*/ 0 h 7"/>
                  <a:gd name="T66" fmla="*/ 3 w 10"/>
                  <a:gd name="T67" fmla="*/ 0 h 7"/>
                  <a:gd name="T68" fmla="*/ 8 w 10"/>
                  <a:gd name="T69" fmla="*/ 3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7">
                    <a:moveTo>
                      <a:pt x="8" y="3"/>
                    </a:move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8" name="Freeform 2316">
                <a:extLst>
                  <a:ext uri="{FF2B5EF4-FFF2-40B4-BE49-F238E27FC236}">
                    <a16:creationId xmlns:a16="http://schemas.microsoft.com/office/drawing/2014/main" id="{53166F98-65AA-B7FC-B88E-7EFD9C9AE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282"/>
                <a:ext cx="10" cy="7"/>
              </a:xfrm>
              <a:custGeom>
                <a:avLst/>
                <a:gdLst>
                  <a:gd name="T0" fmla="*/ 8 w 10"/>
                  <a:gd name="T1" fmla="*/ 3 h 7"/>
                  <a:gd name="T2" fmla="*/ 8 w 10"/>
                  <a:gd name="T3" fmla="*/ 3 h 7"/>
                  <a:gd name="T4" fmla="*/ 10 w 10"/>
                  <a:gd name="T5" fmla="*/ 3 h 7"/>
                  <a:gd name="T6" fmla="*/ 10 w 10"/>
                  <a:gd name="T7" fmla="*/ 3 h 7"/>
                  <a:gd name="T8" fmla="*/ 10 w 10"/>
                  <a:gd name="T9" fmla="*/ 4 h 7"/>
                  <a:gd name="T10" fmla="*/ 10 w 10"/>
                  <a:gd name="T11" fmla="*/ 4 h 7"/>
                  <a:gd name="T12" fmla="*/ 10 w 10"/>
                  <a:gd name="T13" fmla="*/ 4 h 7"/>
                  <a:gd name="T14" fmla="*/ 10 w 10"/>
                  <a:gd name="T15" fmla="*/ 4 h 7"/>
                  <a:gd name="T16" fmla="*/ 10 w 10"/>
                  <a:gd name="T17" fmla="*/ 4 h 7"/>
                  <a:gd name="T18" fmla="*/ 10 w 10"/>
                  <a:gd name="T19" fmla="*/ 6 h 7"/>
                  <a:gd name="T20" fmla="*/ 10 w 10"/>
                  <a:gd name="T21" fmla="*/ 6 h 7"/>
                  <a:gd name="T22" fmla="*/ 10 w 10"/>
                  <a:gd name="T23" fmla="*/ 6 h 7"/>
                  <a:gd name="T24" fmla="*/ 8 w 10"/>
                  <a:gd name="T25" fmla="*/ 7 h 7"/>
                  <a:gd name="T26" fmla="*/ 8 w 10"/>
                  <a:gd name="T27" fmla="*/ 7 h 7"/>
                  <a:gd name="T28" fmla="*/ 8 w 10"/>
                  <a:gd name="T29" fmla="*/ 7 h 7"/>
                  <a:gd name="T30" fmla="*/ 8 w 10"/>
                  <a:gd name="T31" fmla="*/ 7 h 7"/>
                  <a:gd name="T32" fmla="*/ 8 w 10"/>
                  <a:gd name="T33" fmla="*/ 7 h 7"/>
                  <a:gd name="T34" fmla="*/ 7 w 10"/>
                  <a:gd name="T35" fmla="*/ 7 h 7"/>
                  <a:gd name="T36" fmla="*/ 7 w 10"/>
                  <a:gd name="T37" fmla="*/ 7 h 7"/>
                  <a:gd name="T38" fmla="*/ 0 w 10"/>
                  <a:gd name="T39" fmla="*/ 4 h 7"/>
                  <a:gd name="T40" fmla="*/ 0 w 10"/>
                  <a:gd name="T41" fmla="*/ 4 h 7"/>
                  <a:gd name="T42" fmla="*/ 0 w 10"/>
                  <a:gd name="T43" fmla="*/ 4 h 7"/>
                  <a:gd name="T44" fmla="*/ 0 w 10"/>
                  <a:gd name="T45" fmla="*/ 4 h 7"/>
                  <a:gd name="T46" fmla="*/ 0 w 10"/>
                  <a:gd name="T47" fmla="*/ 3 h 7"/>
                  <a:gd name="T48" fmla="*/ 0 w 10"/>
                  <a:gd name="T49" fmla="*/ 3 h 7"/>
                  <a:gd name="T50" fmla="*/ 0 w 10"/>
                  <a:gd name="T51" fmla="*/ 3 h 7"/>
                  <a:gd name="T52" fmla="*/ 0 w 10"/>
                  <a:gd name="T53" fmla="*/ 3 h 7"/>
                  <a:gd name="T54" fmla="*/ 0 w 10"/>
                  <a:gd name="T55" fmla="*/ 3 h 7"/>
                  <a:gd name="T56" fmla="*/ 0 w 10"/>
                  <a:gd name="T57" fmla="*/ 1 h 7"/>
                  <a:gd name="T58" fmla="*/ 0 w 10"/>
                  <a:gd name="T59" fmla="*/ 1 h 7"/>
                  <a:gd name="T60" fmla="*/ 0 w 10"/>
                  <a:gd name="T61" fmla="*/ 1 h 7"/>
                  <a:gd name="T62" fmla="*/ 0 w 10"/>
                  <a:gd name="T63" fmla="*/ 0 h 7"/>
                  <a:gd name="T64" fmla="*/ 0 w 10"/>
                  <a:gd name="T65" fmla="*/ 0 h 7"/>
                  <a:gd name="T66" fmla="*/ 2 w 10"/>
                  <a:gd name="T67" fmla="*/ 0 h 7"/>
                  <a:gd name="T68" fmla="*/ 2 w 10"/>
                  <a:gd name="T69" fmla="*/ 0 h 7"/>
                  <a:gd name="T70" fmla="*/ 2 w 10"/>
                  <a:gd name="T71" fmla="*/ 0 h 7"/>
                  <a:gd name="T72" fmla="*/ 2 w 10"/>
                  <a:gd name="T73" fmla="*/ 0 h 7"/>
                  <a:gd name="T74" fmla="*/ 3 w 10"/>
                  <a:gd name="T75" fmla="*/ 0 h 7"/>
                  <a:gd name="T76" fmla="*/ 8 w 10"/>
                  <a:gd name="T77" fmla="*/ 3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7">
                    <a:moveTo>
                      <a:pt x="8" y="3"/>
                    </a:moveTo>
                    <a:lnTo>
                      <a:pt x="8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9" name="Freeform 2317">
                <a:extLst>
                  <a:ext uri="{FF2B5EF4-FFF2-40B4-BE49-F238E27FC236}">
                    <a16:creationId xmlns:a16="http://schemas.microsoft.com/office/drawing/2014/main" id="{5856FCB1-89A6-68CD-93AE-6A053F323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280"/>
                <a:ext cx="12" cy="9"/>
              </a:xfrm>
              <a:custGeom>
                <a:avLst/>
                <a:gdLst>
                  <a:gd name="T0" fmla="*/ 9 w 12"/>
                  <a:gd name="T1" fmla="*/ 18206 h 6"/>
                  <a:gd name="T2" fmla="*/ 10 w 12"/>
                  <a:gd name="T3" fmla="*/ 18206 h 6"/>
                  <a:gd name="T4" fmla="*/ 10 w 12"/>
                  <a:gd name="T5" fmla="*/ 18206 h 6"/>
                  <a:gd name="T6" fmla="*/ 10 w 12"/>
                  <a:gd name="T7" fmla="*/ 27309 h 6"/>
                  <a:gd name="T8" fmla="*/ 10 w 12"/>
                  <a:gd name="T9" fmla="*/ 27309 h 6"/>
                  <a:gd name="T10" fmla="*/ 10 w 12"/>
                  <a:gd name="T11" fmla="*/ 27309 h 6"/>
                  <a:gd name="T12" fmla="*/ 12 w 12"/>
                  <a:gd name="T13" fmla="*/ 27309 h 6"/>
                  <a:gd name="T14" fmla="*/ 12 w 12"/>
                  <a:gd name="T15" fmla="*/ 40964 h 6"/>
                  <a:gd name="T16" fmla="*/ 12 w 12"/>
                  <a:gd name="T17" fmla="*/ 40964 h 6"/>
                  <a:gd name="T18" fmla="*/ 10 w 12"/>
                  <a:gd name="T19" fmla="*/ 40964 h 6"/>
                  <a:gd name="T20" fmla="*/ 10 w 12"/>
                  <a:gd name="T21" fmla="*/ 47426 h 6"/>
                  <a:gd name="T22" fmla="*/ 10 w 12"/>
                  <a:gd name="T23" fmla="*/ 47426 h 6"/>
                  <a:gd name="T24" fmla="*/ 10 w 12"/>
                  <a:gd name="T25" fmla="*/ 47426 h 6"/>
                  <a:gd name="T26" fmla="*/ 10 w 12"/>
                  <a:gd name="T27" fmla="*/ 47426 h 6"/>
                  <a:gd name="T28" fmla="*/ 10 w 12"/>
                  <a:gd name="T29" fmla="*/ 47426 h 6"/>
                  <a:gd name="T30" fmla="*/ 9 w 12"/>
                  <a:gd name="T31" fmla="*/ 47426 h 6"/>
                  <a:gd name="T32" fmla="*/ 9 w 12"/>
                  <a:gd name="T33" fmla="*/ 47426 h 6"/>
                  <a:gd name="T34" fmla="*/ 2 w 12"/>
                  <a:gd name="T35" fmla="*/ 40964 h 6"/>
                  <a:gd name="T36" fmla="*/ 2 w 12"/>
                  <a:gd name="T37" fmla="*/ 40964 h 6"/>
                  <a:gd name="T38" fmla="*/ 2 w 12"/>
                  <a:gd name="T39" fmla="*/ 40964 h 6"/>
                  <a:gd name="T40" fmla="*/ 2 w 12"/>
                  <a:gd name="T41" fmla="*/ 40964 h 6"/>
                  <a:gd name="T42" fmla="*/ 0 w 12"/>
                  <a:gd name="T43" fmla="*/ 40964 h 6"/>
                  <a:gd name="T44" fmla="*/ 0 w 12"/>
                  <a:gd name="T45" fmla="*/ 40964 h 6"/>
                  <a:gd name="T46" fmla="*/ 0 w 12"/>
                  <a:gd name="T47" fmla="*/ 27309 h 6"/>
                  <a:gd name="T48" fmla="*/ 0 w 12"/>
                  <a:gd name="T49" fmla="*/ 27309 h 6"/>
                  <a:gd name="T50" fmla="*/ 0 w 12"/>
                  <a:gd name="T51" fmla="*/ 27309 h 6"/>
                  <a:gd name="T52" fmla="*/ 0 w 12"/>
                  <a:gd name="T53" fmla="*/ 18206 h 6"/>
                  <a:gd name="T54" fmla="*/ 0 w 12"/>
                  <a:gd name="T55" fmla="*/ 18206 h 6"/>
                  <a:gd name="T56" fmla="*/ 2 w 12"/>
                  <a:gd name="T57" fmla="*/ 18206 h 6"/>
                  <a:gd name="T58" fmla="*/ 2 w 12"/>
                  <a:gd name="T59" fmla="*/ 18206 h 6"/>
                  <a:gd name="T60" fmla="*/ 2 w 12"/>
                  <a:gd name="T61" fmla="*/ 18206 h 6"/>
                  <a:gd name="T62" fmla="*/ 2 w 12"/>
                  <a:gd name="T63" fmla="*/ 0 h 6"/>
                  <a:gd name="T64" fmla="*/ 3 w 12"/>
                  <a:gd name="T65" fmla="*/ 0 h 6"/>
                  <a:gd name="T66" fmla="*/ 3 w 12"/>
                  <a:gd name="T67" fmla="*/ 0 h 6"/>
                  <a:gd name="T68" fmla="*/ 9 w 12"/>
                  <a:gd name="T69" fmla="*/ 1820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9" y="2"/>
                    </a:moveTo>
                    <a:lnTo>
                      <a:pt x="10" y="2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0" name="Freeform 2318">
                <a:extLst>
                  <a:ext uri="{FF2B5EF4-FFF2-40B4-BE49-F238E27FC236}">
                    <a16:creationId xmlns:a16="http://schemas.microsoft.com/office/drawing/2014/main" id="{D4796535-7C64-D671-32D5-793110769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280"/>
                <a:ext cx="12" cy="9"/>
              </a:xfrm>
              <a:custGeom>
                <a:avLst/>
                <a:gdLst>
                  <a:gd name="T0" fmla="*/ 9 w 12"/>
                  <a:gd name="T1" fmla="*/ 18206 h 6"/>
                  <a:gd name="T2" fmla="*/ 10 w 12"/>
                  <a:gd name="T3" fmla="*/ 18206 h 6"/>
                  <a:gd name="T4" fmla="*/ 10 w 12"/>
                  <a:gd name="T5" fmla="*/ 18206 h 6"/>
                  <a:gd name="T6" fmla="*/ 10 w 12"/>
                  <a:gd name="T7" fmla="*/ 27309 h 6"/>
                  <a:gd name="T8" fmla="*/ 10 w 12"/>
                  <a:gd name="T9" fmla="*/ 27309 h 6"/>
                  <a:gd name="T10" fmla="*/ 10 w 12"/>
                  <a:gd name="T11" fmla="*/ 27309 h 6"/>
                  <a:gd name="T12" fmla="*/ 12 w 12"/>
                  <a:gd name="T13" fmla="*/ 27309 h 6"/>
                  <a:gd name="T14" fmla="*/ 12 w 12"/>
                  <a:gd name="T15" fmla="*/ 40964 h 6"/>
                  <a:gd name="T16" fmla="*/ 12 w 12"/>
                  <a:gd name="T17" fmla="*/ 40964 h 6"/>
                  <a:gd name="T18" fmla="*/ 12 w 12"/>
                  <a:gd name="T19" fmla="*/ 40964 h 6"/>
                  <a:gd name="T20" fmla="*/ 10 w 12"/>
                  <a:gd name="T21" fmla="*/ 40964 h 6"/>
                  <a:gd name="T22" fmla="*/ 10 w 12"/>
                  <a:gd name="T23" fmla="*/ 47426 h 6"/>
                  <a:gd name="T24" fmla="*/ 10 w 12"/>
                  <a:gd name="T25" fmla="*/ 47426 h 6"/>
                  <a:gd name="T26" fmla="*/ 10 w 12"/>
                  <a:gd name="T27" fmla="*/ 47426 h 6"/>
                  <a:gd name="T28" fmla="*/ 10 w 12"/>
                  <a:gd name="T29" fmla="*/ 47426 h 6"/>
                  <a:gd name="T30" fmla="*/ 10 w 12"/>
                  <a:gd name="T31" fmla="*/ 47426 h 6"/>
                  <a:gd name="T32" fmla="*/ 9 w 12"/>
                  <a:gd name="T33" fmla="*/ 47426 h 6"/>
                  <a:gd name="T34" fmla="*/ 9 w 12"/>
                  <a:gd name="T35" fmla="*/ 47426 h 6"/>
                  <a:gd name="T36" fmla="*/ 9 w 12"/>
                  <a:gd name="T37" fmla="*/ 47426 h 6"/>
                  <a:gd name="T38" fmla="*/ 2 w 12"/>
                  <a:gd name="T39" fmla="*/ 40964 h 6"/>
                  <a:gd name="T40" fmla="*/ 2 w 12"/>
                  <a:gd name="T41" fmla="*/ 40964 h 6"/>
                  <a:gd name="T42" fmla="*/ 2 w 12"/>
                  <a:gd name="T43" fmla="*/ 40964 h 6"/>
                  <a:gd name="T44" fmla="*/ 2 w 12"/>
                  <a:gd name="T45" fmla="*/ 40964 h 6"/>
                  <a:gd name="T46" fmla="*/ 0 w 12"/>
                  <a:gd name="T47" fmla="*/ 40964 h 6"/>
                  <a:gd name="T48" fmla="*/ 0 w 12"/>
                  <a:gd name="T49" fmla="*/ 40964 h 6"/>
                  <a:gd name="T50" fmla="*/ 0 w 12"/>
                  <a:gd name="T51" fmla="*/ 27309 h 6"/>
                  <a:gd name="T52" fmla="*/ 0 w 12"/>
                  <a:gd name="T53" fmla="*/ 27309 h 6"/>
                  <a:gd name="T54" fmla="*/ 0 w 12"/>
                  <a:gd name="T55" fmla="*/ 27309 h 6"/>
                  <a:gd name="T56" fmla="*/ 0 w 12"/>
                  <a:gd name="T57" fmla="*/ 27309 h 6"/>
                  <a:gd name="T58" fmla="*/ 0 w 12"/>
                  <a:gd name="T59" fmla="*/ 18206 h 6"/>
                  <a:gd name="T60" fmla="*/ 0 w 12"/>
                  <a:gd name="T61" fmla="*/ 18206 h 6"/>
                  <a:gd name="T62" fmla="*/ 2 w 12"/>
                  <a:gd name="T63" fmla="*/ 18206 h 6"/>
                  <a:gd name="T64" fmla="*/ 2 w 12"/>
                  <a:gd name="T65" fmla="*/ 18206 h 6"/>
                  <a:gd name="T66" fmla="*/ 2 w 12"/>
                  <a:gd name="T67" fmla="*/ 18206 h 6"/>
                  <a:gd name="T68" fmla="*/ 2 w 12"/>
                  <a:gd name="T69" fmla="*/ 0 h 6"/>
                  <a:gd name="T70" fmla="*/ 3 w 12"/>
                  <a:gd name="T71" fmla="*/ 0 h 6"/>
                  <a:gd name="T72" fmla="*/ 3 w 12"/>
                  <a:gd name="T73" fmla="*/ 0 h 6"/>
                  <a:gd name="T74" fmla="*/ 3 w 12"/>
                  <a:gd name="T75" fmla="*/ 0 h 6"/>
                  <a:gd name="T76" fmla="*/ 9 w 12"/>
                  <a:gd name="T77" fmla="*/ 1820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9" y="2"/>
                    </a:moveTo>
                    <a:lnTo>
                      <a:pt x="10" y="2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9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1" name="Freeform 2319">
                <a:extLst>
                  <a:ext uri="{FF2B5EF4-FFF2-40B4-BE49-F238E27FC236}">
                    <a16:creationId xmlns:a16="http://schemas.microsoft.com/office/drawing/2014/main" id="{709DE986-9482-6C33-3C90-1EFC9CA23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280"/>
                <a:ext cx="10" cy="8"/>
              </a:xfrm>
              <a:custGeom>
                <a:avLst/>
                <a:gdLst>
                  <a:gd name="T0" fmla="*/ 8 w 10"/>
                  <a:gd name="T1" fmla="*/ 0 h 5"/>
                  <a:gd name="T2" fmla="*/ 8 w 10"/>
                  <a:gd name="T3" fmla="*/ 0 h 5"/>
                  <a:gd name="T4" fmla="*/ 8 w 10"/>
                  <a:gd name="T5" fmla="*/ 62272 h 5"/>
                  <a:gd name="T6" fmla="*/ 10 w 10"/>
                  <a:gd name="T7" fmla="*/ 62272 h 5"/>
                  <a:gd name="T8" fmla="*/ 10 w 10"/>
                  <a:gd name="T9" fmla="*/ 62272 h 5"/>
                  <a:gd name="T10" fmla="*/ 10 w 10"/>
                  <a:gd name="T11" fmla="*/ 62272 h 5"/>
                  <a:gd name="T12" fmla="*/ 10 w 10"/>
                  <a:gd name="T13" fmla="*/ 62272 h 5"/>
                  <a:gd name="T14" fmla="*/ 10 w 10"/>
                  <a:gd name="T15" fmla="*/ 99635 h 5"/>
                  <a:gd name="T16" fmla="*/ 10 w 10"/>
                  <a:gd name="T17" fmla="*/ 99635 h 5"/>
                  <a:gd name="T18" fmla="*/ 10 w 10"/>
                  <a:gd name="T19" fmla="*/ 99635 h 5"/>
                  <a:gd name="T20" fmla="*/ 10 w 10"/>
                  <a:gd name="T21" fmla="*/ 99635 h 5"/>
                  <a:gd name="T22" fmla="*/ 10 w 10"/>
                  <a:gd name="T23" fmla="*/ 159416 h 5"/>
                  <a:gd name="T24" fmla="*/ 10 w 10"/>
                  <a:gd name="T25" fmla="*/ 159416 h 5"/>
                  <a:gd name="T26" fmla="*/ 10 w 10"/>
                  <a:gd name="T27" fmla="*/ 159416 h 5"/>
                  <a:gd name="T28" fmla="*/ 8 w 10"/>
                  <a:gd name="T29" fmla="*/ 159416 h 5"/>
                  <a:gd name="T30" fmla="*/ 8 w 10"/>
                  <a:gd name="T31" fmla="*/ 159416 h 5"/>
                  <a:gd name="T32" fmla="*/ 8 w 10"/>
                  <a:gd name="T33" fmla="*/ 159416 h 5"/>
                  <a:gd name="T34" fmla="*/ 8 w 10"/>
                  <a:gd name="T35" fmla="*/ 159416 h 5"/>
                  <a:gd name="T36" fmla="*/ 7 w 10"/>
                  <a:gd name="T37" fmla="*/ 159416 h 5"/>
                  <a:gd name="T38" fmla="*/ 2 w 10"/>
                  <a:gd name="T39" fmla="*/ 159416 h 5"/>
                  <a:gd name="T40" fmla="*/ 2 w 10"/>
                  <a:gd name="T41" fmla="*/ 159416 h 5"/>
                  <a:gd name="T42" fmla="*/ 2 w 10"/>
                  <a:gd name="T43" fmla="*/ 159416 h 5"/>
                  <a:gd name="T44" fmla="*/ 0 w 10"/>
                  <a:gd name="T45" fmla="*/ 99635 h 5"/>
                  <a:gd name="T46" fmla="*/ 0 w 10"/>
                  <a:gd name="T47" fmla="*/ 99635 h 5"/>
                  <a:gd name="T48" fmla="*/ 0 w 10"/>
                  <a:gd name="T49" fmla="*/ 99635 h 5"/>
                  <a:gd name="T50" fmla="*/ 0 w 10"/>
                  <a:gd name="T51" fmla="*/ 99635 h 5"/>
                  <a:gd name="T52" fmla="*/ 0 w 10"/>
                  <a:gd name="T53" fmla="*/ 62272 h 5"/>
                  <a:gd name="T54" fmla="*/ 0 w 10"/>
                  <a:gd name="T55" fmla="*/ 62272 h 5"/>
                  <a:gd name="T56" fmla="*/ 0 w 10"/>
                  <a:gd name="T57" fmla="*/ 62272 h 5"/>
                  <a:gd name="T58" fmla="*/ 0 w 10"/>
                  <a:gd name="T59" fmla="*/ 62272 h 5"/>
                  <a:gd name="T60" fmla="*/ 0 w 10"/>
                  <a:gd name="T61" fmla="*/ 62272 h 5"/>
                  <a:gd name="T62" fmla="*/ 0 w 10"/>
                  <a:gd name="T63" fmla="*/ 0 h 5"/>
                  <a:gd name="T64" fmla="*/ 0 w 10"/>
                  <a:gd name="T65" fmla="*/ 0 h 5"/>
                  <a:gd name="T66" fmla="*/ 2 w 10"/>
                  <a:gd name="T67" fmla="*/ 0 h 5"/>
                  <a:gd name="T68" fmla="*/ 2 w 10"/>
                  <a:gd name="T69" fmla="*/ 0 h 5"/>
                  <a:gd name="T70" fmla="*/ 2 w 10"/>
                  <a:gd name="T71" fmla="*/ 0 h 5"/>
                  <a:gd name="T72" fmla="*/ 2 w 10"/>
                  <a:gd name="T73" fmla="*/ 0 h 5"/>
                  <a:gd name="T74" fmla="*/ 2 w 10"/>
                  <a:gd name="T75" fmla="*/ 0 h 5"/>
                  <a:gd name="T76" fmla="*/ 8 w 10"/>
                  <a:gd name="T77" fmla="*/ 0 h 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5">
                    <a:moveTo>
                      <a:pt x="8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2" name="Freeform 2320">
                <a:extLst>
                  <a:ext uri="{FF2B5EF4-FFF2-40B4-BE49-F238E27FC236}">
                    <a16:creationId xmlns:a16="http://schemas.microsoft.com/office/drawing/2014/main" id="{5C95BCA7-6DBB-2E68-301A-36AD649ED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280"/>
                <a:ext cx="10" cy="8"/>
              </a:xfrm>
              <a:custGeom>
                <a:avLst/>
                <a:gdLst>
                  <a:gd name="T0" fmla="*/ 8 w 10"/>
                  <a:gd name="T1" fmla="*/ 0 h 5"/>
                  <a:gd name="T2" fmla="*/ 8 w 10"/>
                  <a:gd name="T3" fmla="*/ 0 h 5"/>
                  <a:gd name="T4" fmla="*/ 8 w 10"/>
                  <a:gd name="T5" fmla="*/ 62272 h 5"/>
                  <a:gd name="T6" fmla="*/ 10 w 10"/>
                  <a:gd name="T7" fmla="*/ 62272 h 5"/>
                  <a:gd name="T8" fmla="*/ 10 w 10"/>
                  <a:gd name="T9" fmla="*/ 62272 h 5"/>
                  <a:gd name="T10" fmla="*/ 10 w 10"/>
                  <a:gd name="T11" fmla="*/ 62272 h 5"/>
                  <a:gd name="T12" fmla="*/ 10 w 10"/>
                  <a:gd name="T13" fmla="*/ 62272 h 5"/>
                  <a:gd name="T14" fmla="*/ 10 w 10"/>
                  <a:gd name="T15" fmla="*/ 99635 h 5"/>
                  <a:gd name="T16" fmla="*/ 10 w 10"/>
                  <a:gd name="T17" fmla="*/ 99635 h 5"/>
                  <a:gd name="T18" fmla="*/ 10 w 10"/>
                  <a:gd name="T19" fmla="*/ 99635 h 5"/>
                  <a:gd name="T20" fmla="*/ 10 w 10"/>
                  <a:gd name="T21" fmla="*/ 99635 h 5"/>
                  <a:gd name="T22" fmla="*/ 10 w 10"/>
                  <a:gd name="T23" fmla="*/ 159416 h 5"/>
                  <a:gd name="T24" fmla="*/ 10 w 10"/>
                  <a:gd name="T25" fmla="*/ 159416 h 5"/>
                  <a:gd name="T26" fmla="*/ 10 w 10"/>
                  <a:gd name="T27" fmla="*/ 159416 h 5"/>
                  <a:gd name="T28" fmla="*/ 8 w 10"/>
                  <a:gd name="T29" fmla="*/ 159416 h 5"/>
                  <a:gd name="T30" fmla="*/ 8 w 10"/>
                  <a:gd name="T31" fmla="*/ 159416 h 5"/>
                  <a:gd name="T32" fmla="*/ 8 w 10"/>
                  <a:gd name="T33" fmla="*/ 159416 h 5"/>
                  <a:gd name="T34" fmla="*/ 8 w 10"/>
                  <a:gd name="T35" fmla="*/ 159416 h 5"/>
                  <a:gd name="T36" fmla="*/ 7 w 10"/>
                  <a:gd name="T37" fmla="*/ 159416 h 5"/>
                  <a:gd name="T38" fmla="*/ 2 w 10"/>
                  <a:gd name="T39" fmla="*/ 159416 h 5"/>
                  <a:gd name="T40" fmla="*/ 2 w 10"/>
                  <a:gd name="T41" fmla="*/ 159416 h 5"/>
                  <a:gd name="T42" fmla="*/ 2 w 10"/>
                  <a:gd name="T43" fmla="*/ 159416 h 5"/>
                  <a:gd name="T44" fmla="*/ 0 w 10"/>
                  <a:gd name="T45" fmla="*/ 99635 h 5"/>
                  <a:gd name="T46" fmla="*/ 0 w 10"/>
                  <a:gd name="T47" fmla="*/ 99635 h 5"/>
                  <a:gd name="T48" fmla="*/ 0 w 10"/>
                  <a:gd name="T49" fmla="*/ 99635 h 5"/>
                  <a:gd name="T50" fmla="*/ 0 w 10"/>
                  <a:gd name="T51" fmla="*/ 99635 h 5"/>
                  <a:gd name="T52" fmla="*/ 0 w 10"/>
                  <a:gd name="T53" fmla="*/ 62272 h 5"/>
                  <a:gd name="T54" fmla="*/ 0 w 10"/>
                  <a:gd name="T55" fmla="*/ 62272 h 5"/>
                  <a:gd name="T56" fmla="*/ 0 w 10"/>
                  <a:gd name="T57" fmla="*/ 62272 h 5"/>
                  <a:gd name="T58" fmla="*/ 0 w 10"/>
                  <a:gd name="T59" fmla="*/ 62272 h 5"/>
                  <a:gd name="T60" fmla="*/ 0 w 10"/>
                  <a:gd name="T61" fmla="*/ 62272 h 5"/>
                  <a:gd name="T62" fmla="*/ 0 w 10"/>
                  <a:gd name="T63" fmla="*/ 0 h 5"/>
                  <a:gd name="T64" fmla="*/ 0 w 10"/>
                  <a:gd name="T65" fmla="*/ 0 h 5"/>
                  <a:gd name="T66" fmla="*/ 2 w 10"/>
                  <a:gd name="T67" fmla="*/ 0 h 5"/>
                  <a:gd name="T68" fmla="*/ 2 w 10"/>
                  <a:gd name="T69" fmla="*/ 0 h 5"/>
                  <a:gd name="T70" fmla="*/ 2 w 10"/>
                  <a:gd name="T71" fmla="*/ 0 h 5"/>
                  <a:gd name="T72" fmla="*/ 2 w 10"/>
                  <a:gd name="T73" fmla="*/ 0 h 5"/>
                  <a:gd name="T74" fmla="*/ 2 w 10"/>
                  <a:gd name="T75" fmla="*/ 0 h 5"/>
                  <a:gd name="T76" fmla="*/ 8 w 10"/>
                  <a:gd name="T77" fmla="*/ 0 h 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5">
                    <a:moveTo>
                      <a:pt x="8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3" name="Freeform 2321">
                <a:extLst>
                  <a:ext uri="{FF2B5EF4-FFF2-40B4-BE49-F238E27FC236}">
                    <a16:creationId xmlns:a16="http://schemas.microsoft.com/office/drawing/2014/main" id="{038C03A8-911F-1900-EA92-DF128B9A2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3279"/>
                <a:ext cx="8" cy="9"/>
              </a:xfrm>
              <a:custGeom>
                <a:avLst/>
                <a:gdLst>
                  <a:gd name="T0" fmla="*/ 5 w 8"/>
                  <a:gd name="T1" fmla="*/ 12137 h 6"/>
                  <a:gd name="T2" fmla="*/ 6 w 8"/>
                  <a:gd name="T3" fmla="*/ 12137 h 6"/>
                  <a:gd name="T4" fmla="*/ 6 w 8"/>
                  <a:gd name="T5" fmla="*/ 12137 h 6"/>
                  <a:gd name="T6" fmla="*/ 6 w 8"/>
                  <a:gd name="T7" fmla="*/ 12137 h 6"/>
                  <a:gd name="T8" fmla="*/ 6 w 8"/>
                  <a:gd name="T9" fmla="*/ 12137 h 6"/>
                  <a:gd name="T10" fmla="*/ 8 w 8"/>
                  <a:gd name="T11" fmla="*/ 12137 h 6"/>
                  <a:gd name="T12" fmla="*/ 8 w 8"/>
                  <a:gd name="T13" fmla="*/ 27309 h 6"/>
                  <a:gd name="T14" fmla="*/ 8 w 8"/>
                  <a:gd name="T15" fmla="*/ 27309 h 6"/>
                  <a:gd name="T16" fmla="*/ 8 w 8"/>
                  <a:gd name="T17" fmla="*/ 27309 h 6"/>
                  <a:gd name="T18" fmla="*/ 8 w 8"/>
                  <a:gd name="T19" fmla="*/ 31617 h 6"/>
                  <a:gd name="T20" fmla="*/ 8 w 8"/>
                  <a:gd name="T21" fmla="*/ 31617 h 6"/>
                  <a:gd name="T22" fmla="*/ 8 w 8"/>
                  <a:gd name="T23" fmla="*/ 31617 h 6"/>
                  <a:gd name="T24" fmla="*/ 6 w 8"/>
                  <a:gd name="T25" fmla="*/ 31617 h 6"/>
                  <a:gd name="T26" fmla="*/ 6 w 8"/>
                  <a:gd name="T27" fmla="*/ 47426 h 6"/>
                  <a:gd name="T28" fmla="*/ 6 w 8"/>
                  <a:gd name="T29" fmla="*/ 47426 h 6"/>
                  <a:gd name="T30" fmla="*/ 5 w 8"/>
                  <a:gd name="T31" fmla="*/ 47426 h 6"/>
                  <a:gd name="T32" fmla="*/ 5 w 8"/>
                  <a:gd name="T33" fmla="*/ 47426 h 6"/>
                  <a:gd name="T34" fmla="*/ 0 w 8"/>
                  <a:gd name="T35" fmla="*/ 31617 h 6"/>
                  <a:gd name="T36" fmla="*/ 0 w 8"/>
                  <a:gd name="T37" fmla="*/ 0 h 6"/>
                  <a:gd name="T38" fmla="*/ 5 w 8"/>
                  <a:gd name="T39" fmla="*/ 12137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5" y="1"/>
                    </a:moveTo>
                    <a:lnTo>
                      <a:pt x="6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4" name="Freeform 2322">
                <a:extLst>
                  <a:ext uri="{FF2B5EF4-FFF2-40B4-BE49-F238E27FC236}">
                    <a16:creationId xmlns:a16="http://schemas.microsoft.com/office/drawing/2014/main" id="{B0D6EB87-D483-6B97-4EF1-C485C9F68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3279"/>
                <a:ext cx="8" cy="9"/>
              </a:xfrm>
              <a:custGeom>
                <a:avLst/>
                <a:gdLst>
                  <a:gd name="T0" fmla="*/ 5 w 8"/>
                  <a:gd name="T1" fmla="*/ 12137 h 6"/>
                  <a:gd name="T2" fmla="*/ 6 w 8"/>
                  <a:gd name="T3" fmla="*/ 12137 h 6"/>
                  <a:gd name="T4" fmla="*/ 6 w 8"/>
                  <a:gd name="T5" fmla="*/ 12137 h 6"/>
                  <a:gd name="T6" fmla="*/ 6 w 8"/>
                  <a:gd name="T7" fmla="*/ 12137 h 6"/>
                  <a:gd name="T8" fmla="*/ 6 w 8"/>
                  <a:gd name="T9" fmla="*/ 12137 h 6"/>
                  <a:gd name="T10" fmla="*/ 8 w 8"/>
                  <a:gd name="T11" fmla="*/ 12137 h 6"/>
                  <a:gd name="T12" fmla="*/ 8 w 8"/>
                  <a:gd name="T13" fmla="*/ 27309 h 6"/>
                  <a:gd name="T14" fmla="*/ 8 w 8"/>
                  <a:gd name="T15" fmla="*/ 27309 h 6"/>
                  <a:gd name="T16" fmla="*/ 8 w 8"/>
                  <a:gd name="T17" fmla="*/ 27309 h 6"/>
                  <a:gd name="T18" fmla="*/ 8 w 8"/>
                  <a:gd name="T19" fmla="*/ 27309 h 6"/>
                  <a:gd name="T20" fmla="*/ 8 w 8"/>
                  <a:gd name="T21" fmla="*/ 31617 h 6"/>
                  <a:gd name="T22" fmla="*/ 8 w 8"/>
                  <a:gd name="T23" fmla="*/ 31617 h 6"/>
                  <a:gd name="T24" fmla="*/ 8 w 8"/>
                  <a:gd name="T25" fmla="*/ 31617 h 6"/>
                  <a:gd name="T26" fmla="*/ 6 w 8"/>
                  <a:gd name="T27" fmla="*/ 31617 h 6"/>
                  <a:gd name="T28" fmla="*/ 6 w 8"/>
                  <a:gd name="T29" fmla="*/ 47426 h 6"/>
                  <a:gd name="T30" fmla="*/ 6 w 8"/>
                  <a:gd name="T31" fmla="*/ 47426 h 6"/>
                  <a:gd name="T32" fmla="*/ 5 w 8"/>
                  <a:gd name="T33" fmla="*/ 47426 h 6"/>
                  <a:gd name="T34" fmla="*/ 5 w 8"/>
                  <a:gd name="T35" fmla="*/ 47426 h 6"/>
                  <a:gd name="T36" fmla="*/ 5 w 8"/>
                  <a:gd name="T37" fmla="*/ 47426 h 6"/>
                  <a:gd name="T38" fmla="*/ 0 w 8"/>
                  <a:gd name="T39" fmla="*/ 31617 h 6"/>
                  <a:gd name="T40" fmla="*/ 0 w 8"/>
                  <a:gd name="T41" fmla="*/ 0 h 6"/>
                  <a:gd name="T42" fmla="*/ 5 w 8"/>
                  <a:gd name="T43" fmla="*/ 12137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5" y="1"/>
                    </a:moveTo>
                    <a:lnTo>
                      <a:pt x="6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5" name="Freeform 2323">
                <a:extLst>
                  <a:ext uri="{FF2B5EF4-FFF2-40B4-BE49-F238E27FC236}">
                    <a16:creationId xmlns:a16="http://schemas.microsoft.com/office/drawing/2014/main" id="{4F75C5A6-C29B-040D-6C9F-A66A594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3283"/>
                <a:ext cx="8" cy="8"/>
              </a:xfrm>
              <a:custGeom>
                <a:avLst/>
                <a:gdLst>
                  <a:gd name="T0" fmla="*/ 1 w 8"/>
                  <a:gd name="T1" fmla="*/ 8 h 8"/>
                  <a:gd name="T2" fmla="*/ 0 w 8"/>
                  <a:gd name="T3" fmla="*/ 3 h 8"/>
                  <a:gd name="T4" fmla="*/ 5 w 8"/>
                  <a:gd name="T5" fmla="*/ 2 h 8"/>
                  <a:gd name="T6" fmla="*/ 5 w 8"/>
                  <a:gd name="T7" fmla="*/ 0 h 8"/>
                  <a:gd name="T8" fmla="*/ 5 w 8"/>
                  <a:gd name="T9" fmla="*/ 0 h 8"/>
                  <a:gd name="T10" fmla="*/ 5 w 8"/>
                  <a:gd name="T11" fmla="*/ 0 h 8"/>
                  <a:gd name="T12" fmla="*/ 6 w 8"/>
                  <a:gd name="T13" fmla="*/ 2 h 8"/>
                  <a:gd name="T14" fmla="*/ 6 w 8"/>
                  <a:gd name="T15" fmla="*/ 2 h 8"/>
                  <a:gd name="T16" fmla="*/ 6 w 8"/>
                  <a:gd name="T17" fmla="*/ 2 h 8"/>
                  <a:gd name="T18" fmla="*/ 8 w 8"/>
                  <a:gd name="T19" fmla="*/ 2 h 8"/>
                  <a:gd name="T20" fmla="*/ 8 w 8"/>
                  <a:gd name="T21" fmla="*/ 2 h 8"/>
                  <a:gd name="T22" fmla="*/ 8 w 8"/>
                  <a:gd name="T23" fmla="*/ 2 h 8"/>
                  <a:gd name="T24" fmla="*/ 8 w 8"/>
                  <a:gd name="T25" fmla="*/ 3 h 8"/>
                  <a:gd name="T26" fmla="*/ 8 w 8"/>
                  <a:gd name="T27" fmla="*/ 3 h 8"/>
                  <a:gd name="T28" fmla="*/ 8 w 8"/>
                  <a:gd name="T29" fmla="*/ 3 h 8"/>
                  <a:gd name="T30" fmla="*/ 8 w 8"/>
                  <a:gd name="T31" fmla="*/ 5 h 8"/>
                  <a:gd name="T32" fmla="*/ 6 w 8"/>
                  <a:gd name="T33" fmla="*/ 5 h 8"/>
                  <a:gd name="T34" fmla="*/ 6 w 8"/>
                  <a:gd name="T35" fmla="*/ 5 h 8"/>
                  <a:gd name="T36" fmla="*/ 6 w 8"/>
                  <a:gd name="T37" fmla="*/ 5 h 8"/>
                  <a:gd name="T38" fmla="*/ 1 w 8"/>
                  <a:gd name="T39" fmla="*/ 8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8">
                    <a:moveTo>
                      <a:pt x="1" y="8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6" name="Freeform 2324">
                <a:extLst>
                  <a:ext uri="{FF2B5EF4-FFF2-40B4-BE49-F238E27FC236}">
                    <a16:creationId xmlns:a16="http://schemas.microsoft.com/office/drawing/2014/main" id="{AC3EF463-0174-DD8E-5426-B8E8D2839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3283"/>
                <a:ext cx="8" cy="8"/>
              </a:xfrm>
              <a:custGeom>
                <a:avLst/>
                <a:gdLst>
                  <a:gd name="T0" fmla="*/ 1 w 8"/>
                  <a:gd name="T1" fmla="*/ 8 h 8"/>
                  <a:gd name="T2" fmla="*/ 0 w 8"/>
                  <a:gd name="T3" fmla="*/ 3 h 8"/>
                  <a:gd name="T4" fmla="*/ 5 w 8"/>
                  <a:gd name="T5" fmla="*/ 2 h 8"/>
                  <a:gd name="T6" fmla="*/ 5 w 8"/>
                  <a:gd name="T7" fmla="*/ 0 h 8"/>
                  <a:gd name="T8" fmla="*/ 5 w 8"/>
                  <a:gd name="T9" fmla="*/ 0 h 8"/>
                  <a:gd name="T10" fmla="*/ 5 w 8"/>
                  <a:gd name="T11" fmla="*/ 0 h 8"/>
                  <a:gd name="T12" fmla="*/ 5 w 8"/>
                  <a:gd name="T13" fmla="*/ 0 h 8"/>
                  <a:gd name="T14" fmla="*/ 6 w 8"/>
                  <a:gd name="T15" fmla="*/ 2 h 8"/>
                  <a:gd name="T16" fmla="*/ 6 w 8"/>
                  <a:gd name="T17" fmla="*/ 2 h 8"/>
                  <a:gd name="T18" fmla="*/ 6 w 8"/>
                  <a:gd name="T19" fmla="*/ 2 h 8"/>
                  <a:gd name="T20" fmla="*/ 8 w 8"/>
                  <a:gd name="T21" fmla="*/ 2 h 8"/>
                  <a:gd name="T22" fmla="*/ 8 w 8"/>
                  <a:gd name="T23" fmla="*/ 2 h 8"/>
                  <a:gd name="T24" fmla="*/ 8 w 8"/>
                  <a:gd name="T25" fmla="*/ 2 h 8"/>
                  <a:gd name="T26" fmla="*/ 8 w 8"/>
                  <a:gd name="T27" fmla="*/ 3 h 8"/>
                  <a:gd name="T28" fmla="*/ 8 w 8"/>
                  <a:gd name="T29" fmla="*/ 3 h 8"/>
                  <a:gd name="T30" fmla="*/ 8 w 8"/>
                  <a:gd name="T31" fmla="*/ 3 h 8"/>
                  <a:gd name="T32" fmla="*/ 8 w 8"/>
                  <a:gd name="T33" fmla="*/ 3 h 8"/>
                  <a:gd name="T34" fmla="*/ 8 w 8"/>
                  <a:gd name="T35" fmla="*/ 5 h 8"/>
                  <a:gd name="T36" fmla="*/ 6 w 8"/>
                  <a:gd name="T37" fmla="*/ 5 h 8"/>
                  <a:gd name="T38" fmla="*/ 6 w 8"/>
                  <a:gd name="T39" fmla="*/ 5 h 8"/>
                  <a:gd name="T40" fmla="*/ 6 w 8"/>
                  <a:gd name="T41" fmla="*/ 5 h 8"/>
                  <a:gd name="T42" fmla="*/ 1 w 8"/>
                  <a:gd name="T43" fmla="*/ 8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1" y="8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1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7" name="Freeform 2325">
                <a:extLst>
                  <a:ext uri="{FF2B5EF4-FFF2-40B4-BE49-F238E27FC236}">
                    <a16:creationId xmlns:a16="http://schemas.microsoft.com/office/drawing/2014/main" id="{6EB3DE80-6B99-BB35-FB0D-6B04B68B3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3282"/>
                <a:ext cx="10" cy="6"/>
              </a:xfrm>
              <a:custGeom>
                <a:avLst/>
                <a:gdLst>
                  <a:gd name="T0" fmla="*/ 3 w 10"/>
                  <a:gd name="T1" fmla="*/ 6 h 6"/>
                  <a:gd name="T2" fmla="*/ 2 w 10"/>
                  <a:gd name="T3" fmla="*/ 6 h 6"/>
                  <a:gd name="T4" fmla="*/ 2 w 10"/>
                  <a:gd name="T5" fmla="*/ 6 h 6"/>
                  <a:gd name="T6" fmla="*/ 2 w 10"/>
                  <a:gd name="T7" fmla="*/ 6 h 6"/>
                  <a:gd name="T8" fmla="*/ 2 w 10"/>
                  <a:gd name="T9" fmla="*/ 6 h 6"/>
                  <a:gd name="T10" fmla="*/ 2 w 10"/>
                  <a:gd name="T11" fmla="*/ 6 h 6"/>
                  <a:gd name="T12" fmla="*/ 0 w 10"/>
                  <a:gd name="T13" fmla="*/ 6 h 6"/>
                  <a:gd name="T14" fmla="*/ 0 w 10"/>
                  <a:gd name="T15" fmla="*/ 6 h 6"/>
                  <a:gd name="T16" fmla="*/ 0 w 10"/>
                  <a:gd name="T17" fmla="*/ 4 h 6"/>
                  <a:gd name="T18" fmla="*/ 0 w 10"/>
                  <a:gd name="T19" fmla="*/ 4 h 6"/>
                  <a:gd name="T20" fmla="*/ 0 w 10"/>
                  <a:gd name="T21" fmla="*/ 4 h 6"/>
                  <a:gd name="T22" fmla="*/ 0 w 10"/>
                  <a:gd name="T23" fmla="*/ 4 h 6"/>
                  <a:gd name="T24" fmla="*/ 0 w 10"/>
                  <a:gd name="T25" fmla="*/ 4 h 6"/>
                  <a:gd name="T26" fmla="*/ 0 w 10"/>
                  <a:gd name="T27" fmla="*/ 3 h 6"/>
                  <a:gd name="T28" fmla="*/ 0 w 10"/>
                  <a:gd name="T29" fmla="*/ 3 h 6"/>
                  <a:gd name="T30" fmla="*/ 0 w 10"/>
                  <a:gd name="T31" fmla="*/ 3 h 6"/>
                  <a:gd name="T32" fmla="*/ 0 w 10"/>
                  <a:gd name="T33" fmla="*/ 3 h 6"/>
                  <a:gd name="T34" fmla="*/ 2 w 10"/>
                  <a:gd name="T35" fmla="*/ 3 h 6"/>
                  <a:gd name="T36" fmla="*/ 2 w 10"/>
                  <a:gd name="T37" fmla="*/ 3 h 6"/>
                  <a:gd name="T38" fmla="*/ 7 w 10"/>
                  <a:gd name="T39" fmla="*/ 0 h 6"/>
                  <a:gd name="T40" fmla="*/ 7 w 10"/>
                  <a:gd name="T41" fmla="*/ 0 h 6"/>
                  <a:gd name="T42" fmla="*/ 7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8 w 10"/>
                  <a:gd name="T49" fmla="*/ 0 h 6"/>
                  <a:gd name="T50" fmla="*/ 8 w 10"/>
                  <a:gd name="T51" fmla="*/ 0 h 6"/>
                  <a:gd name="T52" fmla="*/ 10 w 10"/>
                  <a:gd name="T53" fmla="*/ 1 h 6"/>
                  <a:gd name="T54" fmla="*/ 10 w 10"/>
                  <a:gd name="T55" fmla="*/ 1 h 6"/>
                  <a:gd name="T56" fmla="*/ 10 w 10"/>
                  <a:gd name="T57" fmla="*/ 1 h 6"/>
                  <a:gd name="T58" fmla="*/ 10 w 10"/>
                  <a:gd name="T59" fmla="*/ 1 h 6"/>
                  <a:gd name="T60" fmla="*/ 10 w 10"/>
                  <a:gd name="T61" fmla="*/ 3 h 6"/>
                  <a:gd name="T62" fmla="*/ 10 w 10"/>
                  <a:gd name="T63" fmla="*/ 3 h 6"/>
                  <a:gd name="T64" fmla="*/ 10 w 10"/>
                  <a:gd name="T65" fmla="*/ 3 h 6"/>
                  <a:gd name="T66" fmla="*/ 10 w 10"/>
                  <a:gd name="T67" fmla="*/ 3 h 6"/>
                  <a:gd name="T68" fmla="*/ 10 w 10"/>
                  <a:gd name="T69" fmla="*/ 3 h 6"/>
                  <a:gd name="T70" fmla="*/ 8 w 10"/>
                  <a:gd name="T71" fmla="*/ 4 h 6"/>
                  <a:gd name="T72" fmla="*/ 8 w 10"/>
                  <a:gd name="T73" fmla="*/ 4 h 6"/>
                  <a:gd name="T74" fmla="*/ 8 w 10"/>
                  <a:gd name="T75" fmla="*/ 4 h 6"/>
                  <a:gd name="T76" fmla="*/ 3 w 1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8" name="Freeform 2326">
                <a:extLst>
                  <a:ext uri="{FF2B5EF4-FFF2-40B4-BE49-F238E27FC236}">
                    <a16:creationId xmlns:a16="http://schemas.microsoft.com/office/drawing/2014/main" id="{94B45ACF-3EDE-1BC7-ECFA-F9EACBC0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3282"/>
                <a:ext cx="10" cy="6"/>
              </a:xfrm>
              <a:custGeom>
                <a:avLst/>
                <a:gdLst>
                  <a:gd name="T0" fmla="*/ 3 w 10"/>
                  <a:gd name="T1" fmla="*/ 6 h 6"/>
                  <a:gd name="T2" fmla="*/ 2 w 10"/>
                  <a:gd name="T3" fmla="*/ 6 h 6"/>
                  <a:gd name="T4" fmla="*/ 2 w 10"/>
                  <a:gd name="T5" fmla="*/ 6 h 6"/>
                  <a:gd name="T6" fmla="*/ 2 w 10"/>
                  <a:gd name="T7" fmla="*/ 6 h 6"/>
                  <a:gd name="T8" fmla="*/ 2 w 10"/>
                  <a:gd name="T9" fmla="*/ 6 h 6"/>
                  <a:gd name="T10" fmla="*/ 2 w 10"/>
                  <a:gd name="T11" fmla="*/ 6 h 6"/>
                  <a:gd name="T12" fmla="*/ 0 w 10"/>
                  <a:gd name="T13" fmla="*/ 6 h 6"/>
                  <a:gd name="T14" fmla="*/ 0 w 10"/>
                  <a:gd name="T15" fmla="*/ 6 h 6"/>
                  <a:gd name="T16" fmla="*/ 0 w 10"/>
                  <a:gd name="T17" fmla="*/ 4 h 6"/>
                  <a:gd name="T18" fmla="*/ 0 w 10"/>
                  <a:gd name="T19" fmla="*/ 4 h 6"/>
                  <a:gd name="T20" fmla="*/ 0 w 10"/>
                  <a:gd name="T21" fmla="*/ 4 h 6"/>
                  <a:gd name="T22" fmla="*/ 0 w 10"/>
                  <a:gd name="T23" fmla="*/ 4 h 6"/>
                  <a:gd name="T24" fmla="*/ 0 w 10"/>
                  <a:gd name="T25" fmla="*/ 4 h 6"/>
                  <a:gd name="T26" fmla="*/ 0 w 10"/>
                  <a:gd name="T27" fmla="*/ 3 h 6"/>
                  <a:gd name="T28" fmla="*/ 0 w 10"/>
                  <a:gd name="T29" fmla="*/ 3 h 6"/>
                  <a:gd name="T30" fmla="*/ 0 w 10"/>
                  <a:gd name="T31" fmla="*/ 3 h 6"/>
                  <a:gd name="T32" fmla="*/ 0 w 10"/>
                  <a:gd name="T33" fmla="*/ 3 h 6"/>
                  <a:gd name="T34" fmla="*/ 2 w 10"/>
                  <a:gd name="T35" fmla="*/ 3 h 6"/>
                  <a:gd name="T36" fmla="*/ 2 w 10"/>
                  <a:gd name="T37" fmla="*/ 3 h 6"/>
                  <a:gd name="T38" fmla="*/ 7 w 10"/>
                  <a:gd name="T39" fmla="*/ 0 h 6"/>
                  <a:gd name="T40" fmla="*/ 7 w 10"/>
                  <a:gd name="T41" fmla="*/ 0 h 6"/>
                  <a:gd name="T42" fmla="*/ 7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8 w 10"/>
                  <a:gd name="T49" fmla="*/ 0 h 6"/>
                  <a:gd name="T50" fmla="*/ 8 w 10"/>
                  <a:gd name="T51" fmla="*/ 0 h 6"/>
                  <a:gd name="T52" fmla="*/ 10 w 10"/>
                  <a:gd name="T53" fmla="*/ 1 h 6"/>
                  <a:gd name="T54" fmla="*/ 10 w 10"/>
                  <a:gd name="T55" fmla="*/ 1 h 6"/>
                  <a:gd name="T56" fmla="*/ 10 w 10"/>
                  <a:gd name="T57" fmla="*/ 1 h 6"/>
                  <a:gd name="T58" fmla="*/ 10 w 10"/>
                  <a:gd name="T59" fmla="*/ 1 h 6"/>
                  <a:gd name="T60" fmla="*/ 10 w 10"/>
                  <a:gd name="T61" fmla="*/ 3 h 6"/>
                  <a:gd name="T62" fmla="*/ 10 w 10"/>
                  <a:gd name="T63" fmla="*/ 3 h 6"/>
                  <a:gd name="T64" fmla="*/ 10 w 10"/>
                  <a:gd name="T65" fmla="*/ 3 h 6"/>
                  <a:gd name="T66" fmla="*/ 10 w 10"/>
                  <a:gd name="T67" fmla="*/ 3 h 6"/>
                  <a:gd name="T68" fmla="*/ 10 w 10"/>
                  <a:gd name="T69" fmla="*/ 3 h 6"/>
                  <a:gd name="T70" fmla="*/ 8 w 10"/>
                  <a:gd name="T71" fmla="*/ 4 h 6"/>
                  <a:gd name="T72" fmla="*/ 8 w 10"/>
                  <a:gd name="T73" fmla="*/ 4 h 6"/>
                  <a:gd name="T74" fmla="*/ 8 w 10"/>
                  <a:gd name="T75" fmla="*/ 4 h 6"/>
                  <a:gd name="T76" fmla="*/ 3 w 1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8" y="4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9" name="Freeform 2327">
                <a:extLst>
                  <a:ext uri="{FF2B5EF4-FFF2-40B4-BE49-F238E27FC236}">
                    <a16:creationId xmlns:a16="http://schemas.microsoft.com/office/drawing/2014/main" id="{99A04D89-875F-C30B-ECE7-73AD29866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3280"/>
                <a:ext cx="10" cy="9"/>
              </a:xfrm>
              <a:custGeom>
                <a:avLst/>
                <a:gdLst>
                  <a:gd name="T0" fmla="*/ 3 w 10"/>
                  <a:gd name="T1" fmla="*/ 47426 h 6"/>
                  <a:gd name="T2" fmla="*/ 2 w 10"/>
                  <a:gd name="T3" fmla="*/ 47426 h 6"/>
                  <a:gd name="T4" fmla="*/ 2 w 10"/>
                  <a:gd name="T5" fmla="*/ 47426 h 6"/>
                  <a:gd name="T6" fmla="*/ 2 w 10"/>
                  <a:gd name="T7" fmla="*/ 47426 h 6"/>
                  <a:gd name="T8" fmla="*/ 2 w 10"/>
                  <a:gd name="T9" fmla="*/ 47426 h 6"/>
                  <a:gd name="T10" fmla="*/ 0 w 10"/>
                  <a:gd name="T11" fmla="*/ 47426 h 6"/>
                  <a:gd name="T12" fmla="*/ 0 w 10"/>
                  <a:gd name="T13" fmla="*/ 40964 h 6"/>
                  <a:gd name="T14" fmla="*/ 0 w 10"/>
                  <a:gd name="T15" fmla="*/ 40964 h 6"/>
                  <a:gd name="T16" fmla="*/ 0 w 10"/>
                  <a:gd name="T17" fmla="*/ 40964 h 6"/>
                  <a:gd name="T18" fmla="*/ 0 w 10"/>
                  <a:gd name="T19" fmla="*/ 40964 h 6"/>
                  <a:gd name="T20" fmla="*/ 0 w 10"/>
                  <a:gd name="T21" fmla="*/ 27309 h 6"/>
                  <a:gd name="T22" fmla="*/ 0 w 10"/>
                  <a:gd name="T23" fmla="*/ 27309 h 6"/>
                  <a:gd name="T24" fmla="*/ 0 w 10"/>
                  <a:gd name="T25" fmla="*/ 27309 h 6"/>
                  <a:gd name="T26" fmla="*/ 0 w 10"/>
                  <a:gd name="T27" fmla="*/ 18206 h 6"/>
                  <a:gd name="T28" fmla="*/ 2 w 10"/>
                  <a:gd name="T29" fmla="*/ 18206 h 6"/>
                  <a:gd name="T30" fmla="*/ 2 w 10"/>
                  <a:gd name="T31" fmla="*/ 18206 h 6"/>
                  <a:gd name="T32" fmla="*/ 2 w 10"/>
                  <a:gd name="T33" fmla="*/ 18206 h 6"/>
                  <a:gd name="T34" fmla="*/ 8 w 10"/>
                  <a:gd name="T35" fmla="*/ 0 h 6"/>
                  <a:gd name="T36" fmla="*/ 8 w 10"/>
                  <a:gd name="T37" fmla="*/ 0 h 6"/>
                  <a:gd name="T38" fmla="*/ 8 w 10"/>
                  <a:gd name="T39" fmla="*/ 0 h 6"/>
                  <a:gd name="T40" fmla="*/ 8 w 10"/>
                  <a:gd name="T41" fmla="*/ 0 h 6"/>
                  <a:gd name="T42" fmla="*/ 10 w 10"/>
                  <a:gd name="T43" fmla="*/ 0 h 6"/>
                  <a:gd name="T44" fmla="*/ 10 w 10"/>
                  <a:gd name="T45" fmla="*/ 18206 h 6"/>
                  <a:gd name="T46" fmla="*/ 10 w 10"/>
                  <a:gd name="T47" fmla="*/ 18206 h 6"/>
                  <a:gd name="T48" fmla="*/ 10 w 10"/>
                  <a:gd name="T49" fmla="*/ 18206 h 6"/>
                  <a:gd name="T50" fmla="*/ 10 w 10"/>
                  <a:gd name="T51" fmla="*/ 18206 h 6"/>
                  <a:gd name="T52" fmla="*/ 10 w 10"/>
                  <a:gd name="T53" fmla="*/ 27309 h 6"/>
                  <a:gd name="T54" fmla="*/ 10 w 10"/>
                  <a:gd name="T55" fmla="*/ 27309 h 6"/>
                  <a:gd name="T56" fmla="*/ 10 w 10"/>
                  <a:gd name="T57" fmla="*/ 27309 h 6"/>
                  <a:gd name="T58" fmla="*/ 10 w 10"/>
                  <a:gd name="T59" fmla="*/ 40964 h 6"/>
                  <a:gd name="T60" fmla="*/ 10 w 10"/>
                  <a:gd name="T61" fmla="*/ 40964 h 6"/>
                  <a:gd name="T62" fmla="*/ 10 w 10"/>
                  <a:gd name="T63" fmla="*/ 40964 h 6"/>
                  <a:gd name="T64" fmla="*/ 8 w 10"/>
                  <a:gd name="T65" fmla="*/ 40964 h 6"/>
                  <a:gd name="T66" fmla="*/ 8 w 10"/>
                  <a:gd name="T67" fmla="*/ 40964 h 6"/>
                  <a:gd name="T68" fmla="*/ 3 w 10"/>
                  <a:gd name="T69" fmla="*/ 4742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0" name="Freeform 2328">
                <a:extLst>
                  <a:ext uri="{FF2B5EF4-FFF2-40B4-BE49-F238E27FC236}">
                    <a16:creationId xmlns:a16="http://schemas.microsoft.com/office/drawing/2014/main" id="{B3497ECF-60EA-DB78-79FC-3A5CB1B16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3280"/>
                <a:ext cx="10" cy="9"/>
              </a:xfrm>
              <a:custGeom>
                <a:avLst/>
                <a:gdLst>
                  <a:gd name="T0" fmla="*/ 3 w 10"/>
                  <a:gd name="T1" fmla="*/ 47426 h 6"/>
                  <a:gd name="T2" fmla="*/ 2 w 10"/>
                  <a:gd name="T3" fmla="*/ 47426 h 6"/>
                  <a:gd name="T4" fmla="*/ 2 w 10"/>
                  <a:gd name="T5" fmla="*/ 47426 h 6"/>
                  <a:gd name="T6" fmla="*/ 2 w 10"/>
                  <a:gd name="T7" fmla="*/ 47426 h 6"/>
                  <a:gd name="T8" fmla="*/ 2 w 10"/>
                  <a:gd name="T9" fmla="*/ 47426 h 6"/>
                  <a:gd name="T10" fmla="*/ 2 w 10"/>
                  <a:gd name="T11" fmla="*/ 47426 h 6"/>
                  <a:gd name="T12" fmla="*/ 0 w 10"/>
                  <a:gd name="T13" fmla="*/ 47426 h 6"/>
                  <a:gd name="T14" fmla="*/ 0 w 10"/>
                  <a:gd name="T15" fmla="*/ 40964 h 6"/>
                  <a:gd name="T16" fmla="*/ 0 w 10"/>
                  <a:gd name="T17" fmla="*/ 40964 h 6"/>
                  <a:gd name="T18" fmla="*/ 0 w 10"/>
                  <a:gd name="T19" fmla="*/ 40964 h 6"/>
                  <a:gd name="T20" fmla="*/ 0 w 10"/>
                  <a:gd name="T21" fmla="*/ 40964 h 6"/>
                  <a:gd name="T22" fmla="*/ 0 w 10"/>
                  <a:gd name="T23" fmla="*/ 40964 h 6"/>
                  <a:gd name="T24" fmla="*/ 0 w 10"/>
                  <a:gd name="T25" fmla="*/ 27309 h 6"/>
                  <a:gd name="T26" fmla="*/ 0 w 10"/>
                  <a:gd name="T27" fmla="*/ 27309 h 6"/>
                  <a:gd name="T28" fmla="*/ 0 w 10"/>
                  <a:gd name="T29" fmla="*/ 27309 h 6"/>
                  <a:gd name="T30" fmla="*/ 0 w 10"/>
                  <a:gd name="T31" fmla="*/ 18206 h 6"/>
                  <a:gd name="T32" fmla="*/ 2 w 10"/>
                  <a:gd name="T33" fmla="*/ 18206 h 6"/>
                  <a:gd name="T34" fmla="*/ 2 w 10"/>
                  <a:gd name="T35" fmla="*/ 18206 h 6"/>
                  <a:gd name="T36" fmla="*/ 2 w 10"/>
                  <a:gd name="T37" fmla="*/ 18206 h 6"/>
                  <a:gd name="T38" fmla="*/ 8 w 10"/>
                  <a:gd name="T39" fmla="*/ 0 h 6"/>
                  <a:gd name="T40" fmla="*/ 8 w 10"/>
                  <a:gd name="T41" fmla="*/ 0 h 6"/>
                  <a:gd name="T42" fmla="*/ 8 w 10"/>
                  <a:gd name="T43" fmla="*/ 0 h 6"/>
                  <a:gd name="T44" fmla="*/ 8 w 10"/>
                  <a:gd name="T45" fmla="*/ 0 h 6"/>
                  <a:gd name="T46" fmla="*/ 8 w 10"/>
                  <a:gd name="T47" fmla="*/ 0 h 6"/>
                  <a:gd name="T48" fmla="*/ 10 w 10"/>
                  <a:gd name="T49" fmla="*/ 0 h 6"/>
                  <a:gd name="T50" fmla="*/ 10 w 10"/>
                  <a:gd name="T51" fmla="*/ 18206 h 6"/>
                  <a:gd name="T52" fmla="*/ 10 w 10"/>
                  <a:gd name="T53" fmla="*/ 18206 h 6"/>
                  <a:gd name="T54" fmla="*/ 10 w 10"/>
                  <a:gd name="T55" fmla="*/ 18206 h 6"/>
                  <a:gd name="T56" fmla="*/ 10 w 10"/>
                  <a:gd name="T57" fmla="*/ 18206 h 6"/>
                  <a:gd name="T58" fmla="*/ 10 w 10"/>
                  <a:gd name="T59" fmla="*/ 27309 h 6"/>
                  <a:gd name="T60" fmla="*/ 10 w 10"/>
                  <a:gd name="T61" fmla="*/ 27309 h 6"/>
                  <a:gd name="T62" fmla="*/ 10 w 10"/>
                  <a:gd name="T63" fmla="*/ 27309 h 6"/>
                  <a:gd name="T64" fmla="*/ 10 w 10"/>
                  <a:gd name="T65" fmla="*/ 27309 h 6"/>
                  <a:gd name="T66" fmla="*/ 10 w 10"/>
                  <a:gd name="T67" fmla="*/ 40964 h 6"/>
                  <a:gd name="T68" fmla="*/ 10 w 10"/>
                  <a:gd name="T69" fmla="*/ 40964 h 6"/>
                  <a:gd name="T70" fmla="*/ 10 w 10"/>
                  <a:gd name="T71" fmla="*/ 40964 h 6"/>
                  <a:gd name="T72" fmla="*/ 8 w 10"/>
                  <a:gd name="T73" fmla="*/ 40964 h 6"/>
                  <a:gd name="T74" fmla="*/ 8 w 10"/>
                  <a:gd name="T75" fmla="*/ 40964 h 6"/>
                  <a:gd name="T76" fmla="*/ 3 w 10"/>
                  <a:gd name="T77" fmla="*/ 4742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3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1" name="Freeform 2329">
                <a:extLst>
                  <a:ext uri="{FF2B5EF4-FFF2-40B4-BE49-F238E27FC236}">
                    <a16:creationId xmlns:a16="http://schemas.microsoft.com/office/drawing/2014/main" id="{E49FB08B-0295-6FD1-FAEA-EC4AD8A0C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3280"/>
                <a:ext cx="12" cy="8"/>
              </a:xfrm>
              <a:custGeom>
                <a:avLst/>
                <a:gdLst>
                  <a:gd name="T0" fmla="*/ 3 w 12"/>
                  <a:gd name="T1" fmla="*/ 159416 h 5"/>
                  <a:gd name="T2" fmla="*/ 3 w 12"/>
                  <a:gd name="T3" fmla="*/ 159416 h 5"/>
                  <a:gd name="T4" fmla="*/ 3 w 12"/>
                  <a:gd name="T5" fmla="*/ 159416 h 5"/>
                  <a:gd name="T6" fmla="*/ 2 w 12"/>
                  <a:gd name="T7" fmla="*/ 159416 h 5"/>
                  <a:gd name="T8" fmla="*/ 2 w 12"/>
                  <a:gd name="T9" fmla="*/ 159416 h 5"/>
                  <a:gd name="T10" fmla="*/ 2 w 12"/>
                  <a:gd name="T11" fmla="*/ 159416 h 5"/>
                  <a:gd name="T12" fmla="*/ 2 w 12"/>
                  <a:gd name="T13" fmla="*/ 159416 h 5"/>
                  <a:gd name="T14" fmla="*/ 0 w 12"/>
                  <a:gd name="T15" fmla="*/ 99635 h 5"/>
                  <a:gd name="T16" fmla="*/ 0 w 12"/>
                  <a:gd name="T17" fmla="*/ 99635 h 5"/>
                  <a:gd name="T18" fmla="*/ 0 w 12"/>
                  <a:gd name="T19" fmla="*/ 99635 h 5"/>
                  <a:gd name="T20" fmla="*/ 0 w 12"/>
                  <a:gd name="T21" fmla="*/ 99635 h 5"/>
                  <a:gd name="T22" fmla="*/ 0 w 12"/>
                  <a:gd name="T23" fmla="*/ 62272 h 5"/>
                  <a:gd name="T24" fmla="*/ 0 w 12"/>
                  <a:gd name="T25" fmla="*/ 62272 h 5"/>
                  <a:gd name="T26" fmla="*/ 0 w 12"/>
                  <a:gd name="T27" fmla="*/ 62272 h 5"/>
                  <a:gd name="T28" fmla="*/ 2 w 12"/>
                  <a:gd name="T29" fmla="*/ 62272 h 5"/>
                  <a:gd name="T30" fmla="*/ 2 w 12"/>
                  <a:gd name="T31" fmla="*/ 62272 h 5"/>
                  <a:gd name="T32" fmla="*/ 2 w 12"/>
                  <a:gd name="T33" fmla="*/ 0 h 5"/>
                  <a:gd name="T34" fmla="*/ 2 w 12"/>
                  <a:gd name="T35" fmla="*/ 0 h 5"/>
                  <a:gd name="T36" fmla="*/ 3 w 12"/>
                  <a:gd name="T37" fmla="*/ 0 h 5"/>
                  <a:gd name="T38" fmla="*/ 8 w 12"/>
                  <a:gd name="T39" fmla="*/ 0 h 5"/>
                  <a:gd name="T40" fmla="*/ 8 w 12"/>
                  <a:gd name="T41" fmla="*/ 0 h 5"/>
                  <a:gd name="T42" fmla="*/ 8 w 12"/>
                  <a:gd name="T43" fmla="*/ 0 h 5"/>
                  <a:gd name="T44" fmla="*/ 10 w 12"/>
                  <a:gd name="T45" fmla="*/ 0 h 5"/>
                  <a:gd name="T46" fmla="*/ 10 w 12"/>
                  <a:gd name="T47" fmla="*/ 0 h 5"/>
                  <a:gd name="T48" fmla="*/ 10 w 12"/>
                  <a:gd name="T49" fmla="*/ 0 h 5"/>
                  <a:gd name="T50" fmla="*/ 10 w 12"/>
                  <a:gd name="T51" fmla="*/ 0 h 5"/>
                  <a:gd name="T52" fmla="*/ 10 w 12"/>
                  <a:gd name="T53" fmla="*/ 0 h 5"/>
                  <a:gd name="T54" fmla="*/ 12 w 12"/>
                  <a:gd name="T55" fmla="*/ 62272 h 5"/>
                  <a:gd name="T56" fmla="*/ 12 w 12"/>
                  <a:gd name="T57" fmla="*/ 62272 h 5"/>
                  <a:gd name="T58" fmla="*/ 12 w 12"/>
                  <a:gd name="T59" fmla="*/ 62272 h 5"/>
                  <a:gd name="T60" fmla="*/ 12 w 12"/>
                  <a:gd name="T61" fmla="*/ 62272 h 5"/>
                  <a:gd name="T62" fmla="*/ 12 w 12"/>
                  <a:gd name="T63" fmla="*/ 62272 h 5"/>
                  <a:gd name="T64" fmla="*/ 10 w 12"/>
                  <a:gd name="T65" fmla="*/ 99635 h 5"/>
                  <a:gd name="T66" fmla="*/ 10 w 12"/>
                  <a:gd name="T67" fmla="*/ 99635 h 5"/>
                  <a:gd name="T68" fmla="*/ 10 w 12"/>
                  <a:gd name="T69" fmla="*/ 99635 h 5"/>
                  <a:gd name="T70" fmla="*/ 10 w 12"/>
                  <a:gd name="T71" fmla="*/ 99635 h 5"/>
                  <a:gd name="T72" fmla="*/ 10 w 12"/>
                  <a:gd name="T73" fmla="*/ 159416 h 5"/>
                  <a:gd name="T74" fmla="*/ 8 w 12"/>
                  <a:gd name="T75" fmla="*/ 159416 h 5"/>
                  <a:gd name="T76" fmla="*/ 3 w 12"/>
                  <a:gd name="T77" fmla="*/ 159416 h 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5">
                    <a:moveTo>
                      <a:pt x="3" y="5"/>
                    </a:moveTo>
                    <a:lnTo>
                      <a:pt x="3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2" name="Freeform 2330">
                <a:extLst>
                  <a:ext uri="{FF2B5EF4-FFF2-40B4-BE49-F238E27FC236}">
                    <a16:creationId xmlns:a16="http://schemas.microsoft.com/office/drawing/2014/main" id="{D5B9C1F8-255F-55EE-DB61-D6B6D70A3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3280"/>
                <a:ext cx="12" cy="8"/>
              </a:xfrm>
              <a:custGeom>
                <a:avLst/>
                <a:gdLst>
                  <a:gd name="T0" fmla="*/ 3 w 12"/>
                  <a:gd name="T1" fmla="*/ 159416 h 5"/>
                  <a:gd name="T2" fmla="*/ 3 w 12"/>
                  <a:gd name="T3" fmla="*/ 159416 h 5"/>
                  <a:gd name="T4" fmla="*/ 3 w 12"/>
                  <a:gd name="T5" fmla="*/ 159416 h 5"/>
                  <a:gd name="T6" fmla="*/ 2 w 12"/>
                  <a:gd name="T7" fmla="*/ 159416 h 5"/>
                  <a:gd name="T8" fmla="*/ 2 w 12"/>
                  <a:gd name="T9" fmla="*/ 159416 h 5"/>
                  <a:gd name="T10" fmla="*/ 2 w 12"/>
                  <a:gd name="T11" fmla="*/ 159416 h 5"/>
                  <a:gd name="T12" fmla="*/ 2 w 12"/>
                  <a:gd name="T13" fmla="*/ 159416 h 5"/>
                  <a:gd name="T14" fmla="*/ 0 w 12"/>
                  <a:gd name="T15" fmla="*/ 99635 h 5"/>
                  <a:gd name="T16" fmla="*/ 0 w 12"/>
                  <a:gd name="T17" fmla="*/ 99635 h 5"/>
                  <a:gd name="T18" fmla="*/ 0 w 12"/>
                  <a:gd name="T19" fmla="*/ 99635 h 5"/>
                  <a:gd name="T20" fmla="*/ 0 w 12"/>
                  <a:gd name="T21" fmla="*/ 99635 h 5"/>
                  <a:gd name="T22" fmla="*/ 0 w 12"/>
                  <a:gd name="T23" fmla="*/ 62272 h 5"/>
                  <a:gd name="T24" fmla="*/ 0 w 12"/>
                  <a:gd name="T25" fmla="*/ 62272 h 5"/>
                  <a:gd name="T26" fmla="*/ 0 w 12"/>
                  <a:gd name="T27" fmla="*/ 62272 h 5"/>
                  <a:gd name="T28" fmla="*/ 2 w 12"/>
                  <a:gd name="T29" fmla="*/ 62272 h 5"/>
                  <a:gd name="T30" fmla="*/ 2 w 12"/>
                  <a:gd name="T31" fmla="*/ 62272 h 5"/>
                  <a:gd name="T32" fmla="*/ 2 w 12"/>
                  <a:gd name="T33" fmla="*/ 0 h 5"/>
                  <a:gd name="T34" fmla="*/ 2 w 12"/>
                  <a:gd name="T35" fmla="*/ 0 h 5"/>
                  <a:gd name="T36" fmla="*/ 3 w 12"/>
                  <a:gd name="T37" fmla="*/ 0 h 5"/>
                  <a:gd name="T38" fmla="*/ 8 w 12"/>
                  <a:gd name="T39" fmla="*/ 0 h 5"/>
                  <a:gd name="T40" fmla="*/ 8 w 12"/>
                  <a:gd name="T41" fmla="*/ 0 h 5"/>
                  <a:gd name="T42" fmla="*/ 8 w 12"/>
                  <a:gd name="T43" fmla="*/ 0 h 5"/>
                  <a:gd name="T44" fmla="*/ 10 w 12"/>
                  <a:gd name="T45" fmla="*/ 0 h 5"/>
                  <a:gd name="T46" fmla="*/ 10 w 12"/>
                  <a:gd name="T47" fmla="*/ 0 h 5"/>
                  <a:gd name="T48" fmla="*/ 10 w 12"/>
                  <a:gd name="T49" fmla="*/ 0 h 5"/>
                  <a:gd name="T50" fmla="*/ 10 w 12"/>
                  <a:gd name="T51" fmla="*/ 0 h 5"/>
                  <a:gd name="T52" fmla="*/ 10 w 12"/>
                  <a:gd name="T53" fmla="*/ 0 h 5"/>
                  <a:gd name="T54" fmla="*/ 12 w 12"/>
                  <a:gd name="T55" fmla="*/ 62272 h 5"/>
                  <a:gd name="T56" fmla="*/ 12 w 12"/>
                  <a:gd name="T57" fmla="*/ 62272 h 5"/>
                  <a:gd name="T58" fmla="*/ 12 w 12"/>
                  <a:gd name="T59" fmla="*/ 62272 h 5"/>
                  <a:gd name="T60" fmla="*/ 12 w 12"/>
                  <a:gd name="T61" fmla="*/ 62272 h 5"/>
                  <a:gd name="T62" fmla="*/ 12 w 12"/>
                  <a:gd name="T63" fmla="*/ 62272 h 5"/>
                  <a:gd name="T64" fmla="*/ 10 w 12"/>
                  <a:gd name="T65" fmla="*/ 99635 h 5"/>
                  <a:gd name="T66" fmla="*/ 10 w 12"/>
                  <a:gd name="T67" fmla="*/ 99635 h 5"/>
                  <a:gd name="T68" fmla="*/ 10 w 12"/>
                  <a:gd name="T69" fmla="*/ 99635 h 5"/>
                  <a:gd name="T70" fmla="*/ 10 w 12"/>
                  <a:gd name="T71" fmla="*/ 99635 h 5"/>
                  <a:gd name="T72" fmla="*/ 10 w 12"/>
                  <a:gd name="T73" fmla="*/ 159416 h 5"/>
                  <a:gd name="T74" fmla="*/ 8 w 12"/>
                  <a:gd name="T75" fmla="*/ 159416 h 5"/>
                  <a:gd name="T76" fmla="*/ 3 w 12"/>
                  <a:gd name="T77" fmla="*/ 159416 h 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5">
                    <a:moveTo>
                      <a:pt x="3" y="5"/>
                    </a:moveTo>
                    <a:lnTo>
                      <a:pt x="3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3" name="Freeform 2331">
                <a:extLst>
                  <a:ext uri="{FF2B5EF4-FFF2-40B4-BE49-F238E27FC236}">
                    <a16:creationId xmlns:a16="http://schemas.microsoft.com/office/drawing/2014/main" id="{D67A4C60-18E4-CDC7-727D-53A51B71E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3279"/>
                <a:ext cx="8" cy="9"/>
              </a:xfrm>
              <a:custGeom>
                <a:avLst/>
                <a:gdLst>
                  <a:gd name="T0" fmla="*/ 1 w 8"/>
                  <a:gd name="T1" fmla="*/ 47426 h 6"/>
                  <a:gd name="T2" fmla="*/ 1 w 8"/>
                  <a:gd name="T3" fmla="*/ 47426 h 6"/>
                  <a:gd name="T4" fmla="*/ 1 w 8"/>
                  <a:gd name="T5" fmla="*/ 31617 h 6"/>
                  <a:gd name="T6" fmla="*/ 0 w 8"/>
                  <a:gd name="T7" fmla="*/ 31617 h 6"/>
                  <a:gd name="T8" fmla="*/ 0 w 8"/>
                  <a:gd name="T9" fmla="*/ 31617 h 6"/>
                  <a:gd name="T10" fmla="*/ 0 w 8"/>
                  <a:gd name="T11" fmla="*/ 31617 h 6"/>
                  <a:gd name="T12" fmla="*/ 0 w 8"/>
                  <a:gd name="T13" fmla="*/ 27309 h 6"/>
                  <a:gd name="T14" fmla="*/ 0 w 8"/>
                  <a:gd name="T15" fmla="*/ 27309 h 6"/>
                  <a:gd name="T16" fmla="*/ 0 w 8"/>
                  <a:gd name="T17" fmla="*/ 27309 h 6"/>
                  <a:gd name="T18" fmla="*/ 0 w 8"/>
                  <a:gd name="T19" fmla="*/ 27309 h 6"/>
                  <a:gd name="T20" fmla="*/ 0 w 8"/>
                  <a:gd name="T21" fmla="*/ 12137 h 6"/>
                  <a:gd name="T22" fmla="*/ 0 w 8"/>
                  <a:gd name="T23" fmla="*/ 12137 h 6"/>
                  <a:gd name="T24" fmla="*/ 0 w 8"/>
                  <a:gd name="T25" fmla="*/ 12137 h 6"/>
                  <a:gd name="T26" fmla="*/ 0 w 8"/>
                  <a:gd name="T27" fmla="*/ 12137 h 6"/>
                  <a:gd name="T28" fmla="*/ 1 w 8"/>
                  <a:gd name="T29" fmla="*/ 12137 h 6"/>
                  <a:gd name="T30" fmla="*/ 1 w 8"/>
                  <a:gd name="T31" fmla="*/ 12137 h 6"/>
                  <a:gd name="T32" fmla="*/ 1 w 8"/>
                  <a:gd name="T33" fmla="*/ 12137 h 6"/>
                  <a:gd name="T34" fmla="*/ 8 w 8"/>
                  <a:gd name="T35" fmla="*/ 0 h 6"/>
                  <a:gd name="T36" fmla="*/ 8 w 8"/>
                  <a:gd name="T37" fmla="*/ 31617 h 6"/>
                  <a:gd name="T38" fmla="*/ 1 w 8"/>
                  <a:gd name="T39" fmla="*/ 47426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4" name="Freeform 2332">
                <a:extLst>
                  <a:ext uri="{FF2B5EF4-FFF2-40B4-BE49-F238E27FC236}">
                    <a16:creationId xmlns:a16="http://schemas.microsoft.com/office/drawing/2014/main" id="{08095D3A-D102-F1A8-460E-59E5988E9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3279"/>
                <a:ext cx="8" cy="9"/>
              </a:xfrm>
              <a:custGeom>
                <a:avLst/>
                <a:gdLst>
                  <a:gd name="T0" fmla="*/ 1 w 8"/>
                  <a:gd name="T1" fmla="*/ 47426 h 6"/>
                  <a:gd name="T2" fmla="*/ 1 w 8"/>
                  <a:gd name="T3" fmla="*/ 47426 h 6"/>
                  <a:gd name="T4" fmla="*/ 1 w 8"/>
                  <a:gd name="T5" fmla="*/ 47426 h 6"/>
                  <a:gd name="T6" fmla="*/ 1 w 8"/>
                  <a:gd name="T7" fmla="*/ 31617 h 6"/>
                  <a:gd name="T8" fmla="*/ 0 w 8"/>
                  <a:gd name="T9" fmla="*/ 31617 h 6"/>
                  <a:gd name="T10" fmla="*/ 0 w 8"/>
                  <a:gd name="T11" fmla="*/ 31617 h 6"/>
                  <a:gd name="T12" fmla="*/ 0 w 8"/>
                  <a:gd name="T13" fmla="*/ 31617 h 6"/>
                  <a:gd name="T14" fmla="*/ 0 w 8"/>
                  <a:gd name="T15" fmla="*/ 27309 h 6"/>
                  <a:gd name="T16" fmla="*/ 0 w 8"/>
                  <a:gd name="T17" fmla="*/ 27309 h 6"/>
                  <a:gd name="T18" fmla="*/ 0 w 8"/>
                  <a:gd name="T19" fmla="*/ 27309 h 6"/>
                  <a:gd name="T20" fmla="*/ 0 w 8"/>
                  <a:gd name="T21" fmla="*/ 27309 h 6"/>
                  <a:gd name="T22" fmla="*/ 0 w 8"/>
                  <a:gd name="T23" fmla="*/ 27309 h 6"/>
                  <a:gd name="T24" fmla="*/ 0 w 8"/>
                  <a:gd name="T25" fmla="*/ 12137 h 6"/>
                  <a:gd name="T26" fmla="*/ 0 w 8"/>
                  <a:gd name="T27" fmla="*/ 12137 h 6"/>
                  <a:gd name="T28" fmla="*/ 0 w 8"/>
                  <a:gd name="T29" fmla="*/ 12137 h 6"/>
                  <a:gd name="T30" fmla="*/ 0 w 8"/>
                  <a:gd name="T31" fmla="*/ 12137 h 6"/>
                  <a:gd name="T32" fmla="*/ 1 w 8"/>
                  <a:gd name="T33" fmla="*/ 12137 h 6"/>
                  <a:gd name="T34" fmla="*/ 1 w 8"/>
                  <a:gd name="T35" fmla="*/ 12137 h 6"/>
                  <a:gd name="T36" fmla="*/ 1 w 8"/>
                  <a:gd name="T37" fmla="*/ 12137 h 6"/>
                  <a:gd name="T38" fmla="*/ 8 w 8"/>
                  <a:gd name="T39" fmla="*/ 0 h 6"/>
                  <a:gd name="T40" fmla="*/ 8 w 8"/>
                  <a:gd name="T41" fmla="*/ 31617 h 6"/>
                  <a:gd name="T42" fmla="*/ 1 w 8"/>
                  <a:gd name="T43" fmla="*/ 47426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5" name="Freeform 2333">
                <a:extLst>
                  <a:ext uri="{FF2B5EF4-FFF2-40B4-BE49-F238E27FC236}">
                    <a16:creationId xmlns:a16="http://schemas.microsoft.com/office/drawing/2014/main" id="{D1F98C57-3A65-CB62-D6F0-B864CDB04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3393"/>
                <a:ext cx="29" cy="7"/>
              </a:xfrm>
              <a:custGeom>
                <a:avLst/>
                <a:gdLst>
                  <a:gd name="T0" fmla="*/ 0 w 26"/>
                  <a:gd name="T1" fmla="*/ 0 h 7"/>
                  <a:gd name="T2" fmla="*/ 69 w 26"/>
                  <a:gd name="T3" fmla="*/ 3 h 7"/>
                  <a:gd name="T4" fmla="*/ 148 w 26"/>
                  <a:gd name="T5" fmla="*/ 6 h 7"/>
                  <a:gd name="T6" fmla="*/ 228 w 26"/>
                  <a:gd name="T7" fmla="*/ 7 h 7"/>
                  <a:gd name="T8" fmla="*/ 284 w 26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0" y="0"/>
                    </a:moveTo>
                    <a:lnTo>
                      <a:pt x="6" y="3"/>
                    </a:lnTo>
                    <a:lnTo>
                      <a:pt x="13" y="6"/>
                    </a:lnTo>
                    <a:lnTo>
                      <a:pt x="20" y="7"/>
                    </a:lnTo>
                    <a:lnTo>
                      <a:pt x="26" y="7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6" name="Freeform 2334">
                <a:extLst>
                  <a:ext uri="{FF2B5EF4-FFF2-40B4-BE49-F238E27FC236}">
                    <a16:creationId xmlns:a16="http://schemas.microsoft.com/office/drawing/2014/main" id="{511BD8C8-69EB-A99A-11E1-B84617204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3393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1 w 8"/>
                  <a:gd name="T3" fmla="*/ 0 h 6"/>
                  <a:gd name="T4" fmla="*/ 8 w 8"/>
                  <a:gd name="T5" fmla="*/ 1 h 6"/>
                  <a:gd name="T6" fmla="*/ 8 w 8"/>
                  <a:gd name="T7" fmla="*/ 1 h 6"/>
                  <a:gd name="T8" fmla="*/ 8 w 8"/>
                  <a:gd name="T9" fmla="*/ 3 h 6"/>
                  <a:gd name="T10" fmla="*/ 8 w 8"/>
                  <a:gd name="T11" fmla="*/ 3 h 6"/>
                  <a:gd name="T12" fmla="*/ 8 w 8"/>
                  <a:gd name="T13" fmla="*/ 3 h 6"/>
                  <a:gd name="T14" fmla="*/ 8 w 8"/>
                  <a:gd name="T15" fmla="*/ 3 h 6"/>
                  <a:gd name="T16" fmla="*/ 8 w 8"/>
                  <a:gd name="T17" fmla="*/ 4 h 6"/>
                  <a:gd name="T18" fmla="*/ 8 w 8"/>
                  <a:gd name="T19" fmla="*/ 4 h 6"/>
                  <a:gd name="T20" fmla="*/ 8 w 8"/>
                  <a:gd name="T21" fmla="*/ 4 h 6"/>
                  <a:gd name="T22" fmla="*/ 8 w 8"/>
                  <a:gd name="T23" fmla="*/ 4 h 6"/>
                  <a:gd name="T24" fmla="*/ 8 w 8"/>
                  <a:gd name="T25" fmla="*/ 6 h 6"/>
                  <a:gd name="T26" fmla="*/ 8 w 8"/>
                  <a:gd name="T27" fmla="*/ 6 h 6"/>
                  <a:gd name="T28" fmla="*/ 8 w 8"/>
                  <a:gd name="T29" fmla="*/ 6 h 6"/>
                  <a:gd name="T30" fmla="*/ 6 w 8"/>
                  <a:gd name="T31" fmla="*/ 6 h 6"/>
                  <a:gd name="T32" fmla="*/ 6 w 8"/>
                  <a:gd name="T33" fmla="*/ 6 h 6"/>
                  <a:gd name="T34" fmla="*/ 6 w 8"/>
                  <a:gd name="T35" fmla="*/ 6 h 6"/>
                  <a:gd name="T36" fmla="*/ 5 w 8"/>
                  <a:gd name="T37" fmla="*/ 6 h 6"/>
                  <a:gd name="T38" fmla="*/ 0 w 8"/>
                  <a:gd name="T39" fmla="*/ 3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0" y="3"/>
                    </a:moveTo>
                    <a:lnTo>
                      <a:pt x="1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7" name="Freeform 2335">
                <a:extLst>
                  <a:ext uri="{FF2B5EF4-FFF2-40B4-BE49-F238E27FC236}">
                    <a16:creationId xmlns:a16="http://schemas.microsoft.com/office/drawing/2014/main" id="{C52E21CB-87F7-D881-23FA-96C05C0EE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3393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1 w 8"/>
                  <a:gd name="T3" fmla="*/ 0 h 6"/>
                  <a:gd name="T4" fmla="*/ 8 w 8"/>
                  <a:gd name="T5" fmla="*/ 1 h 6"/>
                  <a:gd name="T6" fmla="*/ 8 w 8"/>
                  <a:gd name="T7" fmla="*/ 1 h 6"/>
                  <a:gd name="T8" fmla="*/ 8 w 8"/>
                  <a:gd name="T9" fmla="*/ 3 h 6"/>
                  <a:gd name="T10" fmla="*/ 8 w 8"/>
                  <a:gd name="T11" fmla="*/ 3 h 6"/>
                  <a:gd name="T12" fmla="*/ 8 w 8"/>
                  <a:gd name="T13" fmla="*/ 3 h 6"/>
                  <a:gd name="T14" fmla="*/ 8 w 8"/>
                  <a:gd name="T15" fmla="*/ 3 h 6"/>
                  <a:gd name="T16" fmla="*/ 8 w 8"/>
                  <a:gd name="T17" fmla="*/ 4 h 6"/>
                  <a:gd name="T18" fmla="*/ 8 w 8"/>
                  <a:gd name="T19" fmla="*/ 4 h 6"/>
                  <a:gd name="T20" fmla="*/ 8 w 8"/>
                  <a:gd name="T21" fmla="*/ 4 h 6"/>
                  <a:gd name="T22" fmla="*/ 8 w 8"/>
                  <a:gd name="T23" fmla="*/ 4 h 6"/>
                  <a:gd name="T24" fmla="*/ 8 w 8"/>
                  <a:gd name="T25" fmla="*/ 4 h 6"/>
                  <a:gd name="T26" fmla="*/ 8 w 8"/>
                  <a:gd name="T27" fmla="*/ 6 h 6"/>
                  <a:gd name="T28" fmla="*/ 8 w 8"/>
                  <a:gd name="T29" fmla="*/ 6 h 6"/>
                  <a:gd name="T30" fmla="*/ 8 w 8"/>
                  <a:gd name="T31" fmla="*/ 6 h 6"/>
                  <a:gd name="T32" fmla="*/ 6 w 8"/>
                  <a:gd name="T33" fmla="*/ 6 h 6"/>
                  <a:gd name="T34" fmla="*/ 6 w 8"/>
                  <a:gd name="T35" fmla="*/ 6 h 6"/>
                  <a:gd name="T36" fmla="*/ 6 w 8"/>
                  <a:gd name="T37" fmla="*/ 6 h 6"/>
                  <a:gd name="T38" fmla="*/ 6 w 8"/>
                  <a:gd name="T39" fmla="*/ 6 h 6"/>
                  <a:gd name="T40" fmla="*/ 5 w 8"/>
                  <a:gd name="T41" fmla="*/ 6 h 6"/>
                  <a:gd name="T42" fmla="*/ 0 w 8"/>
                  <a:gd name="T43" fmla="*/ 3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0" y="3"/>
                    </a:moveTo>
                    <a:lnTo>
                      <a:pt x="1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8" name="Freeform 2336">
                <a:extLst>
                  <a:ext uri="{FF2B5EF4-FFF2-40B4-BE49-F238E27FC236}">
                    <a16:creationId xmlns:a16="http://schemas.microsoft.com/office/drawing/2014/main" id="{71CB3623-E25C-98ED-9B96-8E8984F15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3394"/>
                <a:ext cx="12" cy="10"/>
              </a:xfrm>
              <a:custGeom>
                <a:avLst/>
                <a:gdLst>
                  <a:gd name="T0" fmla="*/ 2 w 12"/>
                  <a:gd name="T1" fmla="*/ 711 h 8"/>
                  <a:gd name="T2" fmla="*/ 2 w 12"/>
                  <a:gd name="T3" fmla="*/ 711 h 8"/>
                  <a:gd name="T4" fmla="*/ 2 w 12"/>
                  <a:gd name="T5" fmla="*/ 711 h 8"/>
                  <a:gd name="T6" fmla="*/ 2 w 12"/>
                  <a:gd name="T7" fmla="*/ 455 h 8"/>
                  <a:gd name="T8" fmla="*/ 2 w 12"/>
                  <a:gd name="T9" fmla="*/ 455 h 8"/>
                  <a:gd name="T10" fmla="*/ 0 w 12"/>
                  <a:gd name="T11" fmla="*/ 455 h 8"/>
                  <a:gd name="T12" fmla="*/ 0 w 12"/>
                  <a:gd name="T13" fmla="*/ 455 h 8"/>
                  <a:gd name="T14" fmla="*/ 0 w 12"/>
                  <a:gd name="T15" fmla="*/ 364 h 8"/>
                  <a:gd name="T16" fmla="*/ 2 w 12"/>
                  <a:gd name="T17" fmla="*/ 364 h 8"/>
                  <a:gd name="T18" fmla="*/ 2 w 12"/>
                  <a:gd name="T19" fmla="*/ 364 h 8"/>
                  <a:gd name="T20" fmla="*/ 2 w 12"/>
                  <a:gd name="T21" fmla="*/ 364 h 8"/>
                  <a:gd name="T22" fmla="*/ 2 w 12"/>
                  <a:gd name="T23" fmla="*/ 364 h 8"/>
                  <a:gd name="T24" fmla="*/ 2 w 12"/>
                  <a:gd name="T25" fmla="*/ 0 h 8"/>
                  <a:gd name="T26" fmla="*/ 2 w 12"/>
                  <a:gd name="T27" fmla="*/ 0 h 8"/>
                  <a:gd name="T28" fmla="*/ 3 w 12"/>
                  <a:gd name="T29" fmla="*/ 0 h 8"/>
                  <a:gd name="T30" fmla="*/ 3 w 12"/>
                  <a:gd name="T31" fmla="*/ 0 h 8"/>
                  <a:gd name="T32" fmla="*/ 3 w 12"/>
                  <a:gd name="T33" fmla="*/ 0 h 8"/>
                  <a:gd name="T34" fmla="*/ 10 w 12"/>
                  <a:gd name="T35" fmla="*/ 455 h 8"/>
                  <a:gd name="T36" fmla="*/ 10 w 12"/>
                  <a:gd name="T37" fmla="*/ 455 h 8"/>
                  <a:gd name="T38" fmla="*/ 12 w 12"/>
                  <a:gd name="T39" fmla="*/ 455 h 8"/>
                  <a:gd name="T40" fmla="*/ 12 w 12"/>
                  <a:gd name="T41" fmla="*/ 455 h 8"/>
                  <a:gd name="T42" fmla="*/ 12 w 12"/>
                  <a:gd name="T43" fmla="*/ 455 h 8"/>
                  <a:gd name="T44" fmla="*/ 12 w 12"/>
                  <a:gd name="T45" fmla="*/ 711 h 8"/>
                  <a:gd name="T46" fmla="*/ 12 w 12"/>
                  <a:gd name="T47" fmla="*/ 711 h 8"/>
                  <a:gd name="T48" fmla="*/ 12 w 12"/>
                  <a:gd name="T49" fmla="*/ 711 h 8"/>
                  <a:gd name="T50" fmla="*/ 12 w 12"/>
                  <a:gd name="T51" fmla="*/ 889 h 8"/>
                  <a:gd name="T52" fmla="*/ 12 w 12"/>
                  <a:gd name="T53" fmla="*/ 889 h 8"/>
                  <a:gd name="T54" fmla="*/ 12 w 12"/>
                  <a:gd name="T55" fmla="*/ 889 h 8"/>
                  <a:gd name="T56" fmla="*/ 10 w 12"/>
                  <a:gd name="T57" fmla="*/ 889 h 8"/>
                  <a:gd name="T58" fmla="*/ 10 w 12"/>
                  <a:gd name="T59" fmla="*/ 889 h 8"/>
                  <a:gd name="T60" fmla="*/ 10 w 12"/>
                  <a:gd name="T61" fmla="*/ 1111 h 8"/>
                  <a:gd name="T62" fmla="*/ 10 w 12"/>
                  <a:gd name="T63" fmla="*/ 1111 h 8"/>
                  <a:gd name="T64" fmla="*/ 8 w 12"/>
                  <a:gd name="T65" fmla="*/ 1111 h 8"/>
                  <a:gd name="T66" fmla="*/ 8 w 12"/>
                  <a:gd name="T67" fmla="*/ 889 h 8"/>
                  <a:gd name="T68" fmla="*/ 2 w 12"/>
                  <a:gd name="T69" fmla="*/ 711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8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9" name="Freeform 2337">
                <a:extLst>
                  <a:ext uri="{FF2B5EF4-FFF2-40B4-BE49-F238E27FC236}">
                    <a16:creationId xmlns:a16="http://schemas.microsoft.com/office/drawing/2014/main" id="{B883C646-CE65-1377-6E2D-447A02292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3394"/>
                <a:ext cx="12" cy="10"/>
              </a:xfrm>
              <a:custGeom>
                <a:avLst/>
                <a:gdLst>
                  <a:gd name="T0" fmla="*/ 2 w 12"/>
                  <a:gd name="T1" fmla="*/ 711 h 8"/>
                  <a:gd name="T2" fmla="*/ 2 w 12"/>
                  <a:gd name="T3" fmla="*/ 711 h 8"/>
                  <a:gd name="T4" fmla="*/ 2 w 12"/>
                  <a:gd name="T5" fmla="*/ 711 h 8"/>
                  <a:gd name="T6" fmla="*/ 2 w 12"/>
                  <a:gd name="T7" fmla="*/ 455 h 8"/>
                  <a:gd name="T8" fmla="*/ 2 w 12"/>
                  <a:gd name="T9" fmla="*/ 455 h 8"/>
                  <a:gd name="T10" fmla="*/ 0 w 12"/>
                  <a:gd name="T11" fmla="*/ 455 h 8"/>
                  <a:gd name="T12" fmla="*/ 0 w 12"/>
                  <a:gd name="T13" fmla="*/ 455 h 8"/>
                  <a:gd name="T14" fmla="*/ 0 w 12"/>
                  <a:gd name="T15" fmla="*/ 455 h 8"/>
                  <a:gd name="T16" fmla="*/ 0 w 12"/>
                  <a:gd name="T17" fmla="*/ 364 h 8"/>
                  <a:gd name="T18" fmla="*/ 2 w 12"/>
                  <a:gd name="T19" fmla="*/ 364 h 8"/>
                  <a:gd name="T20" fmla="*/ 2 w 12"/>
                  <a:gd name="T21" fmla="*/ 364 h 8"/>
                  <a:gd name="T22" fmla="*/ 2 w 12"/>
                  <a:gd name="T23" fmla="*/ 364 h 8"/>
                  <a:gd name="T24" fmla="*/ 2 w 12"/>
                  <a:gd name="T25" fmla="*/ 364 h 8"/>
                  <a:gd name="T26" fmla="*/ 2 w 12"/>
                  <a:gd name="T27" fmla="*/ 0 h 8"/>
                  <a:gd name="T28" fmla="*/ 2 w 12"/>
                  <a:gd name="T29" fmla="*/ 0 h 8"/>
                  <a:gd name="T30" fmla="*/ 3 w 12"/>
                  <a:gd name="T31" fmla="*/ 0 h 8"/>
                  <a:gd name="T32" fmla="*/ 3 w 12"/>
                  <a:gd name="T33" fmla="*/ 0 h 8"/>
                  <a:gd name="T34" fmla="*/ 3 w 12"/>
                  <a:gd name="T35" fmla="*/ 0 h 8"/>
                  <a:gd name="T36" fmla="*/ 3 w 12"/>
                  <a:gd name="T37" fmla="*/ 0 h 8"/>
                  <a:gd name="T38" fmla="*/ 10 w 12"/>
                  <a:gd name="T39" fmla="*/ 455 h 8"/>
                  <a:gd name="T40" fmla="*/ 10 w 12"/>
                  <a:gd name="T41" fmla="*/ 455 h 8"/>
                  <a:gd name="T42" fmla="*/ 12 w 12"/>
                  <a:gd name="T43" fmla="*/ 455 h 8"/>
                  <a:gd name="T44" fmla="*/ 12 w 12"/>
                  <a:gd name="T45" fmla="*/ 455 h 8"/>
                  <a:gd name="T46" fmla="*/ 12 w 12"/>
                  <a:gd name="T47" fmla="*/ 455 h 8"/>
                  <a:gd name="T48" fmla="*/ 12 w 12"/>
                  <a:gd name="T49" fmla="*/ 711 h 8"/>
                  <a:gd name="T50" fmla="*/ 12 w 12"/>
                  <a:gd name="T51" fmla="*/ 711 h 8"/>
                  <a:gd name="T52" fmla="*/ 12 w 12"/>
                  <a:gd name="T53" fmla="*/ 711 h 8"/>
                  <a:gd name="T54" fmla="*/ 12 w 12"/>
                  <a:gd name="T55" fmla="*/ 711 h 8"/>
                  <a:gd name="T56" fmla="*/ 12 w 12"/>
                  <a:gd name="T57" fmla="*/ 889 h 8"/>
                  <a:gd name="T58" fmla="*/ 12 w 12"/>
                  <a:gd name="T59" fmla="*/ 889 h 8"/>
                  <a:gd name="T60" fmla="*/ 12 w 12"/>
                  <a:gd name="T61" fmla="*/ 889 h 8"/>
                  <a:gd name="T62" fmla="*/ 10 w 12"/>
                  <a:gd name="T63" fmla="*/ 889 h 8"/>
                  <a:gd name="T64" fmla="*/ 10 w 12"/>
                  <a:gd name="T65" fmla="*/ 889 h 8"/>
                  <a:gd name="T66" fmla="*/ 10 w 12"/>
                  <a:gd name="T67" fmla="*/ 1111 h 8"/>
                  <a:gd name="T68" fmla="*/ 10 w 12"/>
                  <a:gd name="T69" fmla="*/ 1111 h 8"/>
                  <a:gd name="T70" fmla="*/ 10 w 12"/>
                  <a:gd name="T71" fmla="*/ 1111 h 8"/>
                  <a:gd name="T72" fmla="*/ 8 w 12"/>
                  <a:gd name="T73" fmla="*/ 1111 h 8"/>
                  <a:gd name="T74" fmla="*/ 8 w 12"/>
                  <a:gd name="T75" fmla="*/ 889 h 8"/>
                  <a:gd name="T76" fmla="*/ 2 w 12"/>
                  <a:gd name="T77" fmla="*/ 711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8">
                    <a:moveTo>
                      <a:pt x="2" y="5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0" name="Freeform 2338">
                <a:extLst>
                  <a:ext uri="{FF2B5EF4-FFF2-40B4-BE49-F238E27FC236}">
                    <a16:creationId xmlns:a16="http://schemas.microsoft.com/office/drawing/2014/main" id="{43F418D9-8EF1-2362-1987-D5700D9BA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3397"/>
                <a:ext cx="11" cy="9"/>
              </a:xfrm>
              <a:custGeom>
                <a:avLst/>
                <a:gdLst>
                  <a:gd name="T0" fmla="*/ 1 w 11"/>
                  <a:gd name="T1" fmla="*/ 40964 h 6"/>
                  <a:gd name="T2" fmla="*/ 1 w 11"/>
                  <a:gd name="T3" fmla="*/ 27309 h 6"/>
                  <a:gd name="T4" fmla="*/ 1 w 11"/>
                  <a:gd name="T5" fmla="*/ 27309 h 6"/>
                  <a:gd name="T6" fmla="*/ 0 w 11"/>
                  <a:gd name="T7" fmla="*/ 27309 h 6"/>
                  <a:gd name="T8" fmla="*/ 0 w 11"/>
                  <a:gd name="T9" fmla="*/ 27309 h 6"/>
                  <a:gd name="T10" fmla="*/ 0 w 11"/>
                  <a:gd name="T11" fmla="*/ 27309 h 6"/>
                  <a:gd name="T12" fmla="*/ 0 w 11"/>
                  <a:gd name="T13" fmla="*/ 27309 h 6"/>
                  <a:gd name="T14" fmla="*/ 0 w 11"/>
                  <a:gd name="T15" fmla="*/ 18206 h 6"/>
                  <a:gd name="T16" fmla="*/ 0 w 11"/>
                  <a:gd name="T17" fmla="*/ 18206 h 6"/>
                  <a:gd name="T18" fmla="*/ 0 w 11"/>
                  <a:gd name="T19" fmla="*/ 18206 h 6"/>
                  <a:gd name="T20" fmla="*/ 0 w 11"/>
                  <a:gd name="T21" fmla="*/ 0 h 6"/>
                  <a:gd name="T22" fmla="*/ 0 w 11"/>
                  <a:gd name="T23" fmla="*/ 0 h 6"/>
                  <a:gd name="T24" fmla="*/ 1 w 11"/>
                  <a:gd name="T25" fmla="*/ 0 h 6"/>
                  <a:gd name="T26" fmla="*/ 1 w 11"/>
                  <a:gd name="T27" fmla="*/ 0 h 6"/>
                  <a:gd name="T28" fmla="*/ 1 w 11"/>
                  <a:gd name="T29" fmla="*/ 0 h 6"/>
                  <a:gd name="T30" fmla="*/ 3 w 11"/>
                  <a:gd name="T31" fmla="*/ 0 h 6"/>
                  <a:gd name="T32" fmla="*/ 3 w 11"/>
                  <a:gd name="T33" fmla="*/ 0 h 6"/>
                  <a:gd name="T34" fmla="*/ 10 w 11"/>
                  <a:gd name="T35" fmla="*/ 0 h 6"/>
                  <a:gd name="T36" fmla="*/ 10 w 11"/>
                  <a:gd name="T37" fmla="*/ 18206 h 6"/>
                  <a:gd name="T38" fmla="*/ 10 w 11"/>
                  <a:gd name="T39" fmla="*/ 18206 h 6"/>
                  <a:gd name="T40" fmla="*/ 11 w 11"/>
                  <a:gd name="T41" fmla="*/ 18206 h 6"/>
                  <a:gd name="T42" fmla="*/ 11 w 11"/>
                  <a:gd name="T43" fmla="*/ 18206 h 6"/>
                  <a:gd name="T44" fmla="*/ 11 w 11"/>
                  <a:gd name="T45" fmla="*/ 18206 h 6"/>
                  <a:gd name="T46" fmla="*/ 11 w 11"/>
                  <a:gd name="T47" fmla="*/ 27309 h 6"/>
                  <a:gd name="T48" fmla="*/ 11 w 11"/>
                  <a:gd name="T49" fmla="*/ 27309 h 6"/>
                  <a:gd name="T50" fmla="*/ 11 w 11"/>
                  <a:gd name="T51" fmla="*/ 27309 h 6"/>
                  <a:gd name="T52" fmla="*/ 11 w 11"/>
                  <a:gd name="T53" fmla="*/ 27309 h 6"/>
                  <a:gd name="T54" fmla="*/ 11 w 11"/>
                  <a:gd name="T55" fmla="*/ 40964 h 6"/>
                  <a:gd name="T56" fmla="*/ 11 w 11"/>
                  <a:gd name="T57" fmla="*/ 40964 h 6"/>
                  <a:gd name="T58" fmla="*/ 10 w 11"/>
                  <a:gd name="T59" fmla="*/ 40964 h 6"/>
                  <a:gd name="T60" fmla="*/ 10 w 11"/>
                  <a:gd name="T61" fmla="*/ 40964 h 6"/>
                  <a:gd name="T62" fmla="*/ 10 w 11"/>
                  <a:gd name="T63" fmla="*/ 47426 h 6"/>
                  <a:gd name="T64" fmla="*/ 8 w 11"/>
                  <a:gd name="T65" fmla="*/ 47426 h 6"/>
                  <a:gd name="T66" fmla="*/ 8 w 11"/>
                  <a:gd name="T67" fmla="*/ 47426 h 6"/>
                  <a:gd name="T68" fmla="*/ 1 w 11"/>
                  <a:gd name="T69" fmla="*/ 40964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6">
                    <a:moveTo>
                      <a:pt x="1" y="5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1" name="Freeform 2339">
                <a:extLst>
                  <a:ext uri="{FF2B5EF4-FFF2-40B4-BE49-F238E27FC236}">
                    <a16:creationId xmlns:a16="http://schemas.microsoft.com/office/drawing/2014/main" id="{DC5C9D8D-74E4-3885-6E1A-1075AB538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3397"/>
                <a:ext cx="11" cy="9"/>
              </a:xfrm>
              <a:custGeom>
                <a:avLst/>
                <a:gdLst>
                  <a:gd name="T0" fmla="*/ 1 w 11"/>
                  <a:gd name="T1" fmla="*/ 40964 h 6"/>
                  <a:gd name="T2" fmla="*/ 1 w 11"/>
                  <a:gd name="T3" fmla="*/ 27309 h 6"/>
                  <a:gd name="T4" fmla="*/ 1 w 11"/>
                  <a:gd name="T5" fmla="*/ 27309 h 6"/>
                  <a:gd name="T6" fmla="*/ 0 w 11"/>
                  <a:gd name="T7" fmla="*/ 27309 h 6"/>
                  <a:gd name="T8" fmla="*/ 0 w 11"/>
                  <a:gd name="T9" fmla="*/ 27309 h 6"/>
                  <a:gd name="T10" fmla="*/ 0 w 11"/>
                  <a:gd name="T11" fmla="*/ 27309 h 6"/>
                  <a:gd name="T12" fmla="*/ 0 w 11"/>
                  <a:gd name="T13" fmla="*/ 27309 h 6"/>
                  <a:gd name="T14" fmla="*/ 0 w 11"/>
                  <a:gd name="T15" fmla="*/ 18206 h 6"/>
                  <a:gd name="T16" fmla="*/ 0 w 11"/>
                  <a:gd name="T17" fmla="*/ 18206 h 6"/>
                  <a:gd name="T18" fmla="*/ 0 w 11"/>
                  <a:gd name="T19" fmla="*/ 18206 h 6"/>
                  <a:gd name="T20" fmla="*/ 0 w 11"/>
                  <a:gd name="T21" fmla="*/ 18206 h 6"/>
                  <a:gd name="T22" fmla="*/ 0 w 11"/>
                  <a:gd name="T23" fmla="*/ 0 h 6"/>
                  <a:gd name="T24" fmla="*/ 0 w 11"/>
                  <a:gd name="T25" fmla="*/ 0 h 6"/>
                  <a:gd name="T26" fmla="*/ 1 w 11"/>
                  <a:gd name="T27" fmla="*/ 0 h 6"/>
                  <a:gd name="T28" fmla="*/ 1 w 11"/>
                  <a:gd name="T29" fmla="*/ 0 h 6"/>
                  <a:gd name="T30" fmla="*/ 1 w 11"/>
                  <a:gd name="T31" fmla="*/ 0 h 6"/>
                  <a:gd name="T32" fmla="*/ 3 w 11"/>
                  <a:gd name="T33" fmla="*/ 0 h 6"/>
                  <a:gd name="T34" fmla="*/ 3 w 11"/>
                  <a:gd name="T35" fmla="*/ 0 h 6"/>
                  <a:gd name="T36" fmla="*/ 3 w 11"/>
                  <a:gd name="T37" fmla="*/ 0 h 6"/>
                  <a:gd name="T38" fmla="*/ 10 w 11"/>
                  <a:gd name="T39" fmla="*/ 0 h 6"/>
                  <a:gd name="T40" fmla="*/ 10 w 11"/>
                  <a:gd name="T41" fmla="*/ 18206 h 6"/>
                  <a:gd name="T42" fmla="*/ 10 w 11"/>
                  <a:gd name="T43" fmla="*/ 18206 h 6"/>
                  <a:gd name="T44" fmla="*/ 11 w 11"/>
                  <a:gd name="T45" fmla="*/ 18206 h 6"/>
                  <a:gd name="T46" fmla="*/ 11 w 11"/>
                  <a:gd name="T47" fmla="*/ 18206 h 6"/>
                  <a:gd name="T48" fmla="*/ 11 w 11"/>
                  <a:gd name="T49" fmla="*/ 18206 h 6"/>
                  <a:gd name="T50" fmla="*/ 11 w 11"/>
                  <a:gd name="T51" fmla="*/ 27309 h 6"/>
                  <a:gd name="T52" fmla="*/ 11 w 11"/>
                  <a:gd name="T53" fmla="*/ 27309 h 6"/>
                  <a:gd name="T54" fmla="*/ 11 w 11"/>
                  <a:gd name="T55" fmla="*/ 27309 h 6"/>
                  <a:gd name="T56" fmla="*/ 11 w 11"/>
                  <a:gd name="T57" fmla="*/ 27309 h 6"/>
                  <a:gd name="T58" fmla="*/ 11 w 11"/>
                  <a:gd name="T59" fmla="*/ 27309 h 6"/>
                  <a:gd name="T60" fmla="*/ 11 w 11"/>
                  <a:gd name="T61" fmla="*/ 40964 h 6"/>
                  <a:gd name="T62" fmla="*/ 11 w 11"/>
                  <a:gd name="T63" fmla="*/ 40964 h 6"/>
                  <a:gd name="T64" fmla="*/ 10 w 11"/>
                  <a:gd name="T65" fmla="*/ 40964 h 6"/>
                  <a:gd name="T66" fmla="*/ 10 w 11"/>
                  <a:gd name="T67" fmla="*/ 40964 h 6"/>
                  <a:gd name="T68" fmla="*/ 10 w 11"/>
                  <a:gd name="T69" fmla="*/ 47426 h 6"/>
                  <a:gd name="T70" fmla="*/ 8 w 11"/>
                  <a:gd name="T71" fmla="*/ 47426 h 6"/>
                  <a:gd name="T72" fmla="*/ 8 w 11"/>
                  <a:gd name="T73" fmla="*/ 47426 h 6"/>
                  <a:gd name="T74" fmla="*/ 8 w 11"/>
                  <a:gd name="T75" fmla="*/ 47426 h 6"/>
                  <a:gd name="T76" fmla="*/ 1 w 11"/>
                  <a:gd name="T77" fmla="*/ 40964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6">
                    <a:moveTo>
                      <a:pt x="1" y="5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2" name="Freeform 2340">
                <a:extLst>
                  <a:ext uri="{FF2B5EF4-FFF2-40B4-BE49-F238E27FC236}">
                    <a16:creationId xmlns:a16="http://schemas.microsoft.com/office/drawing/2014/main" id="{F1FB03EB-A643-E39E-2298-04F5DB48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3397"/>
                <a:ext cx="12" cy="9"/>
              </a:xfrm>
              <a:custGeom>
                <a:avLst/>
                <a:gdLst>
                  <a:gd name="T0" fmla="*/ 2 w 12"/>
                  <a:gd name="T1" fmla="*/ 47426 h 6"/>
                  <a:gd name="T2" fmla="*/ 2 w 12"/>
                  <a:gd name="T3" fmla="*/ 47426 h 6"/>
                  <a:gd name="T4" fmla="*/ 2 w 12"/>
                  <a:gd name="T5" fmla="*/ 40964 h 6"/>
                  <a:gd name="T6" fmla="*/ 2 w 12"/>
                  <a:gd name="T7" fmla="*/ 40964 h 6"/>
                  <a:gd name="T8" fmla="*/ 0 w 12"/>
                  <a:gd name="T9" fmla="*/ 40964 h 6"/>
                  <a:gd name="T10" fmla="*/ 0 w 12"/>
                  <a:gd name="T11" fmla="*/ 40964 h 6"/>
                  <a:gd name="T12" fmla="*/ 0 w 12"/>
                  <a:gd name="T13" fmla="*/ 40964 h 6"/>
                  <a:gd name="T14" fmla="*/ 0 w 12"/>
                  <a:gd name="T15" fmla="*/ 27309 h 6"/>
                  <a:gd name="T16" fmla="*/ 0 w 12"/>
                  <a:gd name="T17" fmla="*/ 27309 h 6"/>
                  <a:gd name="T18" fmla="*/ 0 w 12"/>
                  <a:gd name="T19" fmla="*/ 27309 h 6"/>
                  <a:gd name="T20" fmla="*/ 0 w 12"/>
                  <a:gd name="T21" fmla="*/ 18206 h 6"/>
                  <a:gd name="T22" fmla="*/ 0 w 12"/>
                  <a:gd name="T23" fmla="*/ 18206 h 6"/>
                  <a:gd name="T24" fmla="*/ 0 w 12"/>
                  <a:gd name="T25" fmla="*/ 18206 h 6"/>
                  <a:gd name="T26" fmla="*/ 2 w 12"/>
                  <a:gd name="T27" fmla="*/ 18206 h 6"/>
                  <a:gd name="T28" fmla="*/ 2 w 12"/>
                  <a:gd name="T29" fmla="*/ 18206 h 6"/>
                  <a:gd name="T30" fmla="*/ 2 w 12"/>
                  <a:gd name="T31" fmla="*/ 0 h 6"/>
                  <a:gd name="T32" fmla="*/ 2 w 12"/>
                  <a:gd name="T33" fmla="*/ 0 h 6"/>
                  <a:gd name="T34" fmla="*/ 10 w 12"/>
                  <a:gd name="T35" fmla="*/ 18206 h 6"/>
                  <a:gd name="T36" fmla="*/ 10 w 12"/>
                  <a:gd name="T37" fmla="*/ 18206 h 6"/>
                  <a:gd name="T38" fmla="*/ 10 w 12"/>
                  <a:gd name="T39" fmla="*/ 18206 h 6"/>
                  <a:gd name="T40" fmla="*/ 10 w 12"/>
                  <a:gd name="T41" fmla="*/ 18206 h 6"/>
                  <a:gd name="T42" fmla="*/ 12 w 12"/>
                  <a:gd name="T43" fmla="*/ 18206 h 6"/>
                  <a:gd name="T44" fmla="*/ 12 w 12"/>
                  <a:gd name="T45" fmla="*/ 27309 h 6"/>
                  <a:gd name="T46" fmla="*/ 12 w 12"/>
                  <a:gd name="T47" fmla="*/ 27309 h 6"/>
                  <a:gd name="T48" fmla="*/ 12 w 12"/>
                  <a:gd name="T49" fmla="*/ 27309 h 6"/>
                  <a:gd name="T50" fmla="*/ 12 w 12"/>
                  <a:gd name="T51" fmla="*/ 27309 h 6"/>
                  <a:gd name="T52" fmla="*/ 12 w 12"/>
                  <a:gd name="T53" fmla="*/ 40964 h 6"/>
                  <a:gd name="T54" fmla="*/ 12 w 12"/>
                  <a:gd name="T55" fmla="*/ 40964 h 6"/>
                  <a:gd name="T56" fmla="*/ 12 w 12"/>
                  <a:gd name="T57" fmla="*/ 40964 h 6"/>
                  <a:gd name="T58" fmla="*/ 12 w 12"/>
                  <a:gd name="T59" fmla="*/ 47426 h 6"/>
                  <a:gd name="T60" fmla="*/ 10 w 12"/>
                  <a:gd name="T61" fmla="*/ 47426 h 6"/>
                  <a:gd name="T62" fmla="*/ 10 w 12"/>
                  <a:gd name="T63" fmla="*/ 47426 h 6"/>
                  <a:gd name="T64" fmla="*/ 10 w 12"/>
                  <a:gd name="T65" fmla="*/ 47426 h 6"/>
                  <a:gd name="T66" fmla="*/ 10 w 12"/>
                  <a:gd name="T67" fmla="*/ 47426 h 6"/>
                  <a:gd name="T68" fmla="*/ 2 w 12"/>
                  <a:gd name="T69" fmla="*/ 4742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2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3" name="Freeform 2341">
                <a:extLst>
                  <a:ext uri="{FF2B5EF4-FFF2-40B4-BE49-F238E27FC236}">
                    <a16:creationId xmlns:a16="http://schemas.microsoft.com/office/drawing/2014/main" id="{EE2EE26A-4D8C-DB46-95EF-331301EAE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3397"/>
                <a:ext cx="12" cy="9"/>
              </a:xfrm>
              <a:custGeom>
                <a:avLst/>
                <a:gdLst>
                  <a:gd name="T0" fmla="*/ 2 w 12"/>
                  <a:gd name="T1" fmla="*/ 47426 h 6"/>
                  <a:gd name="T2" fmla="*/ 2 w 12"/>
                  <a:gd name="T3" fmla="*/ 47426 h 6"/>
                  <a:gd name="T4" fmla="*/ 2 w 12"/>
                  <a:gd name="T5" fmla="*/ 40964 h 6"/>
                  <a:gd name="T6" fmla="*/ 2 w 12"/>
                  <a:gd name="T7" fmla="*/ 40964 h 6"/>
                  <a:gd name="T8" fmla="*/ 0 w 12"/>
                  <a:gd name="T9" fmla="*/ 40964 h 6"/>
                  <a:gd name="T10" fmla="*/ 0 w 12"/>
                  <a:gd name="T11" fmla="*/ 40964 h 6"/>
                  <a:gd name="T12" fmla="*/ 0 w 12"/>
                  <a:gd name="T13" fmla="*/ 40964 h 6"/>
                  <a:gd name="T14" fmla="*/ 0 w 12"/>
                  <a:gd name="T15" fmla="*/ 27309 h 6"/>
                  <a:gd name="T16" fmla="*/ 0 w 12"/>
                  <a:gd name="T17" fmla="*/ 27309 h 6"/>
                  <a:gd name="T18" fmla="*/ 0 w 12"/>
                  <a:gd name="T19" fmla="*/ 27309 h 6"/>
                  <a:gd name="T20" fmla="*/ 0 w 12"/>
                  <a:gd name="T21" fmla="*/ 27309 h 6"/>
                  <a:gd name="T22" fmla="*/ 0 w 12"/>
                  <a:gd name="T23" fmla="*/ 18206 h 6"/>
                  <a:gd name="T24" fmla="*/ 0 w 12"/>
                  <a:gd name="T25" fmla="*/ 18206 h 6"/>
                  <a:gd name="T26" fmla="*/ 0 w 12"/>
                  <a:gd name="T27" fmla="*/ 18206 h 6"/>
                  <a:gd name="T28" fmla="*/ 2 w 12"/>
                  <a:gd name="T29" fmla="*/ 18206 h 6"/>
                  <a:gd name="T30" fmla="*/ 2 w 12"/>
                  <a:gd name="T31" fmla="*/ 18206 h 6"/>
                  <a:gd name="T32" fmla="*/ 2 w 12"/>
                  <a:gd name="T33" fmla="*/ 0 h 6"/>
                  <a:gd name="T34" fmla="*/ 2 w 12"/>
                  <a:gd name="T35" fmla="*/ 0 h 6"/>
                  <a:gd name="T36" fmla="*/ 2 w 12"/>
                  <a:gd name="T37" fmla="*/ 0 h 6"/>
                  <a:gd name="T38" fmla="*/ 10 w 12"/>
                  <a:gd name="T39" fmla="*/ 18206 h 6"/>
                  <a:gd name="T40" fmla="*/ 10 w 12"/>
                  <a:gd name="T41" fmla="*/ 18206 h 6"/>
                  <a:gd name="T42" fmla="*/ 10 w 12"/>
                  <a:gd name="T43" fmla="*/ 18206 h 6"/>
                  <a:gd name="T44" fmla="*/ 10 w 12"/>
                  <a:gd name="T45" fmla="*/ 18206 h 6"/>
                  <a:gd name="T46" fmla="*/ 12 w 12"/>
                  <a:gd name="T47" fmla="*/ 18206 h 6"/>
                  <a:gd name="T48" fmla="*/ 12 w 12"/>
                  <a:gd name="T49" fmla="*/ 27309 h 6"/>
                  <a:gd name="T50" fmla="*/ 12 w 12"/>
                  <a:gd name="T51" fmla="*/ 27309 h 6"/>
                  <a:gd name="T52" fmla="*/ 12 w 12"/>
                  <a:gd name="T53" fmla="*/ 27309 h 6"/>
                  <a:gd name="T54" fmla="*/ 12 w 12"/>
                  <a:gd name="T55" fmla="*/ 27309 h 6"/>
                  <a:gd name="T56" fmla="*/ 12 w 12"/>
                  <a:gd name="T57" fmla="*/ 27309 h 6"/>
                  <a:gd name="T58" fmla="*/ 12 w 12"/>
                  <a:gd name="T59" fmla="*/ 40964 h 6"/>
                  <a:gd name="T60" fmla="*/ 12 w 12"/>
                  <a:gd name="T61" fmla="*/ 40964 h 6"/>
                  <a:gd name="T62" fmla="*/ 12 w 12"/>
                  <a:gd name="T63" fmla="*/ 40964 h 6"/>
                  <a:gd name="T64" fmla="*/ 12 w 12"/>
                  <a:gd name="T65" fmla="*/ 47426 h 6"/>
                  <a:gd name="T66" fmla="*/ 10 w 12"/>
                  <a:gd name="T67" fmla="*/ 47426 h 6"/>
                  <a:gd name="T68" fmla="*/ 10 w 12"/>
                  <a:gd name="T69" fmla="*/ 47426 h 6"/>
                  <a:gd name="T70" fmla="*/ 10 w 12"/>
                  <a:gd name="T71" fmla="*/ 47426 h 6"/>
                  <a:gd name="T72" fmla="*/ 10 w 12"/>
                  <a:gd name="T73" fmla="*/ 47426 h 6"/>
                  <a:gd name="T74" fmla="*/ 10 w 12"/>
                  <a:gd name="T75" fmla="*/ 47426 h 6"/>
                  <a:gd name="T76" fmla="*/ 2 w 12"/>
                  <a:gd name="T77" fmla="*/ 4742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2" y="6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2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4" name="Freeform 2342">
                <a:extLst>
                  <a:ext uri="{FF2B5EF4-FFF2-40B4-BE49-F238E27FC236}">
                    <a16:creationId xmlns:a16="http://schemas.microsoft.com/office/drawing/2014/main" id="{DA916153-6722-6F8D-4F60-C4D19F9CB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6" y="3399"/>
                <a:ext cx="8" cy="7"/>
              </a:xfrm>
              <a:custGeom>
                <a:avLst/>
                <a:gdLst>
                  <a:gd name="T0" fmla="*/ 3 w 8"/>
                  <a:gd name="T1" fmla="*/ 885470 h 4"/>
                  <a:gd name="T2" fmla="*/ 2 w 8"/>
                  <a:gd name="T3" fmla="*/ 885470 h 4"/>
                  <a:gd name="T4" fmla="*/ 2 w 8"/>
                  <a:gd name="T5" fmla="*/ 885470 h 4"/>
                  <a:gd name="T6" fmla="*/ 2 w 8"/>
                  <a:gd name="T7" fmla="*/ 885470 h 4"/>
                  <a:gd name="T8" fmla="*/ 2 w 8"/>
                  <a:gd name="T9" fmla="*/ 885470 h 4"/>
                  <a:gd name="T10" fmla="*/ 0 w 8"/>
                  <a:gd name="T11" fmla="*/ 885470 h 4"/>
                  <a:gd name="T12" fmla="*/ 0 w 8"/>
                  <a:gd name="T13" fmla="*/ 667665 h 4"/>
                  <a:gd name="T14" fmla="*/ 0 w 8"/>
                  <a:gd name="T15" fmla="*/ 667665 h 4"/>
                  <a:gd name="T16" fmla="*/ 0 w 8"/>
                  <a:gd name="T17" fmla="*/ 667665 h 4"/>
                  <a:gd name="T18" fmla="*/ 0 w 8"/>
                  <a:gd name="T19" fmla="*/ 289133 h 4"/>
                  <a:gd name="T20" fmla="*/ 0 w 8"/>
                  <a:gd name="T21" fmla="*/ 289133 h 4"/>
                  <a:gd name="T22" fmla="*/ 0 w 8"/>
                  <a:gd name="T23" fmla="*/ 289133 h 4"/>
                  <a:gd name="T24" fmla="*/ 0 w 8"/>
                  <a:gd name="T25" fmla="*/ 289133 h 4"/>
                  <a:gd name="T26" fmla="*/ 0 w 8"/>
                  <a:gd name="T27" fmla="*/ 289133 h 4"/>
                  <a:gd name="T28" fmla="*/ 2 w 8"/>
                  <a:gd name="T29" fmla="*/ 0 h 4"/>
                  <a:gd name="T30" fmla="*/ 2 w 8"/>
                  <a:gd name="T31" fmla="*/ 0 h 4"/>
                  <a:gd name="T32" fmla="*/ 2 w 8"/>
                  <a:gd name="T33" fmla="*/ 0 h 4"/>
                  <a:gd name="T34" fmla="*/ 2 w 8"/>
                  <a:gd name="T35" fmla="*/ 0 h 4"/>
                  <a:gd name="T36" fmla="*/ 3 w 8"/>
                  <a:gd name="T37" fmla="*/ 0 h 4"/>
                  <a:gd name="T38" fmla="*/ 8 w 8"/>
                  <a:gd name="T39" fmla="*/ 0 h 4"/>
                  <a:gd name="T40" fmla="*/ 8 w 8"/>
                  <a:gd name="T41" fmla="*/ 885470 h 4"/>
                  <a:gd name="T42" fmla="*/ 3 w 8"/>
                  <a:gd name="T43" fmla="*/ 88547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5" name="Freeform 2343">
                <a:extLst>
                  <a:ext uri="{FF2B5EF4-FFF2-40B4-BE49-F238E27FC236}">
                    <a16:creationId xmlns:a16="http://schemas.microsoft.com/office/drawing/2014/main" id="{A2358C9F-68C1-547A-6810-58B0A03DB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6" y="3399"/>
                <a:ext cx="8" cy="7"/>
              </a:xfrm>
              <a:custGeom>
                <a:avLst/>
                <a:gdLst>
                  <a:gd name="T0" fmla="*/ 3 w 8"/>
                  <a:gd name="T1" fmla="*/ 885470 h 4"/>
                  <a:gd name="T2" fmla="*/ 2 w 8"/>
                  <a:gd name="T3" fmla="*/ 885470 h 4"/>
                  <a:gd name="T4" fmla="*/ 2 w 8"/>
                  <a:gd name="T5" fmla="*/ 885470 h 4"/>
                  <a:gd name="T6" fmla="*/ 2 w 8"/>
                  <a:gd name="T7" fmla="*/ 885470 h 4"/>
                  <a:gd name="T8" fmla="*/ 2 w 8"/>
                  <a:gd name="T9" fmla="*/ 885470 h 4"/>
                  <a:gd name="T10" fmla="*/ 0 w 8"/>
                  <a:gd name="T11" fmla="*/ 885470 h 4"/>
                  <a:gd name="T12" fmla="*/ 0 w 8"/>
                  <a:gd name="T13" fmla="*/ 667665 h 4"/>
                  <a:gd name="T14" fmla="*/ 0 w 8"/>
                  <a:gd name="T15" fmla="*/ 667665 h 4"/>
                  <a:gd name="T16" fmla="*/ 0 w 8"/>
                  <a:gd name="T17" fmla="*/ 667665 h 4"/>
                  <a:gd name="T18" fmla="*/ 0 w 8"/>
                  <a:gd name="T19" fmla="*/ 289133 h 4"/>
                  <a:gd name="T20" fmla="*/ 0 w 8"/>
                  <a:gd name="T21" fmla="*/ 289133 h 4"/>
                  <a:gd name="T22" fmla="*/ 0 w 8"/>
                  <a:gd name="T23" fmla="*/ 289133 h 4"/>
                  <a:gd name="T24" fmla="*/ 0 w 8"/>
                  <a:gd name="T25" fmla="*/ 289133 h 4"/>
                  <a:gd name="T26" fmla="*/ 0 w 8"/>
                  <a:gd name="T27" fmla="*/ 289133 h 4"/>
                  <a:gd name="T28" fmla="*/ 2 w 8"/>
                  <a:gd name="T29" fmla="*/ 0 h 4"/>
                  <a:gd name="T30" fmla="*/ 2 w 8"/>
                  <a:gd name="T31" fmla="*/ 0 h 4"/>
                  <a:gd name="T32" fmla="*/ 2 w 8"/>
                  <a:gd name="T33" fmla="*/ 0 h 4"/>
                  <a:gd name="T34" fmla="*/ 2 w 8"/>
                  <a:gd name="T35" fmla="*/ 0 h 4"/>
                  <a:gd name="T36" fmla="*/ 3 w 8"/>
                  <a:gd name="T37" fmla="*/ 0 h 4"/>
                  <a:gd name="T38" fmla="*/ 8 w 8"/>
                  <a:gd name="T39" fmla="*/ 0 h 4"/>
                  <a:gd name="T40" fmla="*/ 8 w 8"/>
                  <a:gd name="T41" fmla="*/ 885470 h 4"/>
                  <a:gd name="T42" fmla="*/ 3 w 8"/>
                  <a:gd name="T43" fmla="*/ 88547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4">
                    <a:moveTo>
                      <a:pt x="3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6" name="Freeform 2344">
                <a:extLst>
                  <a:ext uri="{FF2B5EF4-FFF2-40B4-BE49-F238E27FC236}">
                    <a16:creationId xmlns:a16="http://schemas.microsoft.com/office/drawing/2014/main" id="{3FE218D2-F469-153F-223B-578A6C375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3400"/>
                <a:ext cx="25" cy="9"/>
              </a:xfrm>
              <a:custGeom>
                <a:avLst/>
                <a:gdLst>
                  <a:gd name="T0" fmla="*/ 25 w 25"/>
                  <a:gd name="T1" fmla="*/ 47426 h 6"/>
                  <a:gd name="T2" fmla="*/ 20 w 25"/>
                  <a:gd name="T3" fmla="*/ 40964 h 6"/>
                  <a:gd name="T4" fmla="*/ 15 w 25"/>
                  <a:gd name="T5" fmla="*/ 27309 h 6"/>
                  <a:gd name="T6" fmla="*/ 10 w 25"/>
                  <a:gd name="T7" fmla="*/ 18206 h 6"/>
                  <a:gd name="T8" fmla="*/ 5 w 25"/>
                  <a:gd name="T9" fmla="*/ 0 h 6"/>
                  <a:gd name="T10" fmla="*/ 0 w 25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6">
                    <a:moveTo>
                      <a:pt x="25" y="6"/>
                    </a:moveTo>
                    <a:lnTo>
                      <a:pt x="20" y="5"/>
                    </a:lnTo>
                    <a:lnTo>
                      <a:pt x="15" y="3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7" name="Freeform 2345">
                <a:extLst>
                  <a:ext uri="{FF2B5EF4-FFF2-40B4-BE49-F238E27FC236}">
                    <a16:creationId xmlns:a16="http://schemas.microsoft.com/office/drawing/2014/main" id="{51A4176A-EDD4-FF33-F1F4-82E4D273F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402"/>
                <a:ext cx="8" cy="6"/>
              </a:xfrm>
              <a:custGeom>
                <a:avLst/>
                <a:gdLst>
                  <a:gd name="T0" fmla="*/ 8 w 8"/>
                  <a:gd name="T1" fmla="*/ 3 h 6"/>
                  <a:gd name="T2" fmla="*/ 7 w 8"/>
                  <a:gd name="T3" fmla="*/ 6 h 6"/>
                  <a:gd name="T4" fmla="*/ 2 w 8"/>
                  <a:gd name="T5" fmla="*/ 4 h 6"/>
                  <a:gd name="T6" fmla="*/ 2 w 8"/>
                  <a:gd name="T7" fmla="*/ 4 h 6"/>
                  <a:gd name="T8" fmla="*/ 2 w 8"/>
                  <a:gd name="T9" fmla="*/ 4 h 6"/>
                  <a:gd name="T10" fmla="*/ 2 w 8"/>
                  <a:gd name="T11" fmla="*/ 3 h 6"/>
                  <a:gd name="T12" fmla="*/ 2 w 8"/>
                  <a:gd name="T13" fmla="*/ 3 h 6"/>
                  <a:gd name="T14" fmla="*/ 0 w 8"/>
                  <a:gd name="T15" fmla="*/ 3 h 6"/>
                  <a:gd name="T16" fmla="*/ 0 w 8"/>
                  <a:gd name="T17" fmla="*/ 3 h 6"/>
                  <a:gd name="T18" fmla="*/ 0 w 8"/>
                  <a:gd name="T19" fmla="*/ 1 h 6"/>
                  <a:gd name="T20" fmla="*/ 2 w 8"/>
                  <a:gd name="T21" fmla="*/ 1 h 6"/>
                  <a:gd name="T22" fmla="*/ 2 w 8"/>
                  <a:gd name="T23" fmla="*/ 1 h 6"/>
                  <a:gd name="T24" fmla="*/ 2 w 8"/>
                  <a:gd name="T25" fmla="*/ 1 h 6"/>
                  <a:gd name="T26" fmla="*/ 2 w 8"/>
                  <a:gd name="T27" fmla="*/ 0 h 6"/>
                  <a:gd name="T28" fmla="*/ 2 w 8"/>
                  <a:gd name="T29" fmla="*/ 0 h 6"/>
                  <a:gd name="T30" fmla="*/ 2 w 8"/>
                  <a:gd name="T31" fmla="*/ 0 h 6"/>
                  <a:gd name="T32" fmla="*/ 3 w 8"/>
                  <a:gd name="T33" fmla="*/ 0 h 6"/>
                  <a:gd name="T34" fmla="*/ 3 w 8"/>
                  <a:gd name="T35" fmla="*/ 0 h 6"/>
                  <a:gd name="T36" fmla="*/ 3 w 8"/>
                  <a:gd name="T37" fmla="*/ 0 h 6"/>
                  <a:gd name="T38" fmla="*/ 8 w 8"/>
                  <a:gd name="T39" fmla="*/ 3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6">
                    <a:moveTo>
                      <a:pt x="8" y="3"/>
                    </a:moveTo>
                    <a:lnTo>
                      <a:pt x="7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8" name="Freeform 2346">
                <a:extLst>
                  <a:ext uri="{FF2B5EF4-FFF2-40B4-BE49-F238E27FC236}">
                    <a16:creationId xmlns:a16="http://schemas.microsoft.com/office/drawing/2014/main" id="{13575510-E5DE-337C-7116-27D20F0CF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8" y="3402"/>
                <a:ext cx="8" cy="6"/>
              </a:xfrm>
              <a:custGeom>
                <a:avLst/>
                <a:gdLst>
                  <a:gd name="T0" fmla="*/ 8 w 8"/>
                  <a:gd name="T1" fmla="*/ 3 h 6"/>
                  <a:gd name="T2" fmla="*/ 7 w 8"/>
                  <a:gd name="T3" fmla="*/ 6 h 6"/>
                  <a:gd name="T4" fmla="*/ 2 w 8"/>
                  <a:gd name="T5" fmla="*/ 4 h 6"/>
                  <a:gd name="T6" fmla="*/ 2 w 8"/>
                  <a:gd name="T7" fmla="*/ 4 h 6"/>
                  <a:gd name="T8" fmla="*/ 2 w 8"/>
                  <a:gd name="T9" fmla="*/ 4 h 6"/>
                  <a:gd name="T10" fmla="*/ 2 w 8"/>
                  <a:gd name="T11" fmla="*/ 3 h 6"/>
                  <a:gd name="T12" fmla="*/ 2 w 8"/>
                  <a:gd name="T13" fmla="*/ 3 h 6"/>
                  <a:gd name="T14" fmla="*/ 0 w 8"/>
                  <a:gd name="T15" fmla="*/ 3 h 6"/>
                  <a:gd name="T16" fmla="*/ 0 w 8"/>
                  <a:gd name="T17" fmla="*/ 3 h 6"/>
                  <a:gd name="T18" fmla="*/ 0 w 8"/>
                  <a:gd name="T19" fmla="*/ 3 h 6"/>
                  <a:gd name="T20" fmla="*/ 0 w 8"/>
                  <a:gd name="T21" fmla="*/ 1 h 6"/>
                  <a:gd name="T22" fmla="*/ 2 w 8"/>
                  <a:gd name="T23" fmla="*/ 1 h 6"/>
                  <a:gd name="T24" fmla="*/ 2 w 8"/>
                  <a:gd name="T25" fmla="*/ 1 h 6"/>
                  <a:gd name="T26" fmla="*/ 2 w 8"/>
                  <a:gd name="T27" fmla="*/ 1 h 6"/>
                  <a:gd name="T28" fmla="*/ 2 w 8"/>
                  <a:gd name="T29" fmla="*/ 0 h 6"/>
                  <a:gd name="T30" fmla="*/ 2 w 8"/>
                  <a:gd name="T31" fmla="*/ 0 h 6"/>
                  <a:gd name="T32" fmla="*/ 2 w 8"/>
                  <a:gd name="T33" fmla="*/ 0 h 6"/>
                  <a:gd name="T34" fmla="*/ 3 w 8"/>
                  <a:gd name="T35" fmla="*/ 0 h 6"/>
                  <a:gd name="T36" fmla="*/ 3 w 8"/>
                  <a:gd name="T37" fmla="*/ 0 h 6"/>
                  <a:gd name="T38" fmla="*/ 3 w 8"/>
                  <a:gd name="T39" fmla="*/ 0 h 6"/>
                  <a:gd name="T40" fmla="*/ 3 w 8"/>
                  <a:gd name="T41" fmla="*/ 0 h 6"/>
                  <a:gd name="T42" fmla="*/ 8 w 8"/>
                  <a:gd name="T43" fmla="*/ 3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6">
                    <a:moveTo>
                      <a:pt x="8" y="3"/>
                    </a:moveTo>
                    <a:lnTo>
                      <a:pt x="7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9" name="Freeform 2347">
                <a:extLst>
                  <a:ext uri="{FF2B5EF4-FFF2-40B4-BE49-F238E27FC236}">
                    <a16:creationId xmlns:a16="http://schemas.microsoft.com/office/drawing/2014/main" id="{0FDC12B9-5D7C-A4A6-948F-E7D648F47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400"/>
                <a:ext cx="13" cy="9"/>
              </a:xfrm>
              <a:custGeom>
                <a:avLst/>
                <a:gdLst>
                  <a:gd name="T0" fmla="*/ 2512 w 10"/>
                  <a:gd name="T1" fmla="*/ 18206 h 6"/>
                  <a:gd name="T2" fmla="*/ 3266 w 10"/>
                  <a:gd name="T3" fmla="*/ 18206 h 6"/>
                  <a:gd name="T4" fmla="*/ 3266 w 10"/>
                  <a:gd name="T5" fmla="*/ 27309 h 6"/>
                  <a:gd name="T6" fmla="*/ 3266 w 10"/>
                  <a:gd name="T7" fmla="*/ 27309 h 6"/>
                  <a:gd name="T8" fmla="*/ 3266 w 10"/>
                  <a:gd name="T9" fmla="*/ 27309 h 6"/>
                  <a:gd name="T10" fmla="*/ 3266 w 10"/>
                  <a:gd name="T11" fmla="*/ 27309 h 6"/>
                  <a:gd name="T12" fmla="*/ 3266 w 10"/>
                  <a:gd name="T13" fmla="*/ 27309 h 6"/>
                  <a:gd name="T14" fmla="*/ 3266 w 10"/>
                  <a:gd name="T15" fmla="*/ 40964 h 6"/>
                  <a:gd name="T16" fmla="*/ 3266 w 10"/>
                  <a:gd name="T17" fmla="*/ 40964 h 6"/>
                  <a:gd name="T18" fmla="*/ 3266 w 10"/>
                  <a:gd name="T19" fmla="*/ 40964 h 6"/>
                  <a:gd name="T20" fmla="*/ 3266 w 10"/>
                  <a:gd name="T21" fmla="*/ 40964 h 6"/>
                  <a:gd name="T22" fmla="*/ 3266 w 10"/>
                  <a:gd name="T23" fmla="*/ 40964 h 6"/>
                  <a:gd name="T24" fmla="*/ 3266 w 10"/>
                  <a:gd name="T25" fmla="*/ 47426 h 6"/>
                  <a:gd name="T26" fmla="*/ 3266 w 10"/>
                  <a:gd name="T27" fmla="*/ 47426 h 6"/>
                  <a:gd name="T28" fmla="*/ 2512 w 10"/>
                  <a:gd name="T29" fmla="*/ 47426 h 6"/>
                  <a:gd name="T30" fmla="*/ 2512 w 10"/>
                  <a:gd name="T31" fmla="*/ 47426 h 6"/>
                  <a:gd name="T32" fmla="*/ 2512 w 10"/>
                  <a:gd name="T33" fmla="*/ 47426 h 6"/>
                  <a:gd name="T34" fmla="*/ 2512 w 10"/>
                  <a:gd name="T35" fmla="*/ 47426 h 6"/>
                  <a:gd name="T36" fmla="*/ 2343 w 10"/>
                  <a:gd name="T37" fmla="*/ 47426 h 6"/>
                  <a:gd name="T38" fmla="*/ 820 w 10"/>
                  <a:gd name="T39" fmla="*/ 40964 h 6"/>
                  <a:gd name="T40" fmla="*/ 820 w 10"/>
                  <a:gd name="T41" fmla="*/ 40964 h 6"/>
                  <a:gd name="T42" fmla="*/ 820 w 10"/>
                  <a:gd name="T43" fmla="*/ 40964 h 6"/>
                  <a:gd name="T44" fmla="*/ 820 w 10"/>
                  <a:gd name="T45" fmla="*/ 27309 h 6"/>
                  <a:gd name="T46" fmla="*/ 820 w 10"/>
                  <a:gd name="T47" fmla="*/ 27309 h 6"/>
                  <a:gd name="T48" fmla="*/ 0 w 10"/>
                  <a:gd name="T49" fmla="*/ 27309 h 6"/>
                  <a:gd name="T50" fmla="*/ 0 w 10"/>
                  <a:gd name="T51" fmla="*/ 27309 h 6"/>
                  <a:gd name="T52" fmla="*/ 0 w 10"/>
                  <a:gd name="T53" fmla="*/ 27309 h 6"/>
                  <a:gd name="T54" fmla="*/ 0 w 10"/>
                  <a:gd name="T55" fmla="*/ 18206 h 6"/>
                  <a:gd name="T56" fmla="*/ 0 w 10"/>
                  <a:gd name="T57" fmla="*/ 18206 h 6"/>
                  <a:gd name="T58" fmla="*/ 820 w 10"/>
                  <a:gd name="T59" fmla="*/ 18206 h 6"/>
                  <a:gd name="T60" fmla="*/ 820 w 10"/>
                  <a:gd name="T61" fmla="*/ 18206 h 6"/>
                  <a:gd name="T62" fmla="*/ 820 w 10"/>
                  <a:gd name="T63" fmla="*/ 0 h 6"/>
                  <a:gd name="T64" fmla="*/ 820 w 10"/>
                  <a:gd name="T65" fmla="*/ 0 h 6"/>
                  <a:gd name="T66" fmla="*/ 820 w 10"/>
                  <a:gd name="T67" fmla="*/ 0 h 6"/>
                  <a:gd name="T68" fmla="*/ 1066 w 10"/>
                  <a:gd name="T69" fmla="*/ 0 h 6"/>
                  <a:gd name="T70" fmla="*/ 1066 w 10"/>
                  <a:gd name="T71" fmla="*/ 0 h 6"/>
                  <a:gd name="T72" fmla="*/ 1066 w 10"/>
                  <a:gd name="T73" fmla="*/ 0 h 6"/>
                  <a:gd name="T74" fmla="*/ 1066 w 10"/>
                  <a:gd name="T75" fmla="*/ 0 h 6"/>
                  <a:gd name="T76" fmla="*/ 2512 w 10"/>
                  <a:gd name="T77" fmla="*/ 1820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0" name="Freeform 2348">
                <a:extLst>
                  <a:ext uri="{FF2B5EF4-FFF2-40B4-BE49-F238E27FC236}">
                    <a16:creationId xmlns:a16="http://schemas.microsoft.com/office/drawing/2014/main" id="{885F8D70-CA63-2F7F-379C-002500FEE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400"/>
                <a:ext cx="13" cy="9"/>
              </a:xfrm>
              <a:custGeom>
                <a:avLst/>
                <a:gdLst>
                  <a:gd name="T0" fmla="*/ 2512 w 10"/>
                  <a:gd name="T1" fmla="*/ 18206 h 6"/>
                  <a:gd name="T2" fmla="*/ 3266 w 10"/>
                  <a:gd name="T3" fmla="*/ 18206 h 6"/>
                  <a:gd name="T4" fmla="*/ 3266 w 10"/>
                  <a:gd name="T5" fmla="*/ 27309 h 6"/>
                  <a:gd name="T6" fmla="*/ 3266 w 10"/>
                  <a:gd name="T7" fmla="*/ 27309 h 6"/>
                  <a:gd name="T8" fmla="*/ 3266 w 10"/>
                  <a:gd name="T9" fmla="*/ 27309 h 6"/>
                  <a:gd name="T10" fmla="*/ 3266 w 10"/>
                  <a:gd name="T11" fmla="*/ 27309 h 6"/>
                  <a:gd name="T12" fmla="*/ 3266 w 10"/>
                  <a:gd name="T13" fmla="*/ 27309 h 6"/>
                  <a:gd name="T14" fmla="*/ 3266 w 10"/>
                  <a:gd name="T15" fmla="*/ 40964 h 6"/>
                  <a:gd name="T16" fmla="*/ 3266 w 10"/>
                  <a:gd name="T17" fmla="*/ 40964 h 6"/>
                  <a:gd name="T18" fmla="*/ 3266 w 10"/>
                  <a:gd name="T19" fmla="*/ 40964 h 6"/>
                  <a:gd name="T20" fmla="*/ 3266 w 10"/>
                  <a:gd name="T21" fmla="*/ 40964 h 6"/>
                  <a:gd name="T22" fmla="*/ 3266 w 10"/>
                  <a:gd name="T23" fmla="*/ 40964 h 6"/>
                  <a:gd name="T24" fmla="*/ 3266 w 10"/>
                  <a:gd name="T25" fmla="*/ 47426 h 6"/>
                  <a:gd name="T26" fmla="*/ 3266 w 10"/>
                  <a:gd name="T27" fmla="*/ 47426 h 6"/>
                  <a:gd name="T28" fmla="*/ 2512 w 10"/>
                  <a:gd name="T29" fmla="*/ 47426 h 6"/>
                  <a:gd name="T30" fmla="*/ 2512 w 10"/>
                  <a:gd name="T31" fmla="*/ 47426 h 6"/>
                  <a:gd name="T32" fmla="*/ 2512 w 10"/>
                  <a:gd name="T33" fmla="*/ 47426 h 6"/>
                  <a:gd name="T34" fmla="*/ 2512 w 10"/>
                  <a:gd name="T35" fmla="*/ 47426 h 6"/>
                  <a:gd name="T36" fmla="*/ 2343 w 10"/>
                  <a:gd name="T37" fmla="*/ 47426 h 6"/>
                  <a:gd name="T38" fmla="*/ 820 w 10"/>
                  <a:gd name="T39" fmla="*/ 40964 h 6"/>
                  <a:gd name="T40" fmla="*/ 820 w 10"/>
                  <a:gd name="T41" fmla="*/ 40964 h 6"/>
                  <a:gd name="T42" fmla="*/ 820 w 10"/>
                  <a:gd name="T43" fmla="*/ 40964 h 6"/>
                  <a:gd name="T44" fmla="*/ 820 w 10"/>
                  <a:gd name="T45" fmla="*/ 27309 h 6"/>
                  <a:gd name="T46" fmla="*/ 820 w 10"/>
                  <a:gd name="T47" fmla="*/ 27309 h 6"/>
                  <a:gd name="T48" fmla="*/ 0 w 10"/>
                  <a:gd name="T49" fmla="*/ 27309 h 6"/>
                  <a:gd name="T50" fmla="*/ 0 w 10"/>
                  <a:gd name="T51" fmla="*/ 27309 h 6"/>
                  <a:gd name="T52" fmla="*/ 0 w 10"/>
                  <a:gd name="T53" fmla="*/ 27309 h 6"/>
                  <a:gd name="T54" fmla="*/ 0 w 10"/>
                  <a:gd name="T55" fmla="*/ 18206 h 6"/>
                  <a:gd name="T56" fmla="*/ 0 w 10"/>
                  <a:gd name="T57" fmla="*/ 18206 h 6"/>
                  <a:gd name="T58" fmla="*/ 820 w 10"/>
                  <a:gd name="T59" fmla="*/ 18206 h 6"/>
                  <a:gd name="T60" fmla="*/ 820 w 10"/>
                  <a:gd name="T61" fmla="*/ 18206 h 6"/>
                  <a:gd name="T62" fmla="*/ 820 w 10"/>
                  <a:gd name="T63" fmla="*/ 0 h 6"/>
                  <a:gd name="T64" fmla="*/ 820 w 10"/>
                  <a:gd name="T65" fmla="*/ 0 h 6"/>
                  <a:gd name="T66" fmla="*/ 820 w 10"/>
                  <a:gd name="T67" fmla="*/ 0 h 6"/>
                  <a:gd name="T68" fmla="*/ 1066 w 10"/>
                  <a:gd name="T69" fmla="*/ 0 h 6"/>
                  <a:gd name="T70" fmla="*/ 1066 w 10"/>
                  <a:gd name="T71" fmla="*/ 0 h 6"/>
                  <a:gd name="T72" fmla="*/ 1066 w 10"/>
                  <a:gd name="T73" fmla="*/ 0 h 6"/>
                  <a:gd name="T74" fmla="*/ 1066 w 10"/>
                  <a:gd name="T75" fmla="*/ 0 h 6"/>
                  <a:gd name="T76" fmla="*/ 2512 w 10"/>
                  <a:gd name="T77" fmla="*/ 1820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1" name="Freeform 2349">
                <a:extLst>
                  <a:ext uri="{FF2B5EF4-FFF2-40B4-BE49-F238E27FC236}">
                    <a16:creationId xmlns:a16="http://schemas.microsoft.com/office/drawing/2014/main" id="{459A82D5-A3A6-24B2-BAA4-B2D0CE7B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3399"/>
                <a:ext cx="13" cy="9"/>
              </a:xfrm>
              <a:custGeom>
                <a:avLst/>
                <a:gdLst>
                  <a:gd name="T0" fmla="*/ 2512 w 10"/>
                  <a:gd name="T1" fmla="*/ 12137 h 6"/>
                  <a:gd name="T2" fmla="*/ 2512 w 10"/>
                  <a:gd name="T3" fmla="*/ 12137 h 6"/>
                  <a:gd name="T4" fmla="*/ 3266 w 10"/>
                  <a:gd name="T5" fmla="*/ 12137 h 6"/>
                  <a:gd name="T6" fmla="*/ 3266 w 10"/>
                  <a:gd name="T7" fmla="*/ 12137 h 6"/>
                  <a:gd name="T8" fmla="*/ 3266 w 10"/>
                  <a:gd name="T9" fmla="*/ 27309 h 6"/>
                  <a:gd name="T10" fmla="*/ 3266 w 10"/>
                  <a:gd name="T11" fmla="*/ 27309 h 6"/>
                  <a:gd name="T12" fmla="*/ 3266 w 10"/>
                  <a:gd name="T13" fmla="*/ 27309 h 6"/>
                  <a:gd name="T14" fmla="*/ 3266 w 10"/>
                  <a:gd name="T15" fmla="*/ 31617 h 6"/>
                  <a:gd name="T16" fmla="*/ 3266 w 10"/>
                  <a:gd name="T17" fmla="*/ 31617 h 6"/>
                  <a:gd name="T18" fmla="*/ 3266 w 10"/>
                  <a:gd name="T19" fmla="*/ 31617 h 6"/>
                  <a:gd name="T20" fmla="*/ 3266 w 10"/>
                  <a:gd name="T21" fmla="*/ 31617 h 6"/>
                  <a:gd name="T22" fmla="*/ 3266 w 10"/>
                  <a:gd name="T23" fmla="*/ 47426 h 6"/>
                  <a:gd name="T24" fmla="*/ 3266 w 10"/>
                  <a:gd name="T25" fmla="*/ 47426 h 6"/>
                  <a:gd name="T26" fmla="*/ 2512 w 10"/>
                  <a:gd name="T27" fmla="*/ 47426 h 6"/>
                  <a:gd name="T28" fmla="*/ 2512 w 10"/>
                  <a:gd name="T29" fmla="*/ 47426 h 6"/>
                  <a:gd name="T30" fmla="*/ 2512 w 10"/>
                  <a:gd name="T31" fmla="*/ 47426 h 6"/>
                  <a:gd name="T32" fmla="*/ 2343 w 10"/>
                  <a:gd name="T33" fmla="*/ 47426 h 6"/>
                  <a:gd name="T34" fmla="*/ 820 w 10"/>
                  <a:gd name="T35" fmla="*/ 31617 h 6"/>
                  <a:gd name="T36" fmla="*/ 820 w 10"/>
                  <a:gd name="T37" fmla="*/ 31617 h 6"/>
                  <a:gd name="T38" fmla="*/ 820 w 10"/>
                  <a:gd name="T39" fmla="*/ 31617 h 6"/>
                  <a:gd name="T40" fmla="*/ 820 w 10"/>
                  <a:gd name="T41" fmla="*/ 31617 h 6"/>
                  <a:gd name="T42" fmla="*/ 820 w 10"/>
                  <a:gd name="T43" fmla="*/ 31617 h 6"/>
                  <a:gd name="T44" fmla="*/ 820 w 10"/>
                  <a:gd name="T45" fmla="*/ 27309 h 6"/>
                  <a:gd name="T46" fmla="*/ 0 w 10"/>
                  <a:gd name="T47" fmla="*/ 27309 h 6"/>
                  <a:gd name="T48" fmla="*/ 0 w 10"/>
                  <a:gd name="T49" fmla="*/ 27309 h 6"/>
                  <a:gd name="T50" fmla="*/ 0 w 10"/>
                  <a:gd name="T51" fmla="*/ 12137 h 6"/>
                  <a:gd name="T52" fmla="*/ 820 w 10"/>
                  <a:gd name="T53" fmla="*/ 12137 h 6"/>
                  <a:gd name="T54" fmla="*/ 820 w 10"/>
                  <a:gd name="T55" fmla="*/ 12137 h 6"/>
                  <a:gd name="T56" fmla="*/ 820 w 10"/>
                  <a:gd name="T57" fmla="*/ 12137 h 6"/>
                  <a:gd name="T58" fmla="*/ 820 w 10"/>
                  <a:gd name="T59" fmla="*/ 0 h 6"/>
                  <a:gd name="T60" fmla="*/ 820 w 10"/>
                  <a:gd name="T61" fmla="*/ 0 h 6"/>
                  <a:gd name="T62" fmla="*/ 1066 w 10"/>
                  <a:gd name="T63" fmla="*/ 0 h 6"/>
                  <a:gd name="T64" fmla="*/ 1066 w 10"/>
                  <a:gd name="T65" fmla="*/ 0 h 6"/>
                  <a:gd name="T66" fmla="*/ 1066 w 10"/>
                  <a:gd name="T67" fmla="*/ 0 h 6"/>
                  <a:gd name="T68" fmla="*/ 2512 w 10"/>
                  <a:gd name="T69" fmla="*/ 12137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8" y="1"/>
                    </a:move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2" name="Freeform 2350">
                <a:extLst>
                  <a:ext uri="{FF2B5EF4-FFF2-40B4-BE49-F238E27FC236}">
                    <a16:creationId xmlns:a16="http://schemas.microsoft.com/office/drawing/2014/main" id="{C89B4127-4AB7-C89E-2478-496D04196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3399"/>
                <a:ext cx="13" cy="9"/>
              </a:xfrm>
              <a:custGeom>
                <a:avLst/>
                <a:gdLst>
                  <a:gd name="T0" fmla="*/ 2512 w 10"/>
                  <a:gd name="T1" fmla="*/ 12137 h 6"/>
                  <a:gd name="T2" fmla="*/ 2512 w 10"/>
                  <a:gd name="T3" fmla="*/ 12137 h 6"/>
                  <a:gd name="T4" fmla="*/ 3266 w 10"/>
                  <a:gd name="T5" fmla="*/ 12137 h 6"/>
                  <a:gd name="T6" fmla="*/ 3266 w 10"/>
                  <a:gd name="T7" fmla="*/ 12137 h 6"/>
                  <a:gd name="T8" fmla="*/ 3266 w 10"/>
                  <a:gd name="T9" fmla="*/ 27309 h 6"/>
                  <a:gd name="T10" fmla="*/ 3266 w 10"/>
                  <a:gd name="T11" fmla="*/ 27309 h 6"/>
                  <a:gd name="T12" fmla="*/ 3266 w 10"/>
                  <a:gd name="T13" fmla="*/ 27309 h 6"/>
                  <a:gd name="T14" fmla="*/ 3266 w 10"/>
                  <a:gd name="T15" fmla="*/ 31617 h 6"/>
                  <a:gd name="T16" fmla="*/ 3266 w 10"/>
                  <a:gd name="T17" fmla="*/ 31617 h 6"/>
                  <a:gd name="T18" fmla="*/ 3266 w 10"/>
                  <a:gd name="T19" fmla="*/ 31617 h 6"/>
                  <a:gd name="T20" fmla="*/ 3266 w 10"/>
                  <a:gd name="T21" fmla="*/ 31617 h 6"/>
                  <a:gd name="T22" fmla="*/ 3266 w 10"/>
                  <a:gd name="T23" fmla="*/ 31617 h 6"/>
                  <a:gd name="T24" fmla="*/ 3266 w 10"/>
                  <a:gd name="T25" fmla="*/ 47426 h 6"/>
                  <a:gd name="T26" fmla="*/ 3266 w 10"/>
                  <a:gd name="T27" fmla="*/ 47426 h 6"/>
                  <a:gd name="T28" fmla="*/ 2512 w 10"/>
                  <a:gd name="T29" fmla="*/ 47426 h 6"/>
                  <a:gd name="T30" fmla="*/ 2512 w 10"/>
                  <a:gd name="T31" fmla="*/ 47426 h 6"/>
                  <a:gd name="T32" fmla="*/ 2512 w 10"/>
                  <a:gd name="T33" fmla="*/ 47426 h 6"/>
                  <a:gd name="T34" fmla="*/ 2512 w 10"/>
                  <a:gd name="T35" fmla="*/ 47426 h 6"/>
                  <a:gd name="T36" fmla="*/ 2343 w 10"/>
                  <a:gd name="T37" fmla="*/ 47426 h 6"/>
                  <a:gd name="T38" fmla="*/ 820 w 10"/>
                  <a:gd name="T39" fmla="*/ 31617 h 6"/>
                  <a:gd name="T40" fmla="*/ 820 w 10"/>
                  <a:gd name="T41" fmla="*/ 31617 h 6"/>
                  <a:gd name="T42" fmla="*/ 820 w 10"/>
                  <a:gd name="T43" fmla="*/ 31617 h 6"/>
                  <a:gd name="T44" fmla="*/ 820 w 10"/>
                  <a:gd name="T45" fmla="*/ 31617 h 6"/>
                  <a:gd name="T46" fmla="*/ 820 w 10"/>
                  <a:gd name="T47" fmla="*/ 31617 h 6"/>
                  <a:gd name="T48" fmla="*/ 820 w 10"/>
                  <a:gd name="T49" fmla="*/ 27309 h 6"/>
                  <a:gd name="T50" fmla="*/ 0 w 10"/>
                  <a:gd name="T51" fmla="*/ 27309 h 6"/>
                  <a:gd name="T52" fmla="*/ 0 w 10"/>
                  <a:gd name="T53" fmla="*/ 27309 h 6"/>
                  <a:gd name="T54" fmla="*/ 0 w 10"/>
                  <a:gd name="T55" fmla="*/ 27309 h 6"/>
                  <a:gd name="T56" fmla="*/ 0 w 10"/>
                  <a:gd name="T57" fmla="*/ 12137 h 6"/>
                  <a:gd name="T58" fmla="*/ 820 w 10"/>
                  <a:gd name="T59" fmla="*/ 12137 h 6"/>
                  <a:gd name="T60" fmla="*/ 820 w 10"/>
                  <a:gd name="T61" fmla="*/ 12137 h 6"/>
                  <a:gd name="T62" fmla="*/ 820 w 10"/>
                  <a:gd name="T63" fmla="*/ 12137 h 6"/>
                  <a:gd name="T64" fmla="*/ 820 w 10"/>
                  <a:gd name="T65" fmla="*/ 0 h 6"/>
                  <a:gd name="T66" fmla="*/ 820 w 10"/>
                  <a:gd name="T67" fmla="*/ 0 h 6"/>
                  <a:gd name="T68" fmla="*/ 1066 w 10"/>
                  <a:gd name="T69" fmla="*/ 0 h 6"/>
                  <a:gd name="T70" fmla="*/ 1066 w 10"/>
                  <a:gd name="T71" fmla="*/ 0 h 6"/>
                  <a:gd name="T72" fmla="*/ 1066 w 10"/>
                  <a:gd name="T73" fmla="*/ 0 h 6"/>
                  <a:gd name="T74" fmla="*/ 1066 w 10"/>
                  <a:gd name="T75" fmla="*/ 0 h 6"/>
                  <a:gd name="T76" fmla="*/ 2512 w 10"/>
                  <a:gd name="T77" fmla="*/ 12137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1"/>
                    </a:moveTo>
                    <a:lnTo>
                      <a:pt x="8" y="1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3" name="Freeform 2351">
                <a:extLst>
                  <a:ext uri="{FF2B5EF4-FFF2-40B4-BE49-F238E27FC236}">
                    <a16:creationId xmlns:a16="http://schemas.microsoft.com/office/drawing/2014/main" id="{ABFA3C47-5E95-413F-7A0E-50D650EF2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399"/>
                <a:ext cx="10" cy="7"/>
              </a:xfrm>
              <a:custGeom>
                <a:avLst/>
                <a:gdLst>
                  <a:gd name="T0" fmla="*/ 8 w 10"/>
                  <a:gd name="T1" fmla="*/ 0 h 4"/>
                  <a:gd name="T2" fmla="*/ 8 w 10"/>
                  <a:gd name="T3" fmla="*/ 0 h 4"/>
                  <a:gd name="T4" fmla="*/ 8 w 10"/>
                  <a:gd name="T5" fmla="*/ 0 h 4"/>
                  <a:gd name="T6" fmla="*/ 10 w 10"/>
                  <a:gd name="T7" fmla="*/ 289133 h 4"/>
                  <a:gd name="T8" fmla="*/ 10 w 10"/>
                  <a:gd name="T9" fmla="*/ 289133 h 4"/>
                  <a:gd name="T10" fmla="*/ 10 w 10"/>
                  <a:gd name="T11" fmla="*/ 289133 h 4"/>
                  <a:gd name="T12" fmla="*/ 10 w 10"/>
                  <a:gd name="T13" fmla="*/ 289133 h 4"/>
                  <a:gd name="T14" fmla="*/ 10 w 10"/>
                  <a:gd name="T15" fmla="*/ 289133 h 4"/>
                  <a:gd name="T16" fmla="*/ 10 w 10"/>
                  <a:gd name="T17" fmla="*/ 667665 h 4"/>
                  <a:gd name="T18" fmla="*/ 10 w 10"/>
                  <a:gd name="T19" fmla="*/ 667665 h 4"/>
                  <a:gd name="T20" fmla="*/ 10 w 10"/>
                  <a:gd name="T21" fmla="*/ 667665 h 4"/>
                  <a:gd name="T22" fmla="*/ 10 w 10"/>
                  <a:gd name="T23" fmla="*/ 667665 h 4"/>
                  <a:gd name="T24" fmla="*/ 10 w 10"/>
                  <a:gd name="T25" fmla="*/ 885470 h 4"/>
                  <a:gd name="T26" fmla="*/ 10 w 10"/>
                  <a:gd name="T27" fmla="*/ 885470 h 4"/>
                  <a:gd name="T28" fmla="*/ 8 w 10"/>
                  <a:gd name="T29" fmla="*/ 885470 h 4"/>
                  <a:gd name="T30" fmla="*/ 8 w 10"/>
                  <a:gd name="T31" fmla="*/ 885470 h 4"/>
                  <a:gd name="T32" fmla="*/ 8 w 10"/>
                  <a:gd name="T33" fmla="*/ 885470 h 4"/>
                  <a:gd name="T34" fmla="*/ 8 w 10"/>
                  <a:gd name="T35" fmla="*/ 885470 h 4"/>
                  <a:gd name="T36" fmla="*/ 8 w 10"/>
                  <a:gd name="T37" fmla="*/ 885470 h 4"/>
                  <a:gd name="T38" fmla="*/ 3 w 10"/>
                  <a:gd name="T39" fmla="*/ 885470 h 4"/>
                  <a:gd name="T40" fmla="*/ 2 w 10"/>
                  <a:gd name="T41" fmla="*/ 885470 h 4"/>
                  <a:gd name="T42" fmla="*/ 2 w 10"/>
                  <a:gd name="T43" fmla="*/ 885470 h 4"/>
                  <a:gd name="T44" fmla="*/ 2 w 10"/>
                  <a:gd name="T45" fmla="*/ 667665 h 4"/>
                  <a:gd name="T46" fmla="*/ 2 w 10"/>
                  <a:gd name="T47" fmla="*/ 667665 h 4"/>
                  <a:gd name="T48" fmla="*/ 2 w 10"/>
                  <a:gd name="T49" fmla="*/ 667665 h 4"/>
                  <a:gd name="T50" fmla="*/ 2 w 10"/>
                  <a:gd name="T51" fmla="*/ 667665 h 4"/>
                  <a:gd name="T52" fmla="*/ 0 w 10"/>
                  <a:gd name="T53" fmla="*/ 289133 h 4"/>
                  <a:gd name="T54" fmla="*/ 0 w 10"/>
                  <a:gd name="T55" fmla="*/ 289133 h 4"/>
                  <a:gd name="T56" fmla="*/ 0 w 10"/>
                  <a:gd name="T57" fmla="*/ 289133 h 4"/>
                  <a:gd name="T58" fmla="*/ 0 w 10"/>
                  <a:gd name="T59" fmla="*/ 289133 h 4"/>
                  <a:gd name="T60" fmla="*/ 2 w 10"/>
                  <a:gd name="T61" fmla="*/ 289133 h 4"/>
                  <a:gd name="T62" fmla="*/ 2 w 10"/>
                  <a:gd name="T63" fmla="*/ 0 h 4"/>
                  <a:gd name="T64" fmla="*/ 2 w 10"/>
                  <a:gd name="T65" fmla="*/ 0 h 4"/>
                  <a:gd name="T66" fmla="*/ 2 w 10"/>
                  <a:gd name="T67" fmla="*/ 0 h 4"/>
                  <a:gd name="T68" fmla="*/ 2 w 10"/>
                  <a:gd name="T69" fmla="*/ 0 h 4"/>
                  <a:gd name="T70" fmla="*/ 3 w 10"/>
                  <a:gd name="T71" fmla="*/ 0 h 4"/>
                  <a:gd name="T72" fmla="*/ 3 w 10"/>
                  <a:gd name="T73" fmla="*/ 0 h 4"/>
                  <a:gd name="T74" fmla="*/ 3 w 10"/>
                  <a:gd name="T75" fmla="*/ 0 h 4"/>
                  <a:gd name="T76" fmla="*/ 8 w 10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4">
                    <a:moveTo>
                      <a:pt x="8" y="0"/>
                    </a:move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4" name="Freeform 2352">
                <a:extLst>
                  <a:ext uri="{FF2B5EF4-FFF2-40B4-BE49-F238E27FC236}">
                    <a16:creationId xmlns:a16="http://schemas.microsoft.com/office/drawing/2014/main" id="{987F3173-1B0E-778B-12CC-D2E59B647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3" y="3399"/>
                <a:ext cx="10" cy="7"/>
              </a:xfrm>
              <a:custGeom>
                <a:avLst/>
                <a:gdLst>
                  <a:gd name="T0" fmla="*/ 8 w 10"/>
                  <a:gd name="T1" fmla="*/ 0 h 4"/>
                  <a:gd name="T2" fmla="*/ 8 w 10"/>
                  <a:gd name="T3" fmla="*/ 0 h 4"/>
                  <a:gd name="T4" fmla="*/ 8 w 10"/>
                  <a:gd name="T5" fmla="*/ 0 h 4"/>
                  <a:gd name="T6" fmla="*/ 10 w 10"/>
                  <a:gd name="T7" fmla="*/ 289133 h 4"/>
                  <a:gd name="T8" fmla="*/ 10 w 10"/>
                  <a:gd name="T9" fmla="*/ 289133 h 4"/>
                  <a:gd name="T10" fmla="*/ 10 w 10"/>
                  <a:gd name="T11" fmla="*/ 289133 h 4"/>
                  <a:gd name="T12" fmla="*/ 10 w 10"/>
                  <a:gd name="T13" fmla="*/ 289133 h 4"/>
                  <a:gd name="T14" fmla="*/ 10 w 10"/>
                  <a:gd name="T15" fmla="*/ 289133 h 4"/>
                  <a:gd name="T16" fmla="*/ 10 w 10"/>
                  <a:gd name="T17" fmla="*/ 667665 h 4"/>
                  <a:gd name="T18" fmla="*/ 10 w 10"/>
                  <a:gd name="T19" fmla="*/ 667665 h 4"/>
                  <a:gd name="T20" fmla="*/ 10 w 10"/>
                  <a:gd name="T21" fmla="*/ 667665 h 4"/>
                  <a:gd name="T22" fmla="*/ 10 w 10"/>
                  <a:gd name="T23" fmla="*/ 667665 h 4"/>
                  <a:gd name="T24" fmla="*/ 10 w 10"/>
                  <a:gd name="T25" fmla="*/ 885470 h 4"/>
                  <a:gd name="T26" fmla="*/ 10 w 10"/>
                  <a:gd name="T27" fmla="*/ 885470 h 4"/>
                  <a:gd name="T28" fmla="*/ 8 w 10"/>
                  <a:gd name="T29" fmla="*/ 885470 h 4"/>
                  <a:gd name="T30" fmla="*/ 8 w 10"/>
                  <a:gd name="T31" fmla="*/ 885470 h 4"/>
                  <a:gd name="T32" fmla="*/ 8 w 10"/>
                  <a:gd name="T33" fmla="*/ 885470 h 4"/>
                  <a:gd name="T34" fmla="*/ 8 w 10"/>
                  <a:gd name="T35" fmla="*/ 885470 h 4"/>
                  <a:gd name="T36" fmla="*/ 8 w 10"/>
                  <a:gd name="T37" fmla="*/ 885470 h 4"/>
                  <a:gd name="T38" fmla="*/ 3 w 10"/>
                  <a:gd name="T39" fmla="*/ 885470 h 4"/>
                  <a:gd name="T40" fmla="*/ 2 w 10"/>
                  <a:gd name="T41" fmla="*/ 885470 h 4"/>
                  <a:gd name="T42" fmla="*/ 2 w 10"/>
                  <a:gd name="T43" fmla="*/ 885470 h 4"/>
                  <a:gd name="T44" fmla="*/ 2 w 10"/>
                  <a:gd name="T45" fmla="*/ 667665 h 4"/>
                  <a:gd name="T46" fmla="*/ 2 w 10"/>
                  <a:gd name="T47" fmla="*/ 667665 h 4"/>
                  <a:gd name="T48" fmla="*/ 2 w 10"/>
                  <a:gd name="T49" fmla="*/ 667665 h 4"/>
                  <a:gd name="T50" fmla="*/ 2 w 10"/>
                  <a:gd name="T51" fmla="*/ 667665 h 4"/>
                  <a:gd name="T52" fmla="*/ 0 w 10"/>
                  <a:gd name="T53" fmla="*/ 289133 h 4"/>
                  <a:gd name="T54" fmla="*/ 0 w 10"/>
                  <a:gd name="T55" fmla="*/ 289133 h 4"/>
                  <a:gd name="T56" fmla="*/ 0 w 10"/>
                  <a:gd name="T57" fmla="*/ 289133 h 4"/>
                  <a:gd name="T58" fmla="*/ 0 w 10"/>
                  <a:gd name="T59" fmla="*/ 289133 h 4"/>
                  <a:gd name="T60" fmla="*/ 2 w 10"/>
                  <a:gd name="T61" fmla="*/ 289133 h 4"/>
                  <a:gd name="T62" fmla="*/ 2 w 10"/>
                  <a:gd name="T63" fmla="*/ 0 h 4"/>
                  <a:gd name="T64" fmla="*/ 2 w 10"/>
                  <a:gd name="T65" fmla="*/ 0 h 4"/>
                  <a:gd name="T66" fmla="*/ 2 w 10"/>
                  <a:gd name="T67" fmla="*/ 0 h 4"/>
                  <a:gd name="T68" fmla="*/ 2 w 10"/>
                  <a:gd name="T69" fmla="*/ 0 h 4"/>
                  <a:gd name="T70" fmla="*/ 3 w 10"/>
                  <a:gd name="T71" fmla="*/ 0 h 4"/>
                  <a:gd name="T72" fmla="*/ 3 w 10"/>
                  <a:gd name="T73" fmla="*/ 0 h 4"/>
                  <a:gd name="T74" fmla="*/ 3 w 10"/>
                  <a:gd name="T75" fmla="*/ 0 h 4"/>
                  <a:gd name="T76" fmla="*/ 8 w 10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4">
                    <a:moveTo>
                      <a:pt x="8" y="0"/>
                    </a:move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5" name="Freeform 2353">
                <a:extLst>
                  <a:ext uri="{FF2B5EF4-FFF2-40B4-BE49-F238E27FC236}">
                    <a16:creationId xmlns:a16="http://schemas.microsoft.com/office/drawing/2014/main" id="{691DD849-BCAE-023F-2332-640AEAF1C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" y="3399"/>
                <a:ext cx="7" cy="7"/>
              </a:xfrm>
              <a:custGeom>
                <a:avLst/>
                <a:gdLst>
                  <a:gd name="T0" fmla="*/ 5 w 7"/>
                  <a:gd name="T1" fmla="*/ 0 h 4"/>
                  <a:gd name="T2" fmla="*/ 5 w 7"/>
                  <a:gd name="T3" fmla="*/ 0 h 4"/>
                  <a:gd name="T4" fmla="*/ 5 w 7"/>
                  <a:gd name="T5" fmla="*/ 0 h 4"/>
                  <a:gd name="T6" fmla="*/ 5 w 7"/>
                  <a:gd name="T7" fmla="*/ 0 h 4"/>
                  <a:gd name="T8" fmla="*/ 7 w 7"/>
                  <a:gd name="T9" fmla="*/ 0 h 4"/>
                  <a:gd name="T10" fmla="*/ 7 w 7"/>
                  <a:gd name="T11" fmla="*/ 0 h 4"/>
                  <a:gd name="T12" fmla="*/ 7 w 7"/>
                  <a:gd name="T13" fmla="*/ 289133 h 4"/>
                  <a:gd name="T14" fmla="*/ 7 w 7"/>
                  <a:gd name="T15" fmla="*/ 289133 h 4"/>
                  <a:gd name="T16" fmla="*/ 7 w 7"/>
                  <a:gd name="T17" fmla="*/ 289133 h 4"/>
                  <a:gd name="T18" fmla="*/ 7 w 7"/>
                  <a:gd name="T19" fmla="*/ 289133 h 4"/>
                  <a:gd name="T20" fmla="*/ 7 w 7"/>
                  <a:gd name="T21" fmla="*/ 289133 h 4"/>
                  <a:gd name="T22" fmla="*/ 7 w 7"/>
                  <a:gd name="T23" fmla="*/ 667665 h 4"/>
                  <a:gd name="T24" fmla="*/ 7 w 7"/>
                  <a:gd name="T25" fmla="*/ 667665 h 4"/>
                  <a:gd name="T26" fmla="*/ 7 w 7"/>
                  <a:gd name="T27" fmla="*/ 667665 h 4"/>
                  <a:gd name="T28" fmla="*/ 7 w 7"/>
                  <a:gd name="T29" fmla="*/ 667665 h 4"/>
                  <a:gd name="T30" fmla="*/ 5 w 7"/>
                  <a:gd name="T31" fmla="*/ 885470 h 4"/>
                  <a:gd name="T32" fmla="*/ 5 w 7"/>
                  <a:gd name="T33" fmla="*/ 885470 h 4"/>
                  <a:gd name="T34" fmla="*/ 5 w 7"/>
                  <a:gd name="T35" fmla="*/ 885470 h 4"/>
                  <a:gd name="T36" fmla="*/ 5 w 7"/>
                  <a:gd name="T37" fmla="*/ 885470 h 4"/>
                  <a:gd name="T38" fmla="*/ 0 w 7"/>
                  <a:gd name="T39" fmla="*/ 885470 h 4"/>
                  <a:gd name="T40" fmla="*/ 0 w 7"/>
                  <a:gd name="T41" fmla="*/ 0 h 4"/>
                  <a:gd name="T42" fmla="*/ 5 w 7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6" name="Freeform 2354">
                <a:extLst>
                  <a:ext uri="{FF2B5EF4-FFF2-40B4-BE49-F238E27FC236}">
                    <a16:creationId xmlns:a16="http://schemas.microsoft.com/office/drawing/2014/main" id="{2D5AEAE0-F1F6-2E2C-74A3-512CAA756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1" y="3399"/>
                <a:ext cx="7" cy="7"/>
              </a:xfrm>
              <a:custGeom>
                <a:avLst/>
                <a:gdLst>
                  <a:gd name="T0" fmla="*/ 5 w 7"/>
                  <a:gd name="T1" fmla="*/ 0 h 4"/>
                  <a:gd name="T2" fmla="*/ 5 w 7"/>
                  <a:gd name="T3" fmla="*/ 0 h 4"/>
                  <a:gd name="T4" fmla="*/ 5 w 7"/>
                  <a:gd name="T5" fmla="*/ 0 h 4"/>
                  <a:gd name="T6" fmla="*/ 5 w 7"/>
                  <a:gd name="T7" fmla="*/ 0 h 4"/>
                  <a:gd name="T8" fmla="*/ 7 w 7"/>
                  <a:gd name="T9" fmla="*/ 0 h 4"/>
                  <a:gd name="T10" fmla="*/ 7 w 7"/>
                  <a:gd name="T11" fmla="*/ 0 h 4"/>
                  <a:gd name="T12" fmla="*/ 7 w 7"/>
                  <a:gd name="T13" fmla="*/ 289133 h 4"/>
                  <a:gd name="T14" fmla="*/ 7 w 7"/>
                  <a:gd name="T15" fmla="*/ 289133 h 4"/>
                  <a:gd name="T16" fmla="*/ 7 w 7"/>
                  <a:gd name="T17" fmla="*/ 289133 h 4"/>
                  <a:gd name="T18" fmla="*/ 7 w 7"/>
                  <a:gd name="T19" fmla="*/ 289133 h 4"/>
                  <a:gd name="T20" fmla="*/ 7 w 7"/>
                  <a:gd name="T21" fmla="*/ 289133 h 4"/>
                  <a:gd name="T22" fmla="*/ 7 w 7"/>
                  <a:gd name="T23" fmla="*/ 667665 h 4"/>
                  <a:gd name="T24" fmla="*/ 7 w 7"/>
                  <a:gd name="T25" fmla="*/ 667665 h 4"/>
                  <a:gd name="T26" fmla="*/ 7 w 7"/>
                  <a:gd name="T27" fmla="*/ 667665 h 4"/>
                  <a:gd name="T28" fmla="*/ 7 w 7"/>
                  <a:gd name="T29" fmla="*/ 667665 h 4"/>
                  <a:gd name="T30" fmla="*/ 5 w 7"/>
                  <a:gd name="T31" fmla="*/ 885470 h 4"/>
                  <a:gd name="T32" fmla="*/ 5 w 7"/>
                  <a:gd name="T33" fmla="*/ 885470 h 4"/>
                  <a:gd name="T34" fmla="*/ 5 w 7"/>
                  <a:gd name="T35" fmla="*/ 885470 h 4"/>
                  <a:gd name="T36" fmla="*/ 5 w 7"/>
                  <a:gd name="T37" fmla="*/ 885470 h 4"/>
                  <a:gd name="T38" fmla="*/ 0 w 7"/>
                  <a:gd name="T39" fmla="*/ 885470 h 4"/>
                  <a:gd name="T40" fmla="*/ 0 w 7"/>
                  <a:gd name="T41" fmla="*/ 0 h 4"/>
                  <a:gd name="T42" fmla="*/ 5 w 7"/>
                  <a:gd name="T43" fmla="*/ 0 h 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7" name="Freeform 2355">
                <a:extLst>
                  <a:ext uri="{FF2B5EF4-FFF2-40B4-BE49-F238E27FC236}">
                    <a16:creationId xmlns:a16="http://schemas.microsoft.com/office/drawing/2014/main" id="{65F363CB-1137-25C2-0129-0F8D16262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1893"/>
                <a:ext cx="331" cy="238"/>
              </a:xfrm>
              <a:custGeom>
                <a:avLst/>
                <a:gdLst>
                  <a:gd name="T0" fmla="*/ 324 w 331"/>
                  <a:gd name="T1" fmla="*/ 29 h 238"/>
                  <a:gd name="T2" fmla="*/ 329 w 331"/>
                  <a:gd name="T3" fmla="*/ 39 h 238"/>
                  <a:gd name="T4" fmla="*/ 331 w 331"/>
                  <a:gd name="T5" fmla="*/ 50 h 238"/>
                  <a:gd name="T6" fmla="*/ 331 w 331"/>
                  <a:gd name="T7" fmla="*/ 195 h 238"/>
                  <a:gd name="T8" fmla="*/ 327 w 331"/>
                  <a:gd name="T9" fmla="*/ 205 h 238"/>
                  <a:gd name="T10" fmla="*/ 237 w 331"/>
                  <a:gd name="T11" fmla="*/ 210 h 238"/>
                  <a:gd name="T12" fmla="*/ 234 w 331"/>
                  <a:gd name="T13" fmla="*/ 205 h 238"/>
                  <a:gd name="T14" fmla="*/ 232 w 331"/>
                  <a:gd name="T15" fmla="*/ 195 h 238"/>
                  <a:gd name="T16" fmla="*/ 232 w 331"/>
                  <a:gd name="T17" fmla="*/ 208 h 238"/>
                  <a:gd name="T18" fmla="*/ 232 w 331"/>
                  <a:gd name="T19" fmla="*/ 214 h 238"/>
                  <a:gd name="T20" fmla="*/ 229 w 331"/>
                  <a:gd name="T21" fmla="*/ 226 h 238"/>
                  <a:gd name="T22" fmla="*/ 224 w 331"/>
                  <a:gd name="T23" fmla="*/ 238 h 238"/>
                  <a:gd name="T24" fmla="*/ 107 w 331"/>
                  <a:gd name="T25" fmla="*/ 238 h 238"/>
                  <a:gd name="T26" fmla="*/ 104 w 331"/>
                  <a:gd name="T27" fmla="*/ 234 h 238"/>
                  <a:gd name="T28" fmla="*/ 100 w 331"/>
                  <a:gd name="T29" fmla="*/ 223 h 238"/>
                  <a:gd name="T30" fmla="*/ 99 w 331"/>
                  <a:gd name="T31" fmla="*/ 213 h 238"/>
                  <a:gd name="T32" fmla="*/ 99 w 331"/>
                  <a:gd name="T33" fmla="*/ 195 h 238"/>
                  <a:gd name="T34" fmla="*/ 99 w 331"/>
                  <a:gd name="T35" fmla="*/ 199 h 238"/>
                  <a:gd name="T36" fmla="*/ 94 w 331"/>
                  <a:gd name="T37" fmla="*/ 210 h 238"/>
                  <a:gd name="T38" fmla="*/ 7 w 331"/>
                  <a:gd name="T39" fmla="*/ 210 h 238"/>
                  <a:gd name="T40" fmla="*/ 2 w 331"/>
                  <a:gd name="T41" fmla="*/ 201 h 238"/>
                  <a:gd name="T42" fmla="*/ 0 w 331"/>
                  <a:gd name="T43" fmla="*/ 192 h 238"/>
                  <a:gd name="T44" fmla="*/ 0 w 331"/>
                  <a:gd name="T45" fmla="*/ 50 h 238"/>
                  <a:gd name="T46" fmla="*/ 2 w 331"/>
                  <a:gd name="T47" fmla="*/ 39 h 238"/>
                  <a:gd name="T48" fmla="*/ 7 w 331"/>
                  <a:gd name="T49" fmla="*/ 29 h 238"/>
                  <a:gd name="T50" fmla="*/ 94 w 331"/>
                  <a:gd name="T51" fmla="*/ 29 h 238"/>
                  <a:gd name="T52" fmla="*/ 97 w 331"/>
                  <a:gd name="T53" fmla="*/ 36 h 238"/>
                  <a:gd name="T54" fmla="*/ 99 w 331"/>
                  <a:gd name="T55" fmla="*/ 45 h 238"/>
                  <a:gd name="T56" fmla="*/ 99 w 331"/>
                  <a:gd name="T57" fmla="*/ 26 h 238"/>
                  <a:gd name="T58" fmla="*/ 99 w 331"/>
                  <a:gd name="T59" fmla="*/ 21 h 238"/>
                  <a:gd name="T60" fmla="*/ 102 w 331"/>
                  <a:gd name="T61" fmla="*/ 11 h 238"/>
                  <a:gd name="T62" fmla="*/ 107 w 331"/>
                  <a:gd name="T63" fmla="*/ 0 h 238"/>
                  <a:gd name="T64" fmla="*/ 224 w 331"/>
                  <a:gd name="T65" fmla="*/ 0 h 238"/>
                  <a:gd name="T66" fmla="*/ 227 w 331"/>
                  <a:gd name="T67" fmla="*/ 6 h 238"/>
                  <a:gd name="T68" fmla="*/ 230 w 331"/>
                  <a:gd name="T69" fmla="*/ 18 h 238"/>
                  <a:gd name="T70" fmla="*/ 232 w 331"/>
                  <a:gd name="T71" fmla="*/ 30 h 238"/>
                  <a:gd name="T72" fmla="*/ 232 w 331"/>
                  <a:gd name="T73" fmla="*/ 45 h 238"/>
                  <a:gd name="T74" fmla="*/ 232 w 331"/>
                  <a:gd name="T75" fmla="*/ 41 h 238"/>
                  <a:gd name="T76" fmla="*/ 236 w 331"/>
                  <a:gd name="T77" fmla="*/ 33 h 238"/>
                  <a:gd name="T78" fmla="*/ 237 w 331"/>
                  <a:gd name="T79" fmla="*/ 29 h 23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31" h="238">
                    <a:moveTo>
                      <a:pt x="237" y="29"/>
                    </a:moveTo>
                    <a:lnTo>
                      <a:pt x="324" y="29"/>
                    </a:lnTo>
                    <a:lnTo>
                      <a:pt x="327" y="33"/>
                    </a:lnTo>
                    <a:lnTo>
                      <a:pt x="329" y="39"/>
                    </a:lnTo>
                    <a:lnTo>
                      <a:pt x="331" y="44"/>
                    </a:lnTo>
                    <a:lnTo>
                      <a:pt x="331" y="50"/>
                    </a:lnTo>
                    <a:lnTo>
                      <a:pt x="331" y="189"/>
                    </a:lnTo>
                    <a:lnTo>
                      <a:pt x="331" y="195"/>
                    </a:lnTo>
                    <a:lnTo>
                      <a:pt x="329" y="199"/>
                    </a:lnTo>
                    <a:lnTo>
                      <a:pt x="327" y="205"/>
                    </a:lnTo>
                    <a:lnTo>
                      <a:pt x="326" y="210"/>
                    </a:lnTo>
                    <a:lnTo>
                      <a:pt x="237" y="210"/>
                    </a:lnTo>
                    <a:lnTo>
                      <a:pt x="234" y="205"/>
                    </a:lnTo>
                    <a:lnTo>
                      <a:pt x="232" y="201"/>
                    </a:lnTo>
                    <a:lnTo>
                      <a:pt x="232" y="195"/>
                    </a:lnTo>
                    <a:lnTo>
                      <a:pt x="232" y="208"/>
                    </a:lnTo>
                    <a:lnTo>
                      <a:pt x="232" y="214"/>
                    </a:lnTo>
                    <a:lnTo>
                      <a:pt x="230" y="220"/>
                    </a:lnTo>
                    <a:lnTo>
                      <a:pt x="229" y="226"/>
                    </a:lnTo>
                    <a:lnTo>
                      <a:pt x="227" y="232"/>
                    </a:lnTo>
                    <a:lnTo>
                      <a:pt x="224" y="238"/>
                    </a:lnTo>
                    <a:lnTo>
                      <a:pt x="107" y="238"/>
                    </a:lnTo>
                    <a:lnTo>
                      <a:pt x="104" y="234"/>
                    </a:lnTo>
                    <a:lnTo>
                      <a:pt x="102" y="228"/>
                    </a:lnTo>
                    <a:lnTo>
                      <a:pt x="100" y="223"/>
                    </a:lnTo>
                    <a:lnTo>
                      <a:pt x="99" y="219"/>
                    </a:lnTo>
                    <a:lnTo>
                      <a:pt x="99" y="213"/>
                    </a:lnTo>
                    <a:lnTo>
                      <a:pt x="99" y="195"/>
                    </a:lnTo>
                    <a:lnTo>
                      <a:pt x="99" y="199"/>
                    </a:lnTo>
                    <a:lnTo>
                      <a:pt x="97" y="205"/>
                    </a:lnTo>
                    <a:lnTo>
                      <a:pt x="94" y="210"/>
                    </a:lnTo>
                    <a:lnTo>
                      <a:pt x="7" y="210"/>
                    </a:lnTo>
                    <a:lnTo>
                      <a:pt x="3" y="205"/>
                    </a:lnTo>
                    <a:lnTo>
                      <a:pt x="2" y="201"/>
                    </a:lnTo>
                    <a:lnTo>
                      <a:pt x="2" y="196"/>
                    </a:lnTo>
                    <a:lnTo>
                      <a:pt x="0" y="192"/>
                    </a:lnTo>
                    <a:lnTo>
                      <a:pt x="0" y="187"/>
                    </a:lnTo>
                    <a:lnTo>
                      <a:pt x="0" y="50"/>
                    </a:lnTo>
                    <a:lnTo>
                      <a:pt x="2" y="44"/>
                    </a:lnTo>
                    <a:lnTo>
                      <a:pt x="2" y="39"/>
                    </a:lnTo>
                    <a:lnTo>
                      <a:pt x="3" y="33"/>
                    </a:lnTo>
                    <a:lnTo>
                      <a:pt x="7" y="29"/>
                    </a:lnTo>
                    <a:lnTo>
                      <a:pt x="94" y="29"/>
                    </a:lnTo>
                    <a:lnTo>
                      <a:pt x="95" y="33"/>
                    </a:lnTo>
                    <a:lnTo>
                      <a:pt x="97" y="36"/>
                    </a:lnTo>
                    <a:lnTo>
                      <a:pt x="99" y="41"/>
                    </a:lnTo>
                    <a:lnTo>
                      <a:pt x="99" y="45"/>
                    </a:lnTo>
                    <a:lnTo>
                      <a:pt x="99" y="26"/>
                    </a:lnTo>
                    <a:lnTo>
                      <a:pt x="99" y="21"/>
                    </a:lnTo>
                    <a:lnTo>
                      <a:pt x="100" y="15"/>
                    </a:lnTo>
                    <a:lnTo>
                      <a:pt x="102" y="11"/>
                    </a:lnTo>
                    <a:lnTo>
                      <a:pt x="104" y="5"/>
                    </a:lnTo>
                    <a:lnTo>
                      <a:pt x="107" y="0"/>
                    </a:lnTo>
                    <a:lnTo>
                      <a:pt x="224" y="0"/>
                    </a:lnTo>
                    <a:lnTo>
                      <a:pt x="227" y="6"/>
                    </a:lnTo>
                    <a:lnTo>
                      <a:pt x="229" y="12"/>
                    </a:lnTo>
                    <a:lnTo>
                      <a:pt x="230" y="18"/>
                    </a:lnTo>
                    <a:lnTo>
                      <a:pt x="232" y="24"/>
                    </a:lnTo>
                    <a:lnTo>
                      <a:pt x="232" y="30"/>
                    </a:lnTo>
                    <a:lnTo>
                      <a:pt x="232" y="45"/>
                    </a:lnTo>
                    <a:lnTo>
                      <a:pt x="232" y="41"/>
                    </a:lnTo>
                    <a:lnTo>
                      <a:pt x="234" y="36"/>
                    </a:lnTo>
                    <a:lnTo>
                      <a:pt x="236" y="33"/>
                    </a:lnTo>
                    <a:lnTo>
                      <a:pt x="237" y="29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8" name="Freeform 2356">
                <a:extLst>
                  <a:ext uri="{FF2B5EF4-FFF2-40B4-BE49-F238E27FC236}">
                    <a16:creationId xmlns:a16="http://schemas.microsoft.com/office/drawing/2014/main" id="{510FC5A7-8820-3BA4-68AD-E5466439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1938"/>
                <a:ext cx="7" cy="26"/>
              </a:xfrm>
              <a:custGeom>
                <a:avLst/>
                <a:gdLst>
                  <a:gd name="T0" fmla="*/ 7 w 7"/>
                  <a:gd name="T1" fmla="*/ 331 h 23"/>
                  <a:gd name="T2" fmla="*/ 3 w 7"/>
                  <a:gd name="T3" fmla="*/ 259 h 23"/>
                  <a:gd name="T4" fmla="*/ 2 w 7"/>
                  <a:gd name="T5" fmla="*/ 203 h 23"/>
                  <a:gd name="T6" fmla="*/ 0 w 7"/>
                  <a:gd name="T7" fmla="*/ 125 h 23"/>
                  <a:gd name="T8" fmla="*/ 0 w 7"/>
                  <a:gd name="T9" fmla="*/ 77 h 23"/>
                  <a:gd name="T10" fmla="*/ 0 w 7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3">
                    <a:moveTo>
                      <a:pt x="7" y="23"/>
                    </a:moveTo>
                    <a:lnTo>
                      <a:pt x="3" y="18"/>
                    </a:lnTo>
                    <a:lnTo>
                      <a:pt x="2" y="14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" name="Rectangle 2357">
                <a:extLst>
                  <a:ext uri="{FF2B5EF4-FFF2-40B4-BE49-F238E27FC236}">
                    <a16:creationId xmlns:a16="http://schemas.microsoft.com/office/drawing/2014/main" id="{2C64C03B-D08A-3EE6-BE83-DA1FE369D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" y="1919"/>
                <a:ext cx="5" cy="190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0" name="Rectangle 2358">
                <a:extLst>
                  <a:ext uri="{FF2B5EF4-FFF2-40B4-BE49-F238E27FC236}">
                    <a16:creationId xmlns:a16="http://schemas.microsoft.com/office/drawing/2014/main" id="{93E2D9EE-7A2B-D14A-232C-18C978F78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2" y="1919"/>
                <a:ext cx="5" cy="190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1" name="Rectangle 2359">
                <a:extLst>
                  <a:ext uri="{FF2B5EF4-FFF2-40B4-BE49-F238E27FC236}">
                    <a16:creationId xmlns:a16="http://schemas.microsoft.com/office/drawing/2014/main" id="{D3D22324-633A-6686-A8B1-409623815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128"/>
                <a:ext cx="117" cy="5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2" name="Rectangle 2360">
                <a:extLst>
                  <a:ext uri="{FF2B5EF4-FFF2-40B4-BE49-F238E27FC236}">
                    <a16:creationId xmlns:a16="http://schemas.microsoft.com/office/drawing/2014/main" id="{A52048B8-79EE-5B85-1081-A0477E0A1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128"/>
                <a:ext cx="117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3" name="Rectangle 2361">
                <a:extLst>
                  <a:ext uri="{FF2B5EF4-FFF2-40B4-BE49-F238E27FC236}">
                    <a16:creationId xmlns:a16="http://schemas.microsoft.com/office/drawing/2014/main" id="{CF5C92BB-6C65-02D6-1101-D89F8221E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1890"/>
                <a:ext cx="117" cy="6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4" name="Rectangle 2362">
                <a:extLst>
                  <a:ext uri="{FF2B5EF4-FFF2-40B4-BE49-F238E27FC236}">
                    <a16:creationId xmlns:a16="http://schemas.microsoft.com/office/drawing/2014/main" id="{EADB0E54-ED2B-D970-DA64-0B0A7D8F2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1890"/>
                <a:ext cx="117" cy="6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5" name="Line 2363">
                <a:extLst>
                  <a:ext uri="{FF2B5EF4-FFF2-40B4-BE49-F238E27FC236}">
                    <a16:creationId xmlns:a16="http://schemas.microsoft.com/office/drawing/2014/main" id="{D4A8F982-AF81-877E-C9E9-90B150A03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2079"/>
                <a:ext cx="11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6" name="Line 2364">
                <a:extLst>
                  <a:ext uri="{FF2B5EF4-FFF2-40B4-BE49-F238E27FC236}">
                    <a16:creationId xmlns:a16="http://schemas.microsoft.com/office/drawing/2014/main" id="{2B5A6F26-E0DF-8197-528E-1416E9429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1946"/>
                <a:ext cx="11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Freeform 2365">
                <a:extLst>
                  <a:ext uri="{FF2B5EF4-FFF2-40B4-BE49-F238E27FC236}">
                    <a16:creationId xmlns:a16="http://schemas.microsoft.com/office/drawing/2014/main" id="{4106B334-586B-FD50-8FFB-B588B4187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1946"/>
                <a:ext cx="8" cy="130"/>
              </a:xfrm>
              <a:custGeom>
                <a:avLst/>
                <a:gdLst>
                  <a:gd name="T0" fmla="*/ 0 w 8"/>
                  <a:gd name="T1" fmla="*/ 81 h 133"/>
                  <a:gd name="T2" fmla="*/ 3 w 8"/>
                  <a:gd name="T3" fmla="*/ 71 h 133"/>
                  <a:gd name="T4" fmla="*/ 7 w 8"/>
                  <a:gd name="T5" fmla="*/ 62 h 133"/>
                  <a:gd name="T6" fmla="*/ 8 w 8"/>
                  <a:gd name="T7" fmla="*/ 55 h 133"/>
                  <a:gd name="T8" fmla="*/ 8 w 8"/>
                  <a:gd name="T9" fmla="*/ 47 h 133"/>
                  <a:gd name="T10" fmla="*/ 8 w 8"/>
                  <a:gd name="T11" fmla="*/ 36 h 133"/>
                  <a:gd name="T12" fmla="*/ 8 w 8"/>
                  <a:gd name="T13" fmla="*/ 22 h 133"/>
                  <a:gd name="T14" fmla="*/ 7 w 8"/>
                  <a:gd name="T15" fmla="*/ 22 h 133"/>
                  <a:gd name="T16" fmla="*/ 3 w 8"/>
                  <a:gd name="T17" fmla="*/ 15 h 133"/>
                  <a:gd name="T18" fmla="*/ 2 w 8"/>
                  <a:gd name="T19" fmla="*/ 0 h 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133">
                    <a:moveTo>
                      <a:pt x="0" y="133"/>
                    </a:moveTo>
                    <a:lnTo>
                      <a:pt x="3" y="118"/>
                    </a:lnTo>
                    <a:lnTo>
                      <a:pt x="7" y="103"/>
                    </a:lnTo>
                    <a:lnTo>
                      <a:pt x="8" y="88"/>
                    </a:lnTo>
                    <a:lnTo>
                      <a:pt x="8" y="73"/>
                    </a:lnTo>
                    <a:lnTo>
                      <a:pt x="8" y="58"/>
                    </a:lnTo>
                    <a:lnTo>
                      <a:pt x="8" y="43"/>
                    </a:lnTo>
                    <a:lnTo>
                      <a:pt x="7" y="28"/>
                    </a:lnTo>
                    <a:lnTo>
                      <a:pt x="3" y="15"/>
                    </a:lnTo>
                    <a:lnTo>
                      <a:pt x="2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8" name="Freeform 2366">
                <a:extLst>
                  <a:ext uri="{FF2B5EF4-FFF2-40B4-BE49-F238E27FC236}">
                    <a16:creationId xmlns:a16="http://schemas.microsoft.com/office/drawing/2014/main" id="{90731741-79CB-8BBB-E975-D5295821F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93"/>
                <a:ext cx="9" cy="10"/>
              </a:xfrm>
              <a:custGeom>
                <a:avLst/>
                <a:gdLst>
                  <a:gd name="T0" fmla="*/ 0 w 9"/>
                  <a:gd name="T1" fmla="*/ 364 h 8"/>
                  <a:gd name="T2" fmla="*/ 5 w 9"/>
                  <a:gd name="T3" fmla="*/ 0 h 8"/>
                  <a:gd name="T4" fmla="*/ 9 w 9"/>
                  <a:gd name="T5" fmla="*/ 711 h 8"/>
                  <a:gd name="T6" fmla="*/ 9 w 9"/>
                  <a:gd name="T7" fmla="*/ 711 h 8"/>
                  <a:gd name="T8" fmla="*/ 9 w 9"/>
                  <a:gd name="T9" fmla="*/ 889 h 8"/>
                  <a:gd name="T10" fmla="*/ 9 w 9"/>
                  <a:gd name="T11" fmla="*/ 889 h 8"/>
                  <a:gd name="T12" fmla="*/ 9 w 9"/>
                  <a:gd name="T13" fmla="*/ 889 h 8"/>
                  <a:gd name="T14" fmla="*/ 9 w 9"/>
                  <a:gd name="T15" fmla="*/ 889 h 8"/>
                  <a:gd name="T16" fmla="*/ 9 w 9"/>
                  <a:gd name="T17" fmla="*/ 1111 h 8"/>
                  <a:gd name="T18" fmla="*/ 9 w 9"/>
                  <a:gd name="T19" fmla="*/ 1111 h 8"/>
                  <a:gd name="T20" fmla="*/ 7 w 9"/>
                  <a:gd name="T21" fmla="*/ 1111 h 8"/>
                  <a:gd name="T22" fmla="*/ 7 w 9"/>
                  <a:gd name="T23" fmla="*/ 1111 h 8"/>
                  <a:gd name="T24" fmla="*/ 7 w 9"/>
                  <a:gd name="T25" fmla="*/ 1111 h 8"/>
                  <a:gd name="T26" fmla="*/ 7 w 9"/>
                  <a:gd name="T27" fmla="*/ 1111 h 8"/>
                  <a:gd name="T28" fmla="*/ 7 w 9"/>
                  <a:gd name="T29" fmla="*/ 1111 h 8"/>
                  <a:gd name="T30" fmla="*/ 5 w 9"/>
                  <a:gd name="T31" fmla="*/ 1111 h 8"/>
                  <a:gd name="T32" fmla="*/ 5 w 9"/>
                  <a:gd name="T33" fmla="*/ 1111 h 8"/>
                  <a:gd name="T34" fmla="*/ 5 w 9"/>
                  <a:gd name="T35" fmla="*/ 1111 h 8"/>
                  <a:gd name="T36" fmla="*/ 5 w 9"/>
                  <a:gd name="T37" fmla="*/ 1111 h 8"/>
                  <a:gd name="T38" fmla="*/ 5 w 9"/>
                  <a:gd name="T39" fmla="*/ 1111 h 8"/>
                  <a:gd name="T40" fmla="*/ 4 w 9"/>
                  <a:gd name="T41" fmla="*/ 1111 h 8"/>
                  <a:gd name="T42" fmla="*/ 0 w 9"/>
                  <a:gd name="T43" fmla="*/ 364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9" name="Freeform 2367">
                <a:extLst>
                  <a:ext uri="{FF2B5EF4-FFF2-40B4-BE49-F238E27FC236}">
                    <a16:creationId xmlns:a16="http://schemas.microsoft.com/office/drawing/2014/main" id="{387E01EA-B4ED-96F4-4A13-08F119C25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93"/>
                <a:ext cx="9" cy="10"/>
              </a:xfrm>
              <a:custGeom>
                <a:avLst/>
                <a:gdLst>
                  <a:gd name="T0" fmla="*/ 0 w 9"/>
                  <a:gd name="T1" fmla="*/ 364 h 8"/>
                  <a:gd name="T2" fmla="*/ 5 w 9"/>
                  <a:gd name="T3" fmla="*/ 0 h 8"/>
                  <a:gd name="T4" fmla="*/ 9 w 9"/>
                  <a:gd name="T5" fmla="*/ 711 h 8"/>
                  <a:gd name="T6" fmla="*/ 9 w 9"/>
                  <a:gd name="T7" fmla="*/ 711 h 8"/>
                  <a:gd name="T8" fmla="*/ 9 w 9"/>
                  <a:gd name="T9" fmla="*/ 889 h 8"/>
                  <a:gd name="T10" fmla="*/ 9 w 9"/>
                  <a:gd name="T11" fmla="*/ 889 h 8"/>
                  <a:gd name="T12" fmla="*/ 9 w 9"/>
                  <a:gd name="T13" fmla="*/ 889 h 8"/>
                  <a:gd name="T14" fmla="*/ 9 w 9"/>
                  <a:gd name="T15" fmla="*/ 889 h 8"/>
                  <a:gd name="T16" fmla="*/ 9 w 9"/>
                  <a:gd name="T17" fmla="*/ 1111 h 8"/>
                  <a:gd name="T18" fmla="*/ 9 w 9"/>
                  <a:gd name="T19" fmla="*/ 1111 h 8"/>
                  <a:gd name="T20" fmla="*/ 7 w 9"/>
                  <a:gd name="T21" fmla="*/ 1111 h 8"/>
                  <a:gd name="T22" fmla="*/ 7 w 9"/>
                  <a:gd name="T23" fmla="*/ 1111 h 8"/>
                  <a:gd name="T24" fmla="*/ 7 w 9"/>
                  <a:gd name="T25" fmla="*/ 1111 h 8"/>
                  <a:gd name="T26" fmla="*/ 7 w 9"/>
                  <a:gd name="T27" fmla="*/ 1111 h 8"/>
                  <a:gd name="T28" fmla="*/ 7 w 9"/>
                  <a:gd name="T29" fmla="*/ 1111 h 8"/>
                  <a:gd name="T30" fmla="*/ 5 w 9"/>
                  <a:gd name="T31" fmla="*/ 1111 h 8"/>
                  <a:gd name="T32" fmla="*/ 5 w 9"/>
                  <a:gd name="T33" fmla="*/ 1111 h 8"/>
                  <a:gd name="T34" fmla="*/ 5 w 9"/>
                  <a:gd name="T35" fmla="*/ 1111 h 8"/>
                  <a:gd name="T36" fmla="*/ 5 w 9"/>
                  <a:gd name="T37" fmla="*/ 1111 h 8"/>
                  <a:gd name="T38" fmla="*/ 5 w 9"/>
                  <a:gd name="T39" fmla="*/ 1111 h 8"/>
                  <a:gd name="T40" fmla="*/ 4 w 9"/>
                  <a:gd name="T41" fmla="*/ 1111 h 8"/>
                  <a:gd name="T42" fmla="*/ 0 w 9"/>
                  <a:gd name="T43" fmla="*/ 364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" name="Freeform 2368">
                <a:extLst>
                  <a:ext uri="{FF2B5EF4-FFF2-40B4-BE49-F238E27FC236}">
                    <a16:creationId xmlns:a16="http://schemas.microsoft.com/office/drawing/2014/main" id="{F632A225-B2F8-4EF3-948E-5CC362435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1896"/>
                <a:ext cx="8" cy="11"/>
              </a:xfrm>
              <a:custGeom>
                <a:avLst/>
                <a:gdLst>
                  <a:gd name="T0" fmla="*/ 0 w 8"/>
                  <a:gd name="T1" fmla="*/ 3 h 11"/>
                  <a:gd name="T2" fmla="*/ 0 w 8"/>
                  <a:gd name="T3" fmla="*/ 3 h 11"/>
                  <a:gd name="T4" fmla="*/ 0 w 8"/>
                  <a:gd name="T5" fmla="*/ 3 h 11"/>
                  <a:gd name="T6" fmla="*/ 0 w 8"/>
                  <a:gd name="T7" fmla="*/ 3 h 11"/>
                  <a:gd name="T8" fmla="*/ 0 w 8"/>
                  <a:gd name="T9" fmla="*/ 2 h 11"/>
                  <a:gd name="T10" fmla="*/ 0 w 8"/>
                  <a:gd name="T11" fmla="*/ 2 h 11"/>
                  <a:gd name="T12" fmla="*/ 1 w 8"/>
                  <a:gd name="T13" fmla="*/ 2 h 11"/>
                  <a:gd name="T14" fmla="*/ 1 w 8"/>
                  <a:gd name="T15" fmla="*/ 2 h 11"/>
                  <a:gd name="T16" fmla="*/ 1 w 8"/>
                  <a:gd name="T17" fmla="*/ 2 h 11"/>
                  <a:gd name="T18" fmla="*/ 1 w 8"/>
                  <a:gd name="T19" fmla="*/ 0 h 11"/>
                  <a:gd name="T20" fmla="*/ 1 w 8"/>
                  <a:gd name="T21" fmla="*/ 0 h 11"/>
                  <a:gd name="T22" fmla="*/ 3 w 8"/>
                  <a:gd name="T23" fmla="*/ 0 h 11"/>
                  <a:gd name="T24" fmla="*/ 3 w 8"/>
                  <a:gd name="T25" fmla="*/ 0 h 11"/>
                  <a:gd name="T26" fmla="*/ 3 w 8"/>
                  <a:gd name="T27" fmla="*/ 0 h 11"/>
                  <a:gd name="T28" fmla="*/ 3 w 8"/>
                  <a:gd name="T29" fmla="*/ 2 h 11"/>
                  <a:gd name="T30" fmla="*/ 3 w 8"/>
                  <a:gd name="T31" fmla="*/ 2 h 11"/>
                  <a:gd name="T32" fmla="*/ 5 w 8"/>
                  <a:gd name="T33" fmla="*/ 2 h 11"/>
                  <a:gd name="T34" fmla="*/ 5 w 8"/>
                  <a:gd name="T35" fmla="*/ 2 h 11"/>
                  <a:gd name="T36" fmla="*/ 5 w 8"/>
                  <a:gd name="T37" fmla="*/ 2 h 11"/>
                  <a:gd name="T38" fmla="*/ 8 w 8"/>
                  <a:gd name="T39" fmla="*/ 9 h 11"/>
                  <a:gd name="T40" fmla="*/ 8 w 8"/>
                  <a:gd name="T41" fmla="*/ 9 h 11"/>
                  <a:gd name="T42" fmla="*/ 8 w 8"/>
                  <a:gd name="T43" fmla="*/ 9 h 11"/>
                  <a:gd name="T44" fmla="*/ 8 w 8"/>
                  <a:gd name="T45" fmla="*/ 9 h 11"/>
                  <a:gd name="T46" fmla="*/ 8 w 8"/>
                  <a:gd name="T47" fmla="*/ 9 h 11"/>
                  <a:gd name="T48" fmla="*/ 6 w 8"/>
                  <a:gd name="T49" fmla="*/ 11 h 11"/>
                  <a:gd name="T50" fmla="*/ 6 w 8"/>
                  <a:gd name="T51" fmla="*/ 11 h 11"/>
                  <a:gd name="T52" fmla="*/ 6 w 8"/>
                  <a:gd name="T53" fmla="*/ 11 h 11"/>
                  <a:gd name="T54" fmla="*/ 6 w 8"/>
                  <a:gd name="T55" fmla="*/ 11 h 11"/>
                  <a:gd name="T56" fmla="*/ 6 w 8"/>
                  <a:gd name="T57" fmla="*/ 11 h 11"/>
                  <a:gd name="T58" fmla="*/ 5 w 8"/>
                  <a:gd name="T59" fmla="*/ 11 h 11"/>
                  <a:gd name="T60" fmla="*/ 5 w 8"/>
                  <a:gd name="T61" fmla="*/ 11 h 11"/>
                  <a:gd name="T62" fmla="*/ 5 w 8"/>
                  <a:gd name="T63" fmla="*/ 11 h 11"/>
                  <a:gd name="T64" fmla="*/ 5 w 8"/>
                  <a:gd name="T65" fmla="*/ 11 h 11"/>
                  <a:gd name="T66" fmla="*/ 3 w 8"/>
                  <a:gd name="T67" fmla="*/ 11 h 11"/>
                  <a:gd name="T68" fmla="*/ 3 w 8"/>
                  <a:gd name="T69" fmla="*/ 11 h 11"/>
                  <a:gd name="T70" fmla="*/ 3 w 8"/>
                  <a:gd name="T71" fmla="*/ 11 h 11"/>
                  <a:gd name="T72" fmla="*/ 3 w 8"/>
                  <a:gd name="T73" fmla="*/ 11 h 11"/>
                  <a:gd name="T74" fmla="*/ 3 w 8"/>
                  <a:gd name="T75" fmla="*/ 9 h 11"/>
                  <a:gd name="T76" fmla="*/ 0 w 8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1" name="Freeform 2369">
                <a:extLst>
                  <a:ext uri="{FF2B5EF4-FFF2-40B4-BE49-F238E27FC236}">
                    <a16:creationId xmlns:a16="http://schemas.microsoft.com/office/drawing/2014/main" id="{3C9FC5E6-5914-5569-1982-9F0D4ED1D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1896"/>
                <a:ext cx="8" cy="11"/>
              </a:xfrm>
              <a:custGeom>
                <a:avLst/>
                <a:gdLst>
                  <a:gd name="T0" fmla="*/ 0 w 8"/>
                  <a:gd name="T1" fmla="*/ 3 h 11"/>
                  <a:gd name="T2" fmla="*/ 0 w 8"/>
                  <a:gd name="T3" fmla="*/ 3 h 11"/>
                  <a:gd name="T4" fmla="*/ 0 w 8"/>
                  <a:gd name="T5" fmla="*/ 3 h 11"/>
                  <a:gd name="T6" fmla="*/ 0 w 8"/>
                  <a:gd name="T7" fmla="*/ 3 h 11"/>
                  <a:gd name="T8" fmla="*/ 0 w 8"/>
                  <a:gd name="T9" fmla="*/ 2 h 11"/>
                  <a:gd name="T10" fmla="*/ 0 w 8"/>
                  <a:gd name="T11" fmla="*/ 2 h 11"/>
                  <a:gd name="T12" fmla="*/ 1 w 8"/>
                  <a:gd name="T13" fmla="*/ 2 h 11"/>
                  <a:gd name="T14" fmla="*/ 1 w 8"/>
                  <a:gd name="T15" fmla="*/ 2 h 11"/>
                  <a:gd name="T16" fmla="*/ 1 w 8"/>
                  <a:gd name="T17" fmla="*/ 2 h 11"/>
                  <a:gd name="T18" fmla="*/ 1 w 8"/>
                  <a:gd name="T19" fmla="*/ 0 h 11"/>
                  <a:gd name="T20" fmla="*/ 1 w 8"/>
                  <a:gd name="T21" fmla="*/ 0 h 11"/>
                  <a:gd name="T22" fmla="*/ 3 w 8"/>
                  <a:gd name="T23" fmla="*/ 0 h 11"/>
                  <a:gd name="T24" fmla="*/ 3 w 8"/>
                  <a:gd name="T25" fmla="*/ 0 h 11"/>
                  <a:gd name="T26" fmla="*/ 3 w 8"/>
                  <a:gd name="T27" fmla="*/ 0 h 11"/>
                  <a:gd name="T28" fmla="*/ 3 w 8"/>
                  <a:gd name="T29" fmla="*/ 2 h 11"/>
                  <a:gd name="T30" fmla="*/ 3 w 8"/>
                  <a:gd name="T31" fmla="*/ 2 h 11"/>
                  <a:gd name="T32" fmla="*/ 5 w 8"/>
                  <a:gd name="T33" fmla="*/ 2 h 11"/>
                  <a:gd name="T34" fmla="*/ 5 w 8"/>
                  <a:gd name="T35" fmla="*/ 2 h 11"/>
                  <a:gd name="T36" fmla="*/ 5 w 8"/>
                  <a:gd name="T37" fmla="*/ 2 h 11"/>
                  <a:gd name="T38" fmla="*/ 8 w 8"/>
                  <a:gd name="T39" fmla="*/ 9 h 11"/>
                  <a:gd name="T40" fmla="*/ 8 w 8"/>
                  <a:gd name="T41" fmla="*/ 9 h 11"/>
                  <a:gd name="T42" fmla="*/ 8 w 8"/>
                  <a:gd name="T43" fmla="*/ 9 h 11"/>
                  <a:gd name="T44" fmla="*/ 8 w 8"/>
                  <a:gd name="T45" fmla="*/ 9 h 11"/>
                  <a:gd name="T46" fmla="*/ 8 w 8"/>
                  <a:gd name="T47" fmla="*/ 9 h 11"/>
                  <a:gd name="T48" fmla="*/ 6 w 8"/>
                  <a:gd name="T49" fmla="*/ 11 h 11"/>
                  <a:gd name="T50" fmla="*/ 6 w 8"/>
                  <a:gd name="T51" fmla="*/ 11 h 11"/>
                  <a:gd name="T52" fmla="*/ 6 w 8"/>
                  <a:gd name="T53" fmla="*/ 11 h 11"/>
                  <a:gd name="T54" fmla="*/ 6 w 8"/>
                  <a:gd name="T55" fmla="*/ 11 h 11"/>
                  <a:gd name="T56" fmla="*/ 6 w 8"/>
                  <a:gd name="T57" fmla="*/ 11 h 11"/>
                  <a:gd name="T58" fmla="*/ 5 w 8"/>
                  <a:gd name="T59" fmla="*/ 11 h 11"/>
                  <a:gd name="T60" fmla="*/ 5 w 8"/>
                  <a:gd name="T61" fmla="*/ 11 h 11"/>
                  <a:gd name="T62" fmla="*/ 5 w 8"/>
                  <a:gd name="T63" fmla="*/ 11 h 11"/>
                  <a:gd name="T64" fmla="*/ 5 w 8"/>
                  <a:gd name="T65" fmla="*/ 11 h 11"/>
                  <a:gd name="T66" fmla="*/ 3 w 8"/>
                  <a:gd name="T67" fmla="*/ 11 h 11"/>
                  <a:gd name="T68" fmla="*/ 3 w 8"/>
                  <a:gd name="T69" fmla="*/ 11 h 11"/>
                  <a:gd name="T70" fmla="*/ 3 w 8"/>
                  <a:gd name="T71" fmla="*/ 11 h 11"/>
                  <a:gd name="T72" fmla="*/ 3 w 8"/>
                  <a:gd name="T73" fmla="*/ 11 h 11"/>
                  <a:gd name="T74" fmla="*/ 3 w 8"/>
                  <a:gd name="T75" fmla="*/ 9 h 11"/>
                  <a:gd name="T76" fmla="*/ 0 w 8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9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2" name="Freeform 2370">
                <a:extLst>
                  <a:ext uri="{FF2B5EF4-FFF2-40B4-BE49-F238E27FC236}">
                    <a16:creationId xmlns:a16="http://schemas.microsoft.com/office/drawing/2014/main" id="{A8BB71FF-FB6F-B108-B450-855DB2806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1902"/>
                <a:ext cx="5" cy="10"/>
              </a:xfrm>
              <a:custGeom>
                <a:avLst/>
                <a:gdLst>
                  <a:gd name="T0" fmla="*/ 0 w 5"/>
                  <a:gd name="T1" fmla="*/ 3 h 11"/>
                  <a:gd name="T2" fmla="*/ 0 w 5"/>
                  <a:gd name="T3" fmla="*/ 3 h 11"/>
                  <a:gd name="T4" fmla="*/ 0 w 5"/>
                  <a:gd name="T5" fmla="*/ 3 h 11"/>
                  <a:gd name="T6" fmla="*/ 0 w 5"/>
                  <a:gd name="T7" fmla="*/ 2 h 11"/>
                  <a:gd name="T8" fmla="*/ 0 w 5"/>
                  <a:gd name="T9" fmla="*/ 2 h 11"/>
                  <a:gd name="T10" fmla="*/ 0 w 5"/>
                  <a:gd name="T11" fmla="*/ 2 h 11"/>
                  <a:gd name="T12" fmla="*/ 0 w 5"/>
                  <a:gd name="T13" fmla="*/ 2 h 11"/>
                  <a:gd name="T14" fmla="*/ 2 w 5"/>
                  <a:gd name="T15" fmla="*/ 2 h 11"/>
                  <a:gd name="T16" fmla="*/ 2 w 5"/>
                  <a:gd name="T17" fmla="*/ 0 h 11"/>
                  <a:gd name="T18" fmla="*/ 2 w 5"/>
                  <a:gd name="T19" fmla="*/ 0 h 11"/>
                  <a:gd name="T20" fmla="*/ 3 w 5"/>
                  <a:gd name="T21" fmla="*/ 0 h 11"/>
                  <a:gd name="T22" fmla="*/ 3 w 5"/>
                  <a:gd name="T23" fmla="*/ 2 h 11"/>
                  <a:gd name="T24" fmla="*/ 3 w 5"/>
                  <a:gd name="T25" fmla="*/ 2 h 11"/>
                  <a:gd name="T26" fmla="*/ 3 w 5"/>
                  <a:gd name="T27" fmla="*/ 2 h 11"/>
                  <a:gd name="T28" fmla="*/ 3 w 5"/>
                  <a:gd name="T29" fmla="*/ 2 h 11"/>
                  <a:gd name="T30" fmla="*/ 3 w 5"/>
                  <a:gd name="T31" fmla="*/ 3 h 11"/>
                  <a:gd name="T32" fmla="*/ 5 w 5"/>
                  <a:gd name="T33" fmla="*/ 3 h 11"/>
                  <a:gd name="T34" fmla="*/ 5 w 5"/>
                  <a:gd name="T35" fmla="*/ 5 h 11"/>
                  <a:gd name="T36" fmla="*/ 5 w 5"/>
                  <a:gd name="T37" fmla="*/ 5 h 11"/>
                  <a:gd name="T38" fmla="*/ 5 w 5"/>
                  <a:gd name="T39" fmla="*/ 5 h 11"/>
                  <a:gd name="T40" fmla="*/ 5 w 5"/>
                  <a:gd name="T41" fmla="*/ 5 h 11"/>
                  <a:gd name="T42" fmla="*/ 5 w 5"/>
                  <a:gd name="T43" fmla="*/ 5 h 11"/>
                  <a:gd name="T44" fmla="*/ 5 w 5"/>
                  <a:gd name="T45" fmla="*/ 5 h 11"/>
                  <a:gd name="T46" fmla="*/ 5 w 5"/>
                  <a:gd name="T47" fmla="*/ 5 h 11"/>
                  <a:gd name="T48" fmla="*/ 3 w 5"/>
                  <a:gd name="T49" fmla="*/ 5 h 11"/>
                  <a:gd name="T50" fmla="*/ 3 w 5"/>
                  <a:gd name="T51" fmla="*/ 5 h 11"/>
                  <a:gd name="T52" fmla="*/ 3 w 5"/>
                  <a:gd name="T53" fmla="*/ 5 h 11"/>
                  <a:gd name="T54" fmla="*/ 3 w 5"/>
                  <a:gd name="T55" fmla="*/ 5 h 11"/>
                  <a:gd name="T56" fmla="*/ 2 w 5"/>
                  <a:gd name="T57" fmla="*/ 5 h 11"/>
                  <a:gd name="T58" fmla="*/ 2 w 5"/>
                  <a:gd name="T59" fmla="*/ 5 h 11"/>
                  <a:gd name="T60" fmla="*/ 2 w 5"/>
                  <a:gd name="T61" fmla="*/ 5 h 11"/>
                  <a:gd name="T62" fmla="*/ 2 w 5"/>
                  <a:gd name="T63" fmla="*/ 5 h 11"/>
                  <a:gd name="T64" fmla="*/ 2 w 5"/>
                  <a:gd name="T65" fmla="*/ 5 h 11"/>
                  <a:gd name="T66" fmla="*/ 0 w 5"/>
                  <a:gd name="T67" fmla="*/ 5 h 11"/>
                  <a:gd name="T68" fmla="*/ 0 w 5"/>
                  <a:gd name="T69" fmla="*/ 3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3" name="Freeform 2371">
                <a:extLst>
                  <a:ext uri="{FF2B5EF4-FFF2-40B4-BE49-F238E27FC236}">
                    <a16:creationId xmlns:a16="http://schemas.microsoft.com/office/drawing/2014/main" id="{0302C00C-05AA-A6BB-0947-0847F7664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1902"/>
                <a:ext cx="5" cy="10"/>
              </a:xfrm>
              <a:custGeom>
                <a:avLst/>
                <a:gdLst>
                  <a:gd name="T0" fmla="*/ 0 w 5"/>
                  <a:gd name="T1" fmla="*/ 3 h 11"/>
                  <a:gd name="T2" fmla="*/ 0 w 5"/>
                  <a:gd name="T3" fmla="*/ 3 h 11"/>
                  <a:gd name="T4" fmla="*/ 0 w 5"/>
                  <a:gd name="T5" fmla="*/ 3 h 11"/>
                  <a:gd name="T6" fmla="*/ 0 w 5"/>
                  <a:gd name="T7" fmla="*/ 3 h 11"/>
                  <a:gd name="T8" fmla="*/ 0 w 5"/>
                  <a:gd name="T9" fmla="*/ 2 h 11"/>
                  <a:gd name="T10" fmla="*/ 0 w 5"/>
                  <a:gd name="T11" fmla="*/ 2 h 11"/>
                  <a:gd name="T12" fmla="*/ 0 w 5"/>
                  <a:gd name="T13" fmla="*/ 2 h 11"/>
                  <a:gd name="T14" fmla="*/ 0 w 5"/>
                  <a:gd name="T15" fmla="*/ 2 h 11"/>
                  <a:gd name="T16" fmla="*/ 2 w 5"/>
                  <a:gd name="T17" fmla="*/ 2 h 11"/>
                  <a:gd name="T18" fmla="*/ 2 w 5"/>
                  <a:gd name="T19" fmla="*/ 0 h 11"/>
                  <a:gd name="T20" fmla="*/ 2 w 5"/>
                  <a:gd name="T21" fmla="*/ 0 h 11"/>
                  <a:gd name="T22" fmla="*/ 2 w 5"/>
                  <a:gd name="T23" fmla="*/ 0 h 11"/>
                  <a:gd name="T24" fmla="*/ 3 w 5"/>
                  <a:gd name="T25" fmla="*/ 0 h 11"/>
                  <a:gd name="T26" fmla="*/ 3 w 5"/>
                  <a:gd name="T27" fmla="*/ 2 h 11"/>
                  <a:gd name="T28" fmla="*/ 3 w 5"/>
                  <a:gd name="T29" fmla="*/ 2 h 11"/>
                  <a:gd name="T30" fmla="*/ 3 w 5"/>
                  <a:gd name="T31" fmla="*/ 2 h 11"/>
                  <a:gd name="T32" fmla="*/ 3 w 5"/>
                  <a:gd name="T33" fmla="*/ 2 h 11"/>
                  <a:gd name="T34" fmla="*/ 3 w 5"/>
                  <a:gd name="T35" fmla="*/ 3 h 11"/>
                  <a:gd name="T36" fmla="*/ 5 w 5"/>
                  <a:gd name="T37" fmla="*/ 3 h 11"/>
                  <a:gd name="T38" fmla="*/ 5 w 5"/>
                  <a:gd name="T39" fmla="*/ 5 h 11"/>
                  <a:gd name="T40" fmla="*/ 5 w 5"/>
                  <a:gd name="T41" fmla="*/ 5 h 11"/>
                  <a:gd name="T42" fmla="*/ 5 w 5"/>
                  <a:gd name="T43" fmla="*/ 5 h 11"/>
                  <a:gd name="T44" fmla="*/ 5 w 5"/>
                  <a:gd name="T45" fmla="*/ 5 h 11"/>
                  <a:gd name="T46" fmla="*/ 5 w 5"/>
                  <a:gd name="T47" fmla="*/ 5 h 11"/>
                  <a:gd name="T48" fmla="*/ 5 w 5"/>
                  <a:gd name="T49" fmla="*/ 5 h 11"/>
                  <a:gd name="T50" fmla="*/ 5 w 5"/>
                  <a:gd name="T51" fmla="*/ 5 h 11"/>
                  <a:gd name="T52" fmla="*/ 5 w 5"/>
                  <a:gd name="T53" fmla="*/ 5 h 11"/>
                  <a:gd name="T54" fmla="*/ 3 w 5"/>
                  <a:gd name="T55" fmla="*/ 5 h 11"/>
                  <a:gd name="T56" fmla="*/ 3 w 5"/>
                  <a:gd name="T57" fmla="*/ 5 h 11"/>
                  <a:gd name="T58" fmla="*/ 3 w 5"/>
                  <a:gd name="T59" fmla="*/ 5 h 11"/>
                  <a:gd name="T60" fmla="*/ 3 w 5"/>
                  <a:gd name="T61" fmla="*/ 5 h 11"/>
                  <a:gd name="T62" fmla="*/ 3 w 5"/>
                  <a:gd name="T63" fmla="*/ 5 h 11"/>
                  <a:gd name="T64" fmla="*/ 2 w 5"/>
                  <a:gd name="T65" fmla="*/ 5 h 11"/>
                  <a:gd name="T66" fmla="*/ 2 w 5"/>
                  <a:gd name="T67" fmla="*/ 5 h 11"/>
                  <a:gd name="T68" fmla="*/ 2 w 5"/>
                  <a:gd name="T69" fmla="*/ 5 h 11"/>
                  <a:gd name="T70" fmla="*/ 2 w 5"/>
                  <a:gd name="T71" fmla="*/ 5 h 11"/>
                  <a:gd name="T72" fmla="*/ 2 w 5"/>
                  <a:gd name="T73" fmla="*/ 5 h 11"/>
                  <a:gd name="T74" fmla="*/ 0 w 5"/>
                  <a:gd name="T75" fmla="*/ 5 h 11"/>
                  <a:gd name="T76" fmla="*/ 0 w 5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4" name="Freeform 2372">
                <a:extLst>
                  <a:ext uri="{FF2B5EF4-FFF2-40B4-BE49-F238E27FC236}">
                    <a16:creationId xmlns:a16="http://schemas.microsoft.com/office/drawing/2014/main" id="{4DB6C139-F14E-6C96-20CC-DEF7CAD88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1908"/>
                <a:ext cx="7" cy="10"/>
              </a:xfrm>
              <a:custGeom>
                <a:avLst/>
                <a:gdLst>
                  <a:gd name="T0" fmla="*/ 0 w 7"/>
                  <a:gd name="T1" fmla="*/ 3 h 11"/>
                  <a:gd name="T2" fmla="*/ 0 w 7"/>
                  <a:gd name="T3" fmla="*/ 3 h 11"/>
                  <a:gd name="T4" fmla="*/ 0 w 7"/>
                  <a:gd name="T5" fmla="*/ 3 h 11"/>
                  <a:gd name="T6" fmla="*/ 0 w 7"/>
                  <a:gd name="T7" fmla="*/ 2 h 11"/>
                  <a:gd name="T8" fmla="*/ 2 w 7"/>
                  <a:gd name="T9" fmla="*/ 2 h 11"/>
                  <a:gd name="T10" fmla="*/ 2 w 7"/>
                  <a:gd name="T11" fmla="*/ 2 h 11"/>
                  <a:gd name="T12" fmla="*/ 2 w 7"/>
                  <a:gd name="T13" fmla="*/ 2 h 11"/>
                  <a:gd name="T14" fmla="*/ 2 w 7"/>
                  <a:gd name="T15" fmla="*/ 2 h 11"/>
                  <a:gd name="T16" fmla="*/ 3 w 7"/>
                  <a:gd name="T17" fmla="*/ 0 h 11"/>
                  <a:gd name="T18" fmla="*/ 3 w 7"/>
                  <a:gd name="T19" fmla="*/ 0 h 11"/>
                  <a:gd name="T20" fmla="*/ 3 w 7"/>
                  <a:gd name="T21" fmla="*/ 0 h 11"/>
                  <a:gd name="T22" fmla="*/ 3 w 7"/>
                  <a:gd name="T23" fmla="*/ 0 h 11"/>
                  <a:gd name="T24" fmla="*/ 3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5 w 7"/>
                  <a:gd name="T31" fmla="*/ 2 h 11"/>
                  <a:gd name="T32" fmla="*/ 5 w 7"/>
                  <a:gd name="T33" fmla="*/ 2 h 11"/>
                  <a:gd name="T34" fmla="*/ 5 w 7"/>
                  <a:gd name="T35" fmla="*/ 2 h 11"/>
                  <a:gd name="T36" fmla="*/ 5 w 7"/>
                  <a:gd name="T37" fmla="*/ 3 h 11"/>
                  <a:gd name="T38" fmla="*/ 7 w 7"/>
                  <a:gd name="T39" fmla="*/ 5 h 11"/>
                  <a:gd name="T40" fmla="*/ 7 w 7"/>
                  <a:gd name="T41" fmla="*/ 5 h 11"/>
                  <a:gd name="T42" fmla="*/ 7 w 7"/>
                  <a:gd name="T43" fmla="*/ 5 h 11"/>
                  <a:gd name="T44" fmla="*/ 7 w 7"/>
                  <a:gd name="T45" fmla="*/ 5 h 11"/>
                  <a:gd name="T46" fmla="*/ 7 w 7"/>
                  <a:gd name="T47" fmla="*/ 5 h 11"/>
                  <a:gd name="T48" fmla="*/ 7 w 7"/>
                  <a:gd name="T49" fmla="*/ 5 h 11"/>
                  <a:gd name="T50" fmla="*/ 5 w 7"/>
                  <a:gd name="T51" fmla="*/ 5 h 11"/>
                  <a:gd name="T52" fmla="*/ 5 w 7"/>
                  <a:gd name="T53" fmla="*/ 5 h 11"/>
                  <a:gd name="T54" fmla="*/ 5 w 7"/>
                  <a:gd name="T55" fmla="*/ 5 h 11"/>
                  <a:gd name="T56" fmla="*/ 5 w 7"/>
                  <a:gd name="T57" fmla="*/ 5 h 11"/>
                  <a:gd name="T58" fmla="*/ 5 w 7"/>
                  <a:gd name="T59" fmla="*/ 5 h 11"/>
                  <a:gd name="T60" fmla="*/ 3 w 7"/>
                  <a:gd name="T61" fmla="*/ 5 h 11"/>
                  <a:gd name="T62" fmla="*/ 3 w 7"/>
                  <a:gd name="T63" fmla="*/ 5 h 11"/>
                  <a:gd name="T64" fmla="*/ 3 w 7"/>
                  <a:gd name="T65" fmla="*/ 5 h 11"/>
                  <a:gd name="T66" fmla="*/ 3 w 7"/>
                  <a:gd name="T67" fmla="*/ 5 h 11"/>
                  <a:gd name="T68" fmla="*/ 3 w 7"/>
                  <a:gd name="T69" fmla="*/ 5 h 11"/>
                  <a:gd name="T70" fmla="*/ 2 w 7"/>
                  <a:gd name="T71" fmla="*/ 5 h 11"/>
                  <a:gd name="T72" fmla="*/ 2 w 7"/>
                  <a:gd name="T73" fmla="*/ 5 h 11"/>
                  <a:gd name="T74" fmla="*/ 2 w 7"/>
                  <a:gd name="T75" fmla="*/ 5 h 11"/>
                  <a:gd name="T76" fmla="*/ 0 w 7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5" name="Freeform 2373">
                <a:extLst>
                  <a:ext uri="{FF2B5EF4-FFF2-40B4-BE49-F238E27FC236}">
                    <a16:creationId xmlns:a16="http://schemas.microsoft.com/office/drawing/2014/main" id="{9E6ACC6A-07E7-41A7-6470-DB4A3AA5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1908"/>
                <a:ext cx="7" cy="10"/>
              </a:xfrm>
              <a:custGeom>
                <a:avLst/>
                <a:gdLst>
                  <a:gd name="T0" fmla="*/ 0 w 7"/>
                  <a:gd name="T1" fmla="*/ 3 h 11"/>
                  <a:gd name="T2" fmla="*/ 0 w 7"/>
                  <a:gd name="T3" fmla="*/ 3 h 11"/>
                  <a:gd name="T4" fmla="*/ 0 w 7"/>
                  <a:gd name="T5" fmla="*/ 3 h 11"/>
                  <a:gd name="T6" fmla="*/ 0 w 7"/>
                  <a:gd name="T7" fmla="*/ 2 h 11"/>
                  <a:gd name="T8" fmla="*/ 2 w 7"/>
                  <a:gd name="T9" fmla="*/ 2 h 11"/>
                  <a:gd name="T10" fmla="*/ 2 w 7"/>
                  <a:gd name="T11" fmla="*/ 2 h 11"/>
                  <a:gd name="T12" fmla="*/ 2 w 7"/>
                  <a:gd name="T13" fmla="*/ 2 h 11"/>
                  <a:gd name="T14" fmla="*/ 2 w 7"/>
                  <a:gd name="T15" fmla="*/ 2 h 11"/>
                  <a:gd name="T16" fmla="*/ 3 w 7"/>
                  <a:gd name="T17" fmla="*/ 0 h 11"/>
                  <a:gd name="T18" fmla="*/ 3 w 7"/>
                  <a:gd name="T19" fmla="*/ 0 h 11"/>
                  <a:gd name="T20" fmla="*/ 3 w 7"/>
                  <a:gd name="T21" fmla="*/ 0 h 11"/>
                  <a:gd name="T22" fmla="*/ 3 w 7"/>
                  <a:gd name="T23" fmla="*/ 0 h 11"/>
                  <a:gd name="T24" fmla="*/ 3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5 w 7"/>
                  <a:gd name="T31" fmla="*/ 2 h 11"/>
                  <a:gd name="T32" fmla="*/ 5 w 7"/>
                  <a:gd name="T33" fmla="*/ 2 h 11"/>
                  <a:gd name="T34" fmla="*/ 5 w 7"/>
                  <a:gd name="T35" fmla="*/ 2 h 11"/>
                  <a:gd name="T36" fmla="*/ 5 w 7"/>
                  <a:gd name="T37" fmla="*/ 3 h 11"/>
                  <a:gd name="T38" fmla="*/ 7 w 7"/>
                  <a:gd name="T39" fmla="*/ 5 h 11"/>
                  <a:gd name="T40" fmla="*/ 7 w 7"/>
                  <a:gd name="T41" fmla="*/ 5 h 11"/>
                  <a:gd name="T42" fmla="*/ 7 w 7"/>
                  <a:gd name="T43" fmla="*/ 5 h 11"/>
                  <a:gd name="T44" fmla="*/ 7 w 7"/>
                  <a:gd name="T45" fmla="*/ 5 h 11"/>
                  <a:gd name="T46" fmla="*/ 7 w 7"/>
                  <a:gd name="T47" fmla="*/ 5 h 11"/>
                  <a:gd name="T48" fmla="*/ 7 w 7"/>
                  <a:gd name="T49" fmla="*/ 5 h 11"/>
                  <a:gd name="T50" fmla="*/ 5 w 7"/>
                  <a:gd name="T51" fmla="*/ 5 h 11"/>
                  <a:gd name="T52" fmla="*/ 5 w 7"/>
                  <a:gd name="T53" fmla="*/ 5 h 11"/>
                  <a:gd name="T54" fmla="*/ 5 w 7"/>
                  <a:gd name="T55" fmla="*/ 5 h 11"/>
                  <a:gd name="T56" fmla="*/ 5 w 7"/>
                  <a:gd name="T57" fmla="*/ 5 h 11"/>
                  <a:gd name="T58" fmla="*/ 5 w 7"/>
                  <a:gd name="T59" fmla="*/ 5 h 11"/>
                  <a:gd name="T60" fmla="*/ 3 w 7"/>
                  <a:gd name="T61" fmla="*/ 5 h 11"/>
                  <a:gd name="T62" fmla="*/ 3 w 7"/>
                  <a:gd name="T63" fmla="*/ 5 h 11"/>
                  <a:gd name="T64" fmla="*/ 3 w 7"/>
                  <a:gd name="T65" fmla="*/ 5 h 11"/>
                  <a:gd name="T66" fmla="*/ 3 w 7"/>
                  <a:gd name="T67" fmla="*/ 5 h 11"/>
                  <a:gd name="T68" fmla="*/ 3 w 7"/>
                  <a:gd name="T69" fmla="*/ 5 h 11"/>
                  <a:gd name="T70" fmla="*/ 2 w 7"/>
                  <a:gd name="T71" fmla="*/ 5 h 11"/>
                  <a:gd name="T72" fmla="*/ 2 w 7"/>
                  <a:gd name="T73" fmla="*/ 5 h 11"/>
                  <a:gd name="T74" fmla="*/ 2 w 7"/>
                  <a:gd name="T75" fmla="*/ 5 h 11"/>
                  <a:gd name="T76" fmla="*/ 0 w 7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6" name="Freeform 2374">
                <a:extLst>
                  <a:ext uri="{FF2B5EF4-FFF2-40B4-BE49-F238E27FC236}">
                    <a16:creationId xmlns:a16="http://schemas.microsoft.com/office/drawing/2014/main" id="{94516B0B-B112-46BB-4B7B-0056C3ECE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14"/>
                <a:ext cx="5" cy="10"/>
              </a:xfrm>
              <a:custGeom>
                <a:avLst/>
                <a:gdLst>
                  <a:gd name="T0" fmla="*/ 0 w 5"/>
                  <a:gd name="T1" fmla="*/ 3 h 9"/>
                  <a:gd name="T2" fmla="*/ 0 w 5"/>
                  <a:gd name="T3" fmla="*/ 2 h 9"/>
                  <a:gd name="T4" fmla="*/ 0 w 5"/>
                  <a:gd name="T5" fmla="*/ 2 h 9"/>
                  <a:gd name="T6" fmla="*/ 0 w 5"/>
                  <a:gd name="T7" fmla="*/ 2 h 9"/>
                  <a:gd name="T8" fmla="*/ 1 w 5"/>
                  <a:gd name="T9" fmla="*/ 2 h 9"/>
                  <a:gd name="T10" fmla="*/ 1 w 5"/>
                  <a:gd name="T11" fmla="*/ 2 h 9"/>
                  <a:gd name="T12" fmla="*/ 1 w 5"/>
                  <a:gd name="T13" fmla="*/ 0 h 9"/>
                  <a:gd name="T14" fmla="*/ 1 w 5"/>
                  <a:gd name="T15" fmla="*/ 0 h 9"/>
                  <a:gd name="T16" fmla="*/ 1 w 5"/>
                  <a:gd name="T17" fmla="*/ 0 h 9"/>
                  <a:gd name="T18" fmla="*/ 3 w 5"/>
                  <a:gd name="T19" fmla="*/ 0 h 9"/>
                  <a:gd name="T20" fmla="*/ 3 w 5"/>
                  <a:gd name="T21" fmla="*/ 0 h 9"/>
                  <a:gd name="T22" fmla="*/ 3 w 5"/>
                  <a:gd name="T23" fmla="*/ 0 h 9"/>
                  <a:gd name="T24" fmla="*/ 3 w 5"/>
                  <a:gd name="T25" fmla="*/ 0 h 9"/>
                  <a:gd name="T26" fmla="*/ 3 w 5"/>
                  <a:gd name="T27" fmla="*/ 2 h 9"/>
                  <a:gd name="T28" fmla="*/ 5 w 5"/>
                  <a:gd name="T29" fmla="*/ 2 h 9"/>
                  <a:gd name="T30" fmla="*/ 5 w 5"/>
                  <a:gd name="T31" fmla="*/ 2 h 9"/>
                  <a:gd name="T32" fmla="*/ 5 w 5"/>
                  <a:gd name="T33" fmla="*/ 2 h 9"/>
                  <a:gd name="T34" fmla="*/ 5 w 5"/>
                  <a:gd name="T35" fmla="*/ 2 h 9"/>
                  <a:gd name="T36" fmla="*/ 5 w 5"/>
                  <a:gd name="T37" fmla="*/ 3 h 9"/>
                  <a:gd name="T38" fmla="*/ 5 w 5"/>
                  <a:gd name="T39" fmla="*/ 87 h 9"/>
                  <a:gd name="T40" fmla="*/ 0 w 5"/>
                  <a:gd name="T41" fmla="*/ 87 h 9"/>
                  <a:gd name="T42" fmla="*/ 0 w 5"/>
                  <a:gd name="T43" fmla="*/ 3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0" y="3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7" name="Freeform 2375">
                <a:extLst>
                  <a:ext uri="{FF2B5EF4-FFF2-40B4-BE49-F238E27FC236}">
                    <a16:creationId xmlns:a16="http://schemas.microsoft.com/office/drawing/2014/main" id="{5DE30894-611D-E0BF-0B20-2E462F133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14"/>
                <a:ext cx="5" cy="10"/>
              </a:xfrm>
              <a:custGeom>
                <a:avLst/>
                <a:gdLst>
                  <a:gd name="T0" fmla="*/ 0 w 5"/>
                  <a:gd name="T1" fmla="*/ 3 h 9"/>
                  <a:gd name="T2" fmla="*/ 0 w 5"/>
                  <a:gd name="T3" fmla="*/ 2 h 9"/>
                  <a:gd name="T4" fmla="*/ 0 w 5"/>
                  <a:gd name="T5" fmla="*/ 2 h 9"/>
                  <a:gd name="T6" fmla="*/ 0 w 5"/>
                  <a:gd name="T7" fmla="*/ 2 h 9"/>
                  <a:gd name="T8" fmla="*/ 1 w 5"/>
                  <a:gd name="T9" fmla="*/ 2 h 9"/>
                  <a:gd name="T10" fmla="*/ 1 w 5"/>
                  <a:gd name="T11" fmla="*/ 2 h 9"/>
                  <a:gd name="T12" fmla="*/ 1 w 5"/>
                  <a:gd name="T13" fmla="*/ 0 h 9"/>
                  <a:gd name="T14" fmla="*/ 1 w 5"/>
                  <a:gd name="T15" fmla="*/ 0 h 9"/>
                  <a:gd name="T16" fmla="*/ 1 w 5"/>
                  <a:gd name="T17" fmla="*/ 0 h 9"/>
                  <a:gd name="T18" fmla="*/ 3 w 5"/>
                  <a:gd name="T19" fmla="*/ 0 h 9"/>
                  <a:gd name="T20" fmla="*/ 3 w 5"/>
                  <a:gd name="T21" fmla="*/ 0 h 9"/>
                  <a:gd name="T22" fmla="*/ 3 w 5"/>
                  <a:gd name="T23" fmla="*/ 0 h 9"/>
                  <a:gd name="T24" fmla="*/ 3 w 5"/>
                  <a:gd name="T25" fmla="*/ 0 h 9"/>
                  <a:gd name="T26" fmla="*/ 3 w 5"/>
                  <a:gd name="T27" fmla="*/ 2 h 9"/>
                  <a:gd name="T28" fmla="*/ 5 w 5"/>
                  <a:gd name="T29" fmla="*/ 2 h 9"/>
                  <a:gd name="T30" fmla="*/ 5 w 5"/>
                  <a:gd name="T31" fmla="*/ 2 h 9"/>
                  <a:gd name="T32" fmla="*/ 5 w 5"/>
                  <a:gd name="T33" fmla="*/ 2 h 9"/>
                  <a:gd name="T34" fmla="*/ 5 w 5"/>
                  <a:gd name="T35" fmla="*/ 2 h 9"/>
                  <a:gd name="T36" fmla="*/ 5 w 5"/>
                  <a:gd name="T37" fmla="*/ 3 h 9"/>
                  <a:gd name="T38" fmla="*/ 5 w 5"/>
                  <a:gd name="T39" fmla="*/ 87 h 9"/>
                  <a:gd name="T40" fmla="*/ 0 w 5"/>
                  <a:gd name="T41" fmla="*/ 87 h 9"/>
                  <a:gd name="T42" fmla="*/ 0 w 5"/>
                  <a:gd name="T43" fmla="*/ 3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0" y="3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8" name="Freeform 2376">
                <a:extLst>
                  <a:ext uri="{FF2B5EF4-FFF2-40B4-BE49-F238E27FC236}">
                    <a16:creationId xmlns:a16="http://schemas.microsoft.com/office/drawing/2014/main" id="{D61C6680-EF78-95E4-1617-1022F9D3C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079"/>
                <a:ext cx="8" cy="30"/>
              </a:xfrm>
              <a:custGeom>
                <a:avLst/>
                <a:gdLst>
                  <a:gd name="T0" fmla="*/ 0 w 8"/>
                  <a:gd name="T1" fmla="*/ 0 h 28"/>
                  <a:gd name="T2" fmla="*/ 3 w 8"/>
                  <a:gd name="T3" fmla="*/ 6 h 28"/>
                  <a:gd name="T4" fmla="*/ 5 w 8"/>
                  <a:gd name="T5" fmla="*/ 47 h 28"/>
                  <a:gd name="T6" fmla="*/ 6 w 8"/>
                  <a:gd name="T7" fmla="*/ 71 h 28"/>
                  <a:gd name="T8" fmla="*/ 8 w 8"/>
                  <a:gd name="T9" fmla="*/ 103 h 28"/>
                  <a:gd name="T10" fmla="*/ 8 w 8"/>
                  <a:gd name="T11" fmla="*/ 126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28">
                    <a:moveTo>
                      <a:pt x="0" y="0"/>
                    </a:moveTo>
                    <a:lnTo>
                      <a:pt x="3" y="6"/>
                    </a:lnTo>
                    <a:lnTo>
                      <a:pt x="5" y="10"/>
                    </a:lnTo>
                    <a:lnTo>
                      <a:pt x="6" y="16"/>
                    </a:lnTo>
                    <a:lnTo>
                      <a:pt x="8" y="22"/>
                    </a:lnTo>
                    <a:lnTo>
                      <a:pt x="8" y="28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9" name="Rectangle 2377">
                <a:extLst>
                  <a:ext uri="{FF2B5EF4-FFF2-40B4-BE49-F238E27FC236}">
                    <a16:creationId xmlns:a16="http://schemas.microsoft.com/office/drawing/2014/main" id="{FD06BD41-BC5F-8FE2-AC8F-402F5E427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1920"/>
                <a:ext cx="5" cy="187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0" name="Rectangle 2378">
                <a:extLst>
                  <a:ext uri="{FF2B5EF4-FFF2-40B4-BE49-F238E27FC236}">
                    <a16:creationId xmlns:a16="http://schemas.microsoft.com/office/drawing/2014/main" id="{46FBED37-3943-DFB7-A3B1-CCB8E2DBA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4" y="1920"/>
                <a:ext cx="5" cy="18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1" name="Freeform 2379">
                <a:extLst>
                  <a:ext uri="{FF2B5EF4-FFF2-40B4-BE49-F238E27FC236}">
                    <a16:creationId xmlns:a16="http://schemas.microsoft.com/office/drawing/2014/main" id="{DD737592-3395-FB2C-77DD-BA63A775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946"/>
                <a:ext cx="8" cy="130"/>
              </a:xfrm>
              <a:custGeom>
                <a:avLst/>
                <a:gdLst>
                  <a:gd name="T0" fmla="*/ 8 w 8"/>
                  <a:gd name="T1" fmla="*/ 0 h 133"/>
                  <a:gd name="T2" fmla="*/ 5 w 8"/>
                  <a:gd name="T3" fmla="*/ 15 h 133"/>
                  <a:gd name="T4" fmla="*/ 3 w 8"/>
                  <a:gd name="T5" fmla="*/ 22 h 133"/>
                  <a:gd name="T6" fmla="*/ 1 w 8"/>
                  <a:gd name="T7" fmla="*/ 22 h 133"/>
                  <a:gd name="T8" fmla="*/ 0 w 8"/>
                  <a:gd name="T9" fmla="*/ 36 h 133"/>
                  <a:gd name="T10" fmla="*/ 0 w 8"/>
                  <a:gd name="T11" fmla="*/ 47 h 133"/>
                  <a:gd name="T12" fmla="*/ 1 w 8"/>
                  <a:gd name="T13" fmla="*/ 55 h 133"/>
                  <a:gd name="T14" fmla="*/ 3 w 8"/>
                  <a:gd name="T15" fmla="*/ 62 h 133"/>
                  <a:gd name="T16" fmla="*/ 5 w 8"/>
                  <a:gd name="T17" fmla="*/ 71 h 133"/>
                  <a:gd name="T18" fmla="*/ 8 w 8"/>
                  <a:gd name="T19" fmla="*/ 81 h 1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133">
                    <a:moveTo>
                      <a:pt x="8" y="0"/>
                    </a:moveTo>
                    <a:lnTo>
                      <a:pt x="5" y="15"/>
                    </a:lnTo>
                    <a:lnTo>
                      <a:pt x="3" y="28"/>
                    </a:lnTo>
                    <a:lnTo>
                      <a:pt x="1" y="44"/>
                    </a:lnTo>
                    <a:lnTo>
                      <a:pt x="0" y="58"/>
                    </a:lnTo>
                    <a:lnTo>
                      <a:pt x="0" y="73"/>
                    </a:lnTo>
                    <a:lnTo>
                      <a:pt x="1" y="88"/>
                    </a:lnTo>
                    <a:lnTo>
                      <a:pt x="3" y="103"/>
                    </a:lnTo>
                    <a:lnTo>
                      <a:pt x="5" y="118"/>
                    </a:lnTo>
                    <a:lnTo>
                      <a:pt x="8" y="13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2" name="Freeform 2380">
                <a:extLst>
                  <a:ext uri="{FF2B5EF4-FFF2-40B4-BE49-F238E27FC236}">
                    <a16:creationId xmlns:a16="http://schemas.microsoft.com/office/drawing/2014/main" id="{6438644E-7BB3-8699-7D08-32239F2C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914"/>
                <a:ext cx="8" cy="30"/>
              </a:xfrm>
              <a:custGeom>
                <a:avLst/>
                <a:gdLst>
                  <a:gd name="T0" fmla="*/ 8 w 8"/>
                  <a:gd name="T1" fmla="*/ 30 h 30"/>
                  <a:gd name="T2" fmla="*/ 5 w 8"/>
                  <a:gd name="T3" fmla="*/ 26 h 30"/>
                  <a:gd name="T4" fmla="*/ 3 w 8"/>
                  <a:gd name="T5" fmla="*/ 21 h 30"/>
                  <a:gd name="T6" fmla="*/ 1 w 8"/>
                  <a:gd name="T7" fmla="*/ 15 h 30"/>
                  <a:gd name="T8" fmla="*/ 0 w 8"/>
                  <a:gd name="T9" fmla="*/ 9 h 30"/>
                  <a:gd name="T10" fmla="*/ 0 w 8"/>
                  <a:gd name="T11" fmla="*/ 5 h 30"/>
                  <a:gd name="T12" fmla="*/ 0 w 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8" y="30"/>
                    </a:moveTo>
                    <a:lnTo>
                      <a:pt x="5" y="26"/>
                    </a:lnTo>
                    <a:lnTo>
                      <a:pt x="3" y="21"/>
                    </a:lnTo>
                    <a:lnTo>
                      <a:pt x="1" y="15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3" name="Freeform 2381">
                <a:extLst>
                  <a:ext uri="{FF2B5EF4-FFF2-40B4-BE49-F238E27FC236}">
                    <a16:creationId xmlns:a16="http://schemas.microsoft.com/office/drawing/2014/main" id="{14AB9381-9E35-0DD2-D1F1-CF649993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079"/>
                <a:ext cx="8" cy="33"/>
              </a:xfrm>
              <a:custGeom>
                <a:avLst/>
                <a:gdLst>
                  <a:gd name="T0" fmla="*/ 8 w 8"/>
                  <a:gd name="T1" fmla="*/ 0 h 33"/>
                  <a:gd name="T2" fmla="*/ 5 w 8"/>
                  <a:gd name="T3" fmla="*/ 6 h 33"/>
                  <a:gd name="T4" fmla="*/ 3 w 8"/>
                  <a:gd name="T5" fmla="*/ 10 h 33"/>
                  <a:gd name="T6" fmla="*/ 1 w 8"/>
                  <a:gd name="T7" fmla="*/ 16 h 33"/>
                  <a:gd name="T8" fmla="*/ 0 w 8"/>
                  <a:gd name="T9" fmla="*/ 21 h 33"/>
                  <a:gd name="T10" fmla="*/ 0 w 8"/>
                  <a:gd name="T11" fmla="*/ 27 h 33"/>
                  <a:gd name="T12" fmla="*/ 0 w 8"/>
                  <a:gd name="T13" fmla="*/ 33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33">
                    <a:moveTo>
                      <a:pt x="8" y="0"/>
                    </a:moveTo>
                    <a:lnTo>
                      <a:pt x="5" y="6"/>
                    </a:lnTo>
                    <a:lnTo>
                      <a:pt x="3" y="10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4" name="Rectangle 2382">
                <a:extLst>
                  <a:ext uri="{FF2B5EF4-FFF2-40B4-BE49-F238E27FC236}">
                    <a16:creationId xmlns:a16="http://schemas.microsoft.com/office/drawing/2014/main" id="{4963A7D6-6096-C913-DB5C-EBF679B18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" y="2100"/>
                <a:ext cx="89" cy="7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5" name="Rectangle 2383">
                <a:extLst>
                  <a:ext uri="{FF2B5EF4-FFF2-40B4-BE49-F238E27FC236}">
                    <a16:creationId xmlns:a16="http://schemas.microsoft.com/office/drawing/2014/main" id="{192193F9-E472-7F41-C409-042E436DC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" y="2100"/>
                <a:ext cx="89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6" name="Rectangle 2384">
                <a:extLst>
                  <a:ext uri="{FF2B5EF4-FFF2-40B4-BE49-F238E27FC236}">
                    <a16:creationId xmlns:a16="http://schemas.microsoft.com/office/drawing/2014/main" id="{73B38966-9075-01BC-EA58-71FC5758F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" y="1919"/>
                <a:ext cx="87" cy="7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7" name="Rectangle 2385">
                <a:extLst>
                  <a:ext uri="{FF2B5EF4-FFF2-40B4-BE49-F238E27FC236}">
                    <a16:creationId xmlns:a16="http://schemas.microsoft.com/office/drawing/2014/main" id="{F2BF5B06-CBEC-13C8-0651-ED07C5981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2" y="1919"/>
                <a:ext cx="87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8" name="Line 2386">
                <a:extLst>
                  <a:ext uri="{FF2B5EF4-FFF2-40B4-BE49-F238E27FC236}">
                    <a16:creationId xmlns:a16="http://schemas.microsoft.com/office/drawing/2014/main" id="{333C5F45-B07C-BD78-BB30-0B642575C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2" y="2062"/>
                <a:ext cx="89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9" name="Line 2387">
                <a:extLst>
                  <a:ext uri="{FF2B5EF4-FFF2-40B4-BE49-F238E27FC236}">
                    <a16:creationId xmlns:a16="http://schemas.microsoft.com/office/drawing/2014/main" id="{05118442-7715-7F28-2444-BFD70870D7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2" y="1961"/>
                <a:ext cx="8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0" name="Freeform 2388">
                <a:extLst>
                  <a:ext uri="{FF2B5EF4-FFF2-40B4-BE49-F238E27FC236}">
                    <a16:creationId xmlns:a16="http://schemas.microsoft.com/office/drawing/2014/main" id="{39B042E2-1A6B-8587-CC06-28E8884C8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61"/>
                <a:ext cx="7" cy="103"/>
              </a:xfrm>
              <a:custGeom>
                <a:avLst/>
                <a:gdLst>
                  <a:gd name="T0" fmla="*/ 0 w 7"/>
                  <a:gd name="T1" fmla="*/ 0 h 103"/>
                  <a:gd name="T2" fmla="*/ 3 w 7"/>
                  <a:gd name="T3" fmla="*/ 13 h 103"/>
                  <a:gd name="T4" fmla="*/ 5 w 7"/>
                  <a:gd name="T5" fmla="*/ 25 h 103"/>
                  <a:gd name="T6" fmla="*/ 5 w 7"/>
                  <a:gd name="T7" fmla="*/ 38 h 103"/>
                  <a:gd name="T8" fmla="*/ 7 w 7"/>
                  <a:gd name="T9" fmla="*/ 50 h 103"/>
                  <a:gd name="T10" fmla="*/ 7 w 7"/>
                  <a:gd name="T11" fmla="*/ 64 h 103"/>
                  <a:gd name="T12" fmla="*/ 5 w 7"/>
                  <a:gd name="T13" fmla="*/ 77 h 103"/>
                  <a:gd name="T14" fmla="*/ 3 w 7"/>
                  <a:gd name="T15" fmla="*/ 89 h 103"/>
                  <a:gd name="T16" fmla="*/ 2 w 7"/>
                  <a:gd name="T17" fmla="*/ 103 h 1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103">
                    <a:moveTo>
                      <a:pt x="0" y="0"/>
                    </a:moveTo>
                    <a:lnTo>
                      <a:pt x="3" y="13"/>
                    </a:lnTo>
                    <a:lnTo>
                      <a:pt x="5" y="25"/>
                    </a:lnTo>
                    <a:lnTo>
                      <a:pt x="5" y="38"/>
                    </a:lnTo>
                    <a:lnTo>
                      <a:pt x="7" y="50"/>
                    </a:lnTo>
                    <a:lnTo>
                      <a:pt x="7" y="64"/>
                    </a:lnTo>
                    <a:lnTo>
                      <a:pt x="5" y="77"/>
                    </a:lnTo>
                    <a:lnTo>
                      <a:pt x="3" y="89"/>
                    </a:lnTo>
                    <a:lnTo>
                      <a:pt x="2" y="10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1" name="Freeform 2389">
                <a:extLst>
                  <a:ext uri="{FF2B5EF4-FFF2-40B4-BE49-F238E27FC236}">
                    <a16:creationId xmlns:a16="http://schemas.microsoft.com/office/drawing/2014/main" id="{93EED65C-92E5-B5A9-B48F-41E6C8C91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1920"/>
                <a:ext cx="7" cy="10"/>
              </a:xfrm>
              <a:custGeom>
                <a:avLst/>
                <a:gdLst>
                  <a:gd name="T0" fmla="*/ 0 w 7"/>
                  <a:gd name="T1" fmla="*/ 3 h 9"/>
                  <a:gd name="T2" fmla="*/ 4 w 7"/>
                  <a:gd name="T3" fmla="*/ 0 h 9"/>
                  <a:gd name="T4" fmla="*/ 7 w 7"/>
                  <a:gd name="T5" fmla="*/ 63 h 9"/>
                  <a:gd name="T6" fmla="*/ 7 w 7"/>
                  <a:gd name="T7" fmla="*/ 63 h 9"/>
                  <a:gd name="T8" fmla="*/ 7 w 7"/>
                  <a:gd name="T9" fmla="*/ 63 h 9"/>
                  <a:gd name="T10" fmla="*/ 7 w 7"/>
                  <a:gd name="T11" fmla="*/ 63 h 9"/>
                  <a:gd name="T12" fmla="*/ 7 w 7"/>
                  <a:gd name="T13" fmla="*/ 78 h 9"/>
                  <a:gd name="T14" fmla="*/ 7 w 7"/>
                  <a:gd name="T15" fmla="*/ 78 h 9"/>
                  <a:gd name="T16" fmla="*/ 7 w 7"/>
                  <a:gd name="T17" fmla="*/ 78 h 9"/>
                  <a:gd name="T18" fmla="*/ 5 w 7"/>
                  <a:gd name="T19" fmla="*/ 78 h 9"/>
                  <a:gd name="T20" fmla="*/ 5 w 7"/>
                  <a:gd name="T21" fmla="*/ 78 h 9"/>
                  <a:gd name="T22" fmla="*/ 5 w 7"/>
                  <a:gd name="T23" fmla="*/ 87 h 9"/>
                  <a:gd name="T24" fmla="*/ 5 w 7"/>
                  <a:gd name="T25" fmla="*/ 87 h 9"/>
                  <a:gd name="T26" fmla="*/ 4 w 7"/>
                  <a:gd name="T27" fmla="*/ 87 h 9"/>
                  <a:gd name="T28" fmla="*/ 4 w 7"/>
                  <a:gd name="T29" fmla="*/ 78 h 9"/>
                  <a:gd name="T30" fmla="*/ 4 w 7"/>
                  <a:gd name="T31" fmla="*/ 78 h 9"/>
                  <a:gd name="T32" fmla="*/ 4 w 7"/>
                  <a:gd name="T33" fmla="*/ 78 h 9"/>
                  <a:gd name="T34" fmla="*/ 2 w 7"/>
                  <a:gd name="T35" fmla="*/ 78 h 9"/>
                  <a:gd name="T36" fmla="*/ 2 w 7"/>
                  <a:gd name="T37" fmla="*/ 78 h 9"/>
                  <a:gd name="T38" fmla="*/ 0 w 7"/>
                  <a:gd name="T39" fmla="*/ 3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4" y="0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2" name="Freeform 2390">
                <a:extLst>
                  <a:ext uri="{FF2B5EF4-FFF2-40B4-BE49-F238E27FC236}">
                    <a16:creationId xmlns:a16="http://schemas.microsoft.com/office/drawing/2014/main" id="{25B21CB0-671F-47D5-E3C6-850E07EF5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1920"/>
                <a:ext cx="7" cy="10"/>
              </a:xfrm>
              <a:custGeom>
                <a:avLst/>
                <a:gdLst>
                  <a:gd name="T0" fmla="*/ 0 w 7"/>
                  <a:gd name="T1" fmla="*/ 3 h 9"/>
                  <a:gd name="T2" fmla="*/ 4 w 7"/>
                  <a:gd name="T3" fmla="*/ 0 h 9"/>
                  <a:gd name="T4" fmla="*/ 7 w 7"/>
                  <a:gd name="T5" fmla="*/ 63 h 9"/>
                  <a:gd name="T6" fmla="*/ 7 w 7"/>
                  <a:gd name="T7" fmla="*/ 63 h 9"/>
                  <a:gd name="T8" fmla="*/ 7 w 7"/>
                  <a:gd name="T9" fmla="*/ 63 h 9"/>
                  <a:gd name="T10" fmla="*/ 7 w 7"/>
                  <a:gd name="T11" fmla="*/ 63 h 9"/>
                  <a:gd name="T12" fmla="*/ 7 w 7"/>
                  <a:gd name="T13" fmla="*/ 63 h 9"/>
                  <a:gd name="T14" fmla="*/ 7 w 7"/>
                  <a:gd name="T15" fmla="*/ 78 h 9"/>
                  <a:gd name="T16" fmla="*/ 7 w 7"/>
                  <a:gd name="T17" fmla="*/ 78 h 9"/>
                  <a:gd name="T18" fmla="*/ 7 w 7"/>
                  <a:gd name="T19" fmla="*/ 78 h 9"/>
                  <a:gd name="T20" fmla="*/ 5 w 7"/>
                  <a:gd name="T21" fmla="*/ 78 h 9"/>
                  <a:gd name="T22" fmla="*/ 5 w 7"/>
                  <a:gd name="T23" fmla="*/ 78 h 9"/>
                  <a:gd name="T24" fmla="*/ 5 w 7"/>
                  <a:gd name="T25" fmla="*/ 87 h 9"/>
                  <a:gd name="T26" fmla="*/ 5 w 7"/>
                  <a:gd name="T27" fmla="*/ 87 h 9"/>
                  <a:gd name="T28" fmla="*/ 5 w 7"/>
                  <a:gd name="T29" fmla="*/ 87 h 9"/>
                  <a:gd name="T30" fmla="*/ 4 w 7"/>
                  <a:gd name="T31" fmla="*/ 87 h 9"/>
                  <a:gd name="T32" fmla="*/ 4 w 7"/>
                  <a:gd name="T33" fmla="*/ 78 h 9"/>
                  <a:gd name="T34" fmla="*/ 4 w 7"/>
                  <a:gd name="T35" fmla="*/ 78 h 9"/>
                  <a:gd name="T36" fmla="*/ 4 w 7"/>
                  <a:gd name="T37" fmla="*/ 78 h 9"/>
                  <a:gd name="T38" fmla="*/ 2 w 7"/>
                  <a:gd name="T39" fmla="*/ 78 h 9"/>
                  <a:gd name="T40" fmla="*/ 2 w 7"/>
                  <a:gd name="T41" fmla="*/ 78 h 9"/>
                  <a:gd name="T42" fmla="*/ 0 w 7"/>
                  <a:gd name="T43" fmla="*/ 3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4" y="0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3" name="Freeform 2391">
                <a:extLst>
                  <a:ext uri="{FF2B5EF4-FFF2-40B4-BE49-F238E27FC236}">
                    <a16:creationId xmlns:a16="http://schemas.microsoft.com/office/drawing/2014/main" id="{037CC7B9-6D78-7354-0ACF-E3F9B26B6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25"/>
                <a:ext cx="7" cy="9"/>
              </a:xfrm>
              <a:custGeom>
                <a:avLst/>
                <a:gdLst>
                  <a:gd name="T0" fmla="*/ 0 w 7"/>
                  <a:gd name="T1" fmla="*/ 3 h 9"/>
                  <a:gd name="T2" fmla="*/ 0 w 7"/>
                  <a:gd name="T3" fmla="*/ 1 h 9"/>
                  <a:gd name="T4" fmla="*/ 0 w 7"/>
                  <a:gd name="T5" fmla="*/ 1 h 9"/>
                  <a:gd name="T6" fmla="*/ 0 w 7"/>
                  <a:gd name="T7" fmla="*/ 1 h 9"/>
                  <a:gd name="T8" fmla="*/ 0 w 7"/>
                  <a:gd name="T9" fmla="*/ 0 h 9"/>
                  <a:gd name="T10" fmla="*/ 2 w 7"/>
                  <a:gd name="T11" fmla="*/ 0 h 9"/>
                  <a:gd name="T12" fmla="*/ 2 w 7"/>
                  <a:gd name="T13" fmla="*/ 0 h 9"/>
                  <a:gd name="T14" fmla="*/ 2 w 7"/>
                  <a:gd name="T15" fmla="*/ 0 h 9"/>
                  <a:gd name="T16" fmla="*/ 2 w 7"/>
                  <a:gd name="T17" fmla="*/ 0 h 9"/>
                  <a:gd name="T18" fmla="*/ 3 w 7"/>
                  <a:gd name="T19" fmla="*/ 0 h 9"/>
                  <a:gd name="T20" fmla="*/ 3 w 7"/>
                  <a:gd name="T21" fmla="*/ 0 h 9"/>
                  <a:gd name="T22" fmla="*/ 3 w 7"/>
                  <a:gd name="T23" fmla="*/ 0 h 9"/>
                  <a:gd name="T24" fmla="*/ 3 w 7"/>
                  <a:gd name="T25" fmla="*/ 0 h 9"/>
                  <a:gd name="T26" fmla="*/ 5 w 7"/>
                  <a:gd name="T27" fmla="*/ 0 h 9"/>
                  <a:gd name="T28" fmla="*/ 5 w 7"/>
                  <a:gd name="T29" fmla="*/ 0 h 9"/>
                  <a:gd name="T30" fmla="*/ 5 w 7"/>
                  <a:gd name="T31" fmla="*/ 1 h 9"/>
                  <a:gd name="T32" fmla="*/ 5 w 7"/>
                  <a:gd name="T33" fmla="*/ 1 h 9"/>
                  <a:gd name="T34" fmla="*/ 7 w 7"/>
                  <a:gd name="T35" fmla="*/ 6 h 9"/>
                  <a:gd name="T36" fmla="*/ 7 w 7"/>
                  <a:gd name="T37" fmla="*/ 7 h 9"/>
                  <a:gd name="T38" fmla="*/ 7 w 7"/>
                  <a:gd name="T39" fmla="*/ 7 h 9"/>
                  <a:gd name="T40" fmla="*/ 7 w 7"/>
                  <a:gd name="T41" fmla="*/ 7 h 9"/>
                  <a:gd name="T42" fmla="*/ 7 w 7"/>
                  <a:gd name="T43" fmla="*/ 7 h 9"/>
                  <a:gd name="T44" fmla="*/ 7 w 7"/>
                  <a:gd name="T45" fmla="*/ 9 h 9"/>
                  <a:gd name="T46" fmla="*/ 7 w 7"/>
                  <a:gd name="T47" fmla="*/ 9 h 9"/>
                  <a:gd name="T48" fmla="*/ 5 w 7"/>
                  <a:gd name="T49" fmla="*/ 9 h 9"/>
                  <a:gd name="T50" fmla="*/ 5 w 7"/>
                  <a:gd name="T51" fmla="*/ 9 h 9"/>
                  <a:gd name="T52" fmla="*/ 5 w 7"/>
                  <a:gd name="T53" fmla="*/ 9 h 9"/>
                  <a:gd name="T54" fmla="*/ 3 w 7"/>
                  <a:gd name="T55" fmla="*/ 9 h 9"/>
                  <a:gd name="T56" fmla="*/ 3 w 7"/>
                  <a:gd name="T57" fmla="*/ 9 h 9"/>
                  <a:gd name="T58" fmla="*/ 3 w 7"/>
                  <a:gd name="T59" fmla="*/ 9 h 9"/>
                  <a:gd name="T60" fmla="*/ 3 w 7"/>
                  <a:gd name="T61" fmla="*/ 9 h 9"/>
                  <a:gd name="T62" fmla="*/ 3 w 7"/>
                  <a:gd name="T63" fmla="*/ 7 h 9"/>
                  <a:gd name="T64" fmla="*/ 2 w 7"/>
                  <a:gd name="T65" fmla="*/ 7 h 9"/>
                  <a:gd name="T66" fmla="*/ 2 w 7"/>
                  <a:gd name="T67" fmla="*/ 7 h 9"/>
                  <a:gd name="T68" fmla="*/ 0 w 7"/>
                  <a:gd name="T69" fmla="*/ 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4" name="Freeform 2392">
                <a:extLst>
                  <a:ext uri="{FF2B5EF4-FFF2-40B4-BE49-F238E27FC236}">
                    <a16:creationId xmlns:a16="http://schemas.microsoft.com/office/drawing/2014/main" id="{1856BA83-1D8C-8155-09F3-2DC06BA6C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25"/>
                <a:ext cx="7" cy="9"/>
              </a:xfrm>
              <a:custGeom>
                <a:avLst/>
                <a:gdLst>
                  <a:gd name="T0" fmla="*/ 0 w 7"/>
                  <a:gd name="T1" fmla="*/ 3 h 9"/>
                  <a:gd name="T2" fmla="*/ 0 w 7"/>
                  <a:gd name="T3" fmla="*/ 1 h 9"/>
                  <a:gd name="T4" fmla="*/ 0 w 7"/>
                  <a:gd name="T5" fmla="*/ 1 h 9"/>
                  <a:gd name="T6" fmla="*/ 0 w 7"/>
                  <a:gd name="T7" fmla="*/ 1 h 9"/>
                  <a:gd name="T8" fmla="*/ 0 w 7"/>
                  <a:gd name="T9" fmla="*/ 1 h 9"/>
                  <a:gd name="T10" fmla="*/ 0 w 7"/>
                  <a:gd name="T11" fmla="*/ 0 h 9"/>
                  <a:gd name="T12" fmla="*/ 2 w 7"/>
                  <a:gd name="T13" fmla="*/ 0 h 9"/>
                  <a:gd name="T14" fmla="*/ 2 w 7"/>
                  <a:gd name="T15" fmla="*/ 0 h 9"/>
                  <a:gd name="T16" fmla="*/ 2 w 7"/>
                  <a:gd name="T17" fmla="*/ 0 h 9"/>
                  <a:gd name="T18" fmla="*/ 2 w 7"/>
                  <a:gd name="T19" fmla="*/ 0 h 9"/>
                  <a:gd name="T20" fmla="*/ 3 w 7"/>
                  <a:gd name="T21" fmla="*/ 0 h 9"/>
                  <a:gd name="T22" fmla="*/ 3 w 7"/>
                  <a:gd name="T23" fmla="*/ 0 h 9"/>
                  <a:gd name="T24" fmla="*/ 3 w 7"/>
                  <a:gd name="T25" fmla="*/ 0 h 9"/>
                  <a:gd name="T26" fmla="*/ 3 w 7"/>
                  <a:gd name="T27" fmla="*/ 0 h 9"/>
                  <a:gd name="T28" fmla="*/ 3 w 7"/>
                  <a:gd name="T29" fmla="*/ 0 h 9"/>
                  <a:gd name="T30" fmla="*/ 5 w 7"/>
                  <a:gd name="T31" fmla="*/ 0 h 9"/>
                  <a:gd name="T32" fmla="*/ 5 w 7"/>
                  <a:gd name="T33" fmla="*/ 0 h 9"/>
                  <a:gd name="T34" fmla="*/ 5 w 7"/>
                  <a:gd name="T35" fmla="*/ 1 h 9"/>
                  <a:gd name="T36" fmla="*/ 5 w 7"/>
                  <a:gd name="T37" fmla="*/ 1 h 9"/>
                  <a:gd name="T38" fmla="*/ 7 w 7"/>
                  <a:gd name="T39" fmla="*/ 6 h 9"/>
                  <a:gd name="T40" fmla="*/ 7 w 7"/>
                  <a:gd name="T41" fmla="*/ 7 h 9"/>
                  <a:gd name="T42" fmla="*/ 7 w 7"/>
                  <a:gd name="T43" fmla="*/ 7 h 9"/>
                  <a:gd name="T44" fmla="*/ 7 w 7"/>
                  <a:gd name="T45" fmla="*/ 7 h 9"/>
                  <a:gd name="T46" fmla="*/ 7 w 7"/>
                  <a:gd name="T47" fmla="*/ 7 h 9"/>
                  <a:gd name="T48" fmla="*/ 7 w 7"/>
                  <a:gd name="T49" fmla="*/ 7 h 9"/>
                  <a:gd name="T50" fmla="*/ 7 w 7"/>
                  <a:gd name="T51" fmla="*/ 9 h 9"/>
                  <a:gd name="T52" fmla="*/ 7 w 7"/>
                  <a:gd name="T53" fmla="*/ 9 h 9"/>
                  <a:gd name="T54" fmla="*/ 5 w 7"/>
                  <a:gd name="T55" fmla="*/ 9 h 9"/>
                  <a:gd name="T56" fmla="*/ 5 w 7"/>
                  <a:gd name="T57" fmla="*/ 9 h 9"/>
                  <a:gd name="T58" fmla="*/ 5 w 7"/>
                  <a:gd name="T59" fmla="*/ 9 h 9"/>
                  <a:gd name="T60" fmla="*/ 5 w 7"/>
                  <a:gd name="T61" fmla="*/ 9 h 9"/>
                  <a:gd name="T62" fmla="*/ 3 w 7"/>
                  <a:gd name="T63" fmla="*/ 9 h 9"/>
                  <a:gd name="T64" fmla="*/ 3 w 7"/>
                  <a:gd name="T65" fmla="*/ 9 h 9"/>
                  <a:gd name="T66" fmla="*/ 3 w 7"/>
                  <a:gd name="T67" fmla="*/ 9 h 9"/>
                  <a:gd name="T68" fmla="*/ 3 w 7"/>
                  <a:gd name="T69" fmla="*/ 9 h 9"/>
                  <a:gd name="T70" fmla="*/ 3 w 7"/>
                  <a:gd name="T71" fmla="*/ 7 h 9"/>
                  <a:gd name="T72" fmla="*/ 2 w 7"/>
                  <a:gd name="T73" fmla="*/ 7 h 9"/>
                  <a:gd name="T74" fmla="*/ 2 w 7"/>
                  <a:gd name="T75" fmla="*/ 7 h 9"/>
                  <a:gd name="T76" fmla="*/ 0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5" name="Freeform 2393">
                <a:extLst>
                  <a:ext uri="{FF2B5EF4-FFF2-40B4-BE49-F238E27FC236}">
                    <a16:creationId xmlns:a16="http://schemas.microsoft.com/office/drawing/2014/main" id="{108B43EC-F809-EBC2-7249-7478C7E9D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1929"/>
                <a:ext cx="6" cy="10"/>
              </a:xfrm>
              <a:custGeom>
                <a:avLst/>
                <a:gdLst>
                  <a:gd name="T0" fmla="*/ 0 w 6"/>
                  <a:gd name="T1" fmla="*/ 3 h 11"/>
                  <a:gd name="T2" fmla="*/ 0 w 6"/>
                  <a:gd name="T3" fmla="*/ 3 h 11"/>
                  <a:gd name="T4" fmla="*/ 0 w 6"/>
                  <a:gd name="T5" fmla="*/ 2 h 11"/>
                  <a:gd name="T6" fmla="*/ 0 w 6"/>
                  <a:gd name="T7" fmla="*/ 2 h 11"/>
                  <a:gd name="T8" fmla="*/ 0 w 6"/>
                  <a:gd name="T9" fmla="*/ 2 h 11"/>
                  <a:gd name="T10" fmla="*/ 1 w 6"/>
                  <a:gd name="T11" fmla="*/ 2 h 11"/>
                  <a:gd name="T12" fmla="*/ 1 w 6"/>
                  <a:gd name="T13" fmla="*/ 0 h 11"/>
                  <a:gd name="T14" fmla="*/ 1 w 6"/>
                  <a:gd name="T15" fmla="*/ 0 h 11"/>
                  <a:gd name="T16" fmla="*/ 1 w 6"/>
                  <a:gd name="T17" fmla="*/ 0 h 11"/>
                  <a:gd name="T18" fmla="*/ 3 w 6"/>
                  <a:gd name="T19" fmla="*/ 0 h 11"/>
                  <a:gd name="T20" fmla="*/ 3 w 6"/>
                  <a:gd name="T21" fmla="*/ 0 h 11"/>
                  <a:gd name="T22" fmla="*/ 3 w 6"/>
                  <a:gd name="T23" fmla="*/ 0 h 11"/>
                  <a:gd name="T24" fmla="*/ 5 w 6"/>
                  <a:gd name="T25" fmla="*/ 0 h 11"/>
                  <a:gd name="T26" fmla="*/ 5 w 6"/>
                  <a:gd name="T27" fmla="*/ 2 h 11"/>
                  <a:gd name="T28" fmla="*/ 5 w 6"/>
                  <a:gd name="T29" fmla="*/ 2 h 11"/>
                  <a:gd name="T30" fmla="*/ 5 w 6"/>
                  <a:gd name="T31" fmla="*/ 2 h 11"/>
                  <a:gd name="T32" fmla="*/ 5 w 6"/>
                  <a:gd name="T33" fmla="*/ 2 h 11"/>
                  <a:gd name="T34" fmla="*/ 6 w 6"/>
                  <a:gd name="T35" fmla="*/ 5 h 11"/>
                  <a:gd name="T36" fmla="*/ 6 w 6"/>
                  <a:gd name="T37" fmla="*/ 5 h 11"/>
                  <a:gd name="T38" fmla="*/ 6 w 6"/>
                  <a:gd name="T39" fmla="*/ 5 h 11"/>
                  <a:gd name="T40" fmla="*/ 6 w 6"/>
                  <a:gd name="T41" fmla="*/ 5 h 11"/>
                  <a:gd name="T42" fmla="*/ 6 w 6"/>
                  <a:gd name="T43" fmla="*/ 5 h 11"/>
                  <a:gd name="T44" fmla="*/ 6 w 6"/>
                  <a:gd name="T45" fmla="*/ 5 h 11"/>
                  <a:gd name="T46" fmla="*/ 5 w 6"/>
                  <a:gd name="T47" fmla="*/ 5 h 11"/>
                  <a:gd name="T48" fmla="*/ 5 w 6"/>
                  <a:gd name="T49" fmla="*/ 5 h 11"/>
                  <a:gd name="T50" fmla="*/ 5 w 6"/>
                  <a:gd name="T51" fmla="*/ 5 h 11"/>
                  <a:gd name="T52" fmla="*/ 5 w 6"/>
                  <a:gd name="T53" fmla="*/ 5 h 11"/>
                  <a:gd name="T54" fmla="*/ 3 w 6"/>
                  <a:gd name="T55" fmla="*/ 5 h 11"/>
                  <a:gd name="T56" fmla="*/ 3 w 6"/>
                  <a:gd name="T57" fmla="*/ 5 h 11"/>
                  <a:gd name="T58" fmla="*/ 3 w 6"/>
                  <a:gd name="T59" fmla="*/ 5 h 11"/>
                  <a:gd name="T60" fmla="*/ 1 w 6"/>
                  <a:gd name="T61" fmla="*/ 5 h 11"/>
                  <a:gd name="T62" fmla="*/ 1 w 6"/>
                  <a:gd name="T63" fmla="*/ 5 h 11"/>
                  <a:gd name="T64" fmla="*/ 1 w 6"/>
                  <a:gd name="T65" fmla="*/ 5 h 11"/>
                  <a:gd name="T66" fmla="*/ 1 w 6"/>
                  <a:gd name="T67" fmla="*/ 5 h 11"/>
                  <a:gd name="T68" fmla="*/ 0 w 6"/>
                  <a:gd name="T69" fmla="*/ 3 h 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6" name="Freeform 2394">
                <a:extLst>
                  <a:ext uri="{FF2B5EF4-FFF2-40B4-BE49-F238E27FC236}">
                    <a16:creationId xmlns:a16="http://schemas.microsoft.com/office/drawing/2014/main" id="{F361C278-F5BC-C876-9952-196CFF84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1929"/>
                <a:ext cx="6" cy="10"/>
              </a:xfrm>
              <a:custGeom>
                <a:avLst/>
                <a:gdLst>
                  <a:gd name="T0" fmla="*/ 0 w 6"/>
                  <a:gd name="T1" fmla="*/ 3 h 11"/>
                  <a:gd name="T2" fmla="*/ 0 w 6"/>
                  <a:gd name="T3" fmla="*/ 3 h 11"/>
                  <a:gd name="T4" fmla="*/ 0 w 6"/>
                  <a:gd name="T5" fmla="*/ 3 h 11"/>
                  <a:gd name="T6" fmla="*/ 0 w 6"/>
                  <a:gd name="T7" fmla="*/ 2 h 11"/>
                  <a:gd name="T8" fmla="*/ 0 w 6"/>
                  <a:gd name="T9" fmla="*/ 2 h 11"/>
                  <a:gd name="T10" fmla="*/ 0 w 6"/>
                  <a:gd name="T11" fmla="*/ 2 h 11"/>
                  <a:gd name="T12" fmla="*/ 1 w 6"/>
                  <a:gd name="T13" fmla="*/ 2 h 11"/>
                  <a:gd name="T14" fmla="*/ 1 w 6"/>
                  <a:gd name="T15" fmla="*/ 0 h 11"/>
                  <a:gd name="T16" fmla="*/ 1 w 6"/>
                  <a:gd name="T17" fmla="*/ 0 h 11"/>
                  <a:gd name="T18" fmla="*/ 1 w 6"/>
                  <a:gd name="T19" fmla="*/ 0 h 11"/>
                  <a:gd name="T20" fmla="*/ 3 w 6"/>
                  <a:gd name="T21" fmla="*/ 0 h 11"/>
                  <a:gd name="T22" fmla="*/ 3 w 6"/>
                  <a:gd name="T23" fmla="*/ 0 h 11"/>
                  <a:gd name="T24" fmla="*/ 3 w 6"/>
                  <a:gd name="T25" fmla="*/ 0 h 11"/>
                  <a:gd name="T26" fmla="*/ 3 w 6"/>
                  <a:gd name="T27" fmla="*/ 0 h 11"/>
                  <a:gd name="T28" fmla="*/ 5 w 6"/>
                  <a:gd name="T29" fmla="*/ 0 h 11"/>
                  <a:gd name="T30" fmla="*/ 5 w 6"/>
                  <a:gd name="T31" fmla="*/ 2 h 11"/>
                  <a:gd name="T32" fmla="*/ 5 w 6"/>
                  <a:gd name="T33" fmla="*/ 2 h 11"/>
                  <a:gd name="T34" fmla="*/ 5 w 6"/>
                  <a:gd name="T35" fmla="*/ 2 h 11"/>
                  <a:gd name="T36" fmla="*/ 5 w 6"/>
                  <a:gd name="T37" fmla="*/ 2 h 11"/>
                  <a:gd name="T38" fmla="*/ 6 w 6"/>
                  <a:gd name="T39" fmla="*/ 5 h 11"/>
                  <a:gd name="T40" fmla="*/ 6 w 6"/>
                  <a:gd name="T41" fmla="*/ 5 h 11"/>
                  <a:gd name="T42" fmla="*/ 6 w 6"/>
                  <a:gd name="T43" fmla="*/ 5 h 11"/>
                  <a:gd name="T44" fmla="*/ 6 w 6"/>
                  <a:gd name="T45" fmla="*/ 5 h 11"/>
                  <a:gd name="T46" fmla="*/ 6 w 6"/>
                  <a:gd name="T47" fmla="*/ 5 h 11"/>
                  <a:gd name="T48" fmla="*/ 6 w 6"/>
                  <a:gd name="T49" fmla="*/ 5 h 11"/>
                  <a:gd name="T50" fmla="*/ 6 w 6"/>
                  <a:gd name="T51" fmla="*/ 5 h 11"/>
                  <a:gd name="T52" fmla="*/ 5 w 6"/>
                  <a:gd name="T53" fmla="*/ 5 h 11"/>
                  <a:gd name="T54" fmla="*/ 5 w 6"/>
                  <a:gd name="T55" fmla="*/ 5 h 11"/>
                  <a:gd name="T56" fmla="*/ 5 w 6"/>
                  <a:gd name="T57" fmla="*/ 5 h 11"/>
                  <a:gd name="T58" fmla="*/ 5 w 6"/>
                  <a:gd name="T59" fmla="*/ 5 h 11"/>
                  <a:gd name="T60" fmla="*/ 5 w 6"/>
                  <a:gd name="T61" fmla="*/ 5 h 11"/>
                  <a:gd name="T62" fmla="*/ 3 w 6"/>
                  <a:gd name="T63" fmla="*/ 5 h 11"/>
                  <a:gd name="T64" fmla="*/ 3 w 6"/>
                  <a:gd name="T65" fmla="*/ 5 h 11"/>
                  <a:gd name="T66" fmla="*/ 3 w 6"/>
                  <a:gd name="T67" fmla="*/ 5 h 11"/>
                  <a:gd name="T68" fmla="*/ 1 w 6"/>
                  <a:gd name="T69" fmla="*/ 5 h 11"/>
                  <a:gd name="T70" fmla="*/ 1 w 6"/>
                  <a:gd name="T71" fmla="*/ 5 h 11"/>
                  <a:gd name="T72" fmla="*/ 1 w 6"/>
                  <a:gd name="T73" fmla="*/ 5 h 11"/>
                  <a:gd name="T74" fmla="*/ 1 w 6"/>
                  <a:gd name="T75" fmla="*/ 5 h 11"/>
                  <a:gd name="T76" fmla="*/ 0 w 6"/>
                  <a:gd name="T77" fmla="*/ 3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1"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7" name="Freeform 2395">
                <a:extLst>
                  <a:ext uri="{FF2B5EF4-FFF2-40B4-BE49-F238E27FC236}">
                    <a16:creationId xmlns:a16="http://schemas.microsoft.com/office/drawing/2014/main" id="{81CC523F-C5D1-BA5E-0E85-9B8871D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1935"/>
                <a:ext cx="5" cy="10"/>
              </a:xfrm>
              <a:custGeom>
                <a:avLst/>
                <a:gdLst>
                  <a:gd name="T0" fmla="*/ 0 w 5"/>
                  <a:gd name="T1" fmla="*/ 364 h 8"/>
                  <a:gd name="T2" fmla="*/ 0 w 5"/>
                  <a:gd name="T3" fmla="*/ 364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2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4 w 5"/>
                  <a:gd name="T17" fmla="*/ 0 h 8"/>
                  <a:gd name="T18" fmla="*/ 4 w 5"/>
                  <a:gd name="T19" fmla="*/ 0 h 8"/>
                  <a:gd name="T20" fmla="*/ 4 w 5"/>
                  <a:gd name="T21" fmla="*/ 0 h 8"/>
                  <a:gd name="T22" fmla="*/ 4 w 5"/>
                  <a:gd name="T23" fmla="*/ 0 h 8"/>
                  <a:gd name="T24" fmla="*/ 5 w 5"/>
                  <a:gd name="T25" fmla="*/ 0 h 8"/>
                  <a:gd name="T26" fmla="*/ 5 w 5"/>
                  <a:gd name="T27" fmla="*/ 0 h 8"/>
                  <a:gd name="T28" fmla="*/ 5 w 5"/>
                  <a:gd name="T29" fmla="*/ 364 h 8"/>
                  <a:gd name="T30" fmla="*/ 5 w 5"/>
                  <a:gd name="T31" fmla="*/ 364 h 8"/>
                  <a:gd name="T32" fmla="*/ 5 w 5"/>
                  <a:gd name="T33" fmla="*/ 364 h 8"/>
                  <a:gd name="T34" fmla="*/ 5 w 5"/>
                  <a:gd name="T35" fmla="*/ 1111 h 8"/>
                  <a:gd name="T36" fmla="*/ 0 w 5"/>
                  <a:gd name="T37" fmla="*/ 1111 h 8"/>
                  <a:gd name="T38" fmla="*/ 0 w 5"/>
                  <a:gd name="T39" fmla="*/ 364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8" name="Freeform 2396">
                <a:extLst>
                  <a:ext uri="{FF2B5EF4-FFF2-40B4-BE49-F238E27FC236}">
                    <a16:creationId xmlns:a16="http://schemas.microsoft.com/office/drawing/2014/main" id="{97D47879-8919-6587-ACE3-C0150F56C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1935"/>
                <a:ext cx="5" cy="10"/>
              </a:xfrm>
              <a:custGeom>
                <a:avLst/>
                <a:gdLst>
                  <a:gd name="T0" fmla="*/ 0 w 5"/>
                  <a:gd name="T1" fmla="*/ 364 h 8"/>
                  <a:gd name="T2" fmla="*/ 0 w 5"/>
                  <a:gd name="T3" fmla="*/ 364 h 8"/>
                  <a:gd name="T4" fmla="*/ 0 w 5"/>
                  <a:gd name="T5" fmla="*/ 364 h 8"/>
                  <a:gd name="T6" fmla="*/ 0 w 5"/>
                  <a:gd name="T7" fmla="*/ 0 h 8"/>
                  <a:gd name="T8" fmla="*/ 0 w 5"/>
                  <a:gd name="T9" fmla="*/ 0 h 8"/>
                  <a:gd name="T10" fmla="*/ 0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  <a:gd name="T18" fmla="*/ 4 w 5"/>
                  <a:gd name="T19" fmla="*/ 0 h 8"/>
                  <a:gd name="T20" fmla="*/ 4 w 5"/>
                  <a:gd name="T21" fmla="*/ 0 h 8"/>
                  <a:gd name="T22" fmla="*/ 4 w 5"/>
                  <a:gd name="T23" fmla="*/ 0 h 8"/>
                  <a:gd name="T24" fmla="*/ 4 w 5"/>
                  <a:gd name="T25" fmla="*/ 0 h 8"/>
                  <a:gd name="T26" fmla="*/ 4 w 5"/>
                  <a:gd name="T27" fmla="*/ 0 h 8"/>
                  <a:gd name="T28" fmla="*/ 5 w 5"/>
                  <a:gd name="T29" fmla="*/ 0 h 8"/>
                  <a:gd name="T30" fmla="*/ 5 w 5"/>
                  <a:gd name="T31" fmla="*/ 0 h 8"/>
                  <a:gd name="T32" fmla="*/ 5 w 5"/>
                  <a:gd name="T33" fmla="*/ 364 h 8"/>
                  <a:gd name="T34" fmla="*/ 5 w 5"/>
                  <a:gd name="T35" fmla="*/ 364 h 8"/>
                  <a:gd name="T36" fmla="*/ 5 w 5"/>
                  <a:gd name="T37" fmla="*/ 364 h 8"/>
                  <a:gd name="T38" fmla="*/ 5 w 5"/>
                  <a:gd name="T39" fmla="*/ 1111 h 8"/>
                  <a:gd name="T40" fmla="*/ 0 w 5"/>
                  <a:gd name="T41" fmla="*/ 1111 h 8"/>
                  <a:gd name="T42" fmla="*/ 0 w 5"/>
                  <a:gd name="T43" fmla="*/ 364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9" name="Freeform 2397">
                <a:extLst>
                  <a:ext uri="{FF2B5EF4-FFF2-40B4-BE49-F238E27FC236}">
                    <a16:creationId xmlns:a16="http://schemas.microsoft.com/office/drawing/2014/main" id="{39BC624D-6B96-F7EC-8484-8F74BD1F8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2064"/>
                <a:ext cx="7" cy="21"/>
              </a:xfrm>
              <a:custGeom>
                <a:avLst/>
                <a:gdLst>
                  <a:gd name="T0" fmla="*/ 0 w 7"/>
                  <a:gd name="T1" fmla="*/ 0 h 21"/>
                  <a:gd name="T2" fmla="*/ 2 w 7"/>
                  <a:gd name="T3" fmla="*/ 3 h 21"/>
                  <a:gd name="T4" fmla="*/ 3 w 7"/>
                  <a:gd name="T5" fmla="*/ 7 h 21"/>
                  <a:gd name="T6" fmla="*/ 5 w 7"/>
                  <a:gd name="T7" fmla="*/ 12 h 21"/>
                  <a:gd name="T8" fmla="*/ 7 w 7"/>
                  <a:gd name="T9" fmla="*/ 16 h 21"/>
                  <a:gd name="T10" fmla="*/ 7 w 7"/>
                  <a:gd name="T11" fmla="*/ 21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0"/>
                    </a:moveTo>
                    <a:lnTo>
                      <a:pt x="2" y="3"/>
                    </a:lnTo>
                    <a:lnTo>
                      <a:pt x="3" y="7"/>
                    </a:lnTo>
                    <a:lnTo>
                      <a:pt x="5" y="12"/>
                    </a:lnTo>
                    <a:lnTo>
                      <a:pt x="7" y="16"/>
                    </a:lnTo>
                    <a:lnTo>
                      <a:pt x="7" y="21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0" name="Rectangle 2398">
                <a:extLst>
                  <a:ext uri="{FF2B5EF4-FFF2-40B4-BE49-F238E27FC236}">
                    <a16:creationId xmlns:a16="http://schemas.microsoft.com/office/drawing/2014/main" id="{2775DC80-A679-3EFE-472B-AF24E8F9A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1941"/>
                <a:ext cx="5" cy="142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1" name="Rectangle 2399">
                <a:extLst>
                  <a:ext uri="{FF2B5EF4-FFF2-40B4-BE49-F238E27FC236}">
                    <a16:creationId xmlns:a16="http://schemas.microsoft.com/office/drawing/2014/main" id="{672D1067-7C3F-B395-858E-9361423F2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1941"/>
                <a:ext cx="5" cy="142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2" name="Freeform 2400">
                <a:extLst>
                  <a:ext uri="{FF2B5EF4-FFF2-40B4-BE49-F238E27FC236}">
                    <a16:creationId xmlns:a16="http://schemas.microsoft.com/office/drawing/2014/main" id="{37556F7D-1756-B87B-6F4B-6F12AF57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1961"/>
                <a:ext cx="10" cy="103"/>
              </a:xfrm>
              <a:custGeom>
                <a:avLst/>
                <a:gdLst>
                  <a:gd name="T0" fmla="*/ 17676 w 7"/>
                  <a:gd name="T1" fmla="*/ 0 h 103"/>
                  <a:gd name="T2" fmla="*/ 16839 w 7"/>
                  <a:gd name="T3" fmla="*/ 13 h 103"/>
                  <a:gd name="T4" fmla="*/ 5776 w 7"/>
                  <a:gd name="T5" fmla="*/ 25 h 103"/>
                  <a:gd name="T6" fmla="*/ 5776 w 7"/>
                  <a:gd name="T7" fmla="*/ 38 h 103"/>
                  <a:gd name="T8" fmla="*/ 0 w 7"/>
                  <a:gd name="T9" fmla="*/ 50 h 103"/>
                  <a:gd name="T10" fmla="*/ 5776 w 7"/>
                  <a:gd name="T11" fmla="*/ 64 h 103"/>
                  <a:gd name="T12" fmla="*/ 5776 w 7"/>
                  <a:gd name="T13" fmla="*/ 77 h 103"/>
                  <a:gd name="T14" fmla="*/ 11787 w 7"/>
                  <a:gd name="T15" fmla="*/ 89 h 103"/>
                  <a:gd name="T16" fmla="*/ 17676 w 7"/>
                  <a:gd name="T17" fmla="*/ 103 h 1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103">
                    <a:moveTo>
                      <a:pt x="7" y="0"/>
                    </a:moveTo>
                    <a:lnTo>
                      <a:pt x="6" y="13"/>
                    </a:lnTo>
                    <a:lnTo>
                      <a:pt x="2" y="25"/>
                    </a:lnTo>
                    <a:lnTo>
                      <a:pt x="2" y="38"/>
                    </a:lnTo>
                    <a:lnTo>
                      <a:pt x="0" y="50"/>
                    </a:lnTo>
                    <a:lnTo>
                      <a:pt x="2" y="64"/>
                    </a:lnTo>
                    <a:lnTo>
                      <a:pt x="2" y="77"/>
                    </a:lnTo>
                    <a:lnTo>
                      <a:pt x="4" y="89"/>
                    </a:lnTo>
                    <a:lnTo>
                      <a:pt x="7" y="10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3" name="Freeform 2401">
                <a:extLst>
                  <a:ext uri="{FF2B5EF4-FFF2-40B4-BE49-F238E27FC236}">
                    <a16:creationId xmlns:a16="http://schemas.microsoft.com/office/drawing/2014/main" id="{A9BA5F6D-1263-1C78-63C5-05FAF4494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1943"/>
                <a:ext cx="10" cy="18"/>
              </a:xfrm>
              <a:custGeom>
                <a:avLst/>
                <a:gdLst>
                  <a:gd name="T0" fmla="*/ 17676 w 7"/>
                  <a:gd name="T1" fmla="*/ 18 h 18"/>
                  <a:gd name="T2" fmla="*/ 16839 w 7"/>
                  <a:gd name="T3" fmla="*/ 13 h 18"/>
                  <a:gd name="T4" fmla="*/ 5776 w 7"/>
                  <a:gd name="T5" fmla="*/ 9 h 18"/>
                  <a:gd name="T6" fmla="*/ 5776 w 7"/>
                  <a:gd name="T7" fmla="*/ 4 h 18"/>
                  <a:gd name="T8" fmla="*/ 0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8"/>
                    </a:moveTo>
                    <a:lnTo>
                      <a:pt x="6" y="13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4" name="Freeform 2402">
                <a:extLst>
                  <a:ext uri="{FF2B5EF4-FFF2-40B4-BE49-F238E27FC236}">
                    <a16:creationId xmlns:a16="http://schemas.microsoft.com/office/drawing/2014/main" id="{784A7528-A956-8794-54AA-0FF653358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095"/>
                <a:ext cx="10" cy="10"/>
              </a:xfrm>
              <a:custGeom>
                <a:avLst/>
                <a:gdLst>
                  <a:gd name="T0" fmla="*/ 17676 w 7"/>
                  <a:gd name="T1" fmla="*/ 63 h 9"/>
                  <a:gd name="T2" fmla="*/ 11787 w 7"/>
                  <a:gd name="T3" fmla="*/ 87 h 9"/>
                  <a:gd name="T4" fmla="*/ 0 w 7"/>
                  <a:gd name="T5" fmla="*/ 57 h 9"/>
                  <a:gd name="T6" fmla="*/ 0 w 7"/>
                  <a:gd name="T7" fmla="*/ 3 h 9"/>
                  <a:gd name="T8" fmla="*/ 0 w 7"/>
                  <a:gd name="T9" fmla="*/ 3 h 9"/>
                  <a:gd name="T10" fmla="*/ 0 w 7"/>
                  <a:gd name="T11" fmla="*/ 3 h 9"/>
                  <a:gd name="T12" fmla="*/ 0 w 7"/>
                  <a:gd name="T13" fmla="*/ 2 h 9"/>
                  <a:gd name="T14" fmla="*/ 0 w 7"/>
                  <a:gd name="T15" fmla="*/ 2 h 9"/>
                  <a:gd name="T16" fmla="*/ 0 w 7"/>
                  <a:gd name="T17" fmla="*/ 2 h 9"/>
                  <a:gd name="T18" fmla="*/ 0 w 7"/>
                  <a:gd name="T19" fmla="*/ 2 h 9"/>
                  <a:gd name="T20" fmla="*/ 5776 w 7"/>
                  <a:gd name="T21" fmla="*/ 2 h 9"/>
                  <a:gd name="T22" fmla="*/ 5776 w 7"/>
                  <a:gd name="T23" fmla="*/ 0 h 9"/>
                  <a:gd name="T24" fmla="*/ 5776 w 7"/>
                  <a:gd name="T25" fmla="*/ 0 h 9"/>
                  <a:gd name="T26" fmla="*/ 11787 w 7"/>
                  <a:gd name="T27" fmla="*/ 0 h 9"/>
                  <a:gd name="T28" fmla="*/ 11787 w 7"/>
                  <a:gd name="T29" fmla="*/ 2 h 9"/>
                  <a:gd name="T30" fmla="*/ 11787 w 7"/>
                  <a:gd name="T31" fmla="*/ 2 h 9"/>
                  <a:gd name="T32" fmla="*/ 11787 w 7"/>
                  <a:gd name="T33" fmla="*/ 2 h 9"/>
                  <a:gd name="T34" fmla="*/ 12373 w 7"/>
                  <a:gd name="T35" fmla="*/ 2 h 9"/>
                  <a:gd name="T36" fmla="*/ 12373 w 7"/>
                  <a:gd name="T37" fmla="*/ 2 h 9"/>
                  <a:gd name="T38" fmla="*/ 17676 w 7"/>
                  <a:gd name="T39" fmla="*/ 63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4" y="9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5" name="Freeform 2403">
                <a:extLst>
                  <a:ext uri="{FF2B5EF4-FFF2-40B4-BE49-F238E27FC236}">
                    <a16:creationId xmlns:a16="http://schemas.microsoft.com/office/drawing/2014/main" id="{E7C2395E-5279-0575-ED16-7B9FB37E2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095"/>
                <a:ext cx="10" cy="10"/>
              </a:xfrm>
              <a:custGeom>
                <a:avLst/>
                <a:gdLst>
                  <a:gd name="T0" fmla="*/ 17676 w 7"/>
                  <a:gd name="T1" fmla="*/ 63 h 9"/>
                  <a:gd name="T2" fmla="*/ 11787 w 7"/>
                  <a:gd name="T3" fmla="*/ 87 h 9"/>
                  <a:gd name="T4" fmla="*/ 0 w 7"/>
                  <a:gd name="T5" fmla="*/ 57 h 9"/>
                  <a:gd name="T6" fmla="*/ 0 w 7"/>
                  <a:gd name="T7" fmla="*/ 3 h 9"/>
                  <a:gd name="T8" fmla="*/ 0 w 7"/>
                  <a:gd name="T9" fmla="*/ 3 h 9"/>
                  <a:gd name="T10" fmla="*/ 0 w 7"/>
                  <a:gd name="T11" fmla="*/ 3 h 9"/>
                  <a:gd name="T12" fmla="*/ 0 w 7"/>
                  <a:gd name="T13" fmla="*/ 3 h 9"/>
                  <a:gd name="T14" fmla="*/ 0 w 7"/>
                  <a:gd name="T15" fmla="*/ 2 h 9"/>
                  <a:gd name="T16" fmla="*/ 0 w 7"/>
                  <a:gd name="T17" fmla="*/ 2 h 9"/>
                  <a:gd name="T18" fmla="*/ 0 w 7"/>
                  <a:gd name="T19" fmla="*/ 2 h 9"/>
                  <a:gd name="T20" fmla="*/ 0 w 7"/>
                  <a:gd name="T21" fmla="*/ 2 h 9"/>
                  <a:gd name="T22" fmla="*/ 5776 w 7"/>
                  <a:gd name="T23" fmla="*/ 2 h 9"/>
                  <a:gd name="T24" fmla="*/ 5776 w 7"/>
                  <a:gd name="T25" fmla="*/ 0 h 9"/>
                  <a:gd name="T26" fmla="*/ 5776 w 7"/>
                  <a:gd name="T27" fmla="*/ 0 h 9"/>
                  <a:gd name="T28" fmla="*/ 5776 w 7"/>
                  <a:gd name="T29" fmla="*/ 0 h 9"/>
                  <a:gd name="T30" fmla="*/ 11787 w 7"/>
                  <a:gd name="T31" fmla="*/ 0 h 9"/>
                  <a:gd name="T32" fmla="*/ 11787 w 7"/>
                  <a:gd name="T33" fmla="*/ 2 h 9"/>
                  <a:gd name="T34" fmla="*/ 11787 w 7"/>
                  <a:gd name="T35" fmla="*/ 2 h 9"/>
                  <a:gd name="T36" fmla="*/ 11787 w 7"/>
                  <a:gd name="T37" fmla="*/ 2 h 9"/>
                  <a:gd name="T38" fmla="*/ 12373 w 7"/>
                  <a:gd name="T39" fmla="*/ 2 h 9"/>
                  <a:gd name="T40" fmla="*/ 12373 w 7"/>
                  <a:gd name="T41" fmla="*/ 2 h 9"/>
                  <a:gd name="T42" fmla="*/ 17676 w 7"/>
                  <a:gd name="T43" fmla="*/ 63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4" y="9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6" name="Freeform 2404">
                <a:extLst>
                  <a:ext uri="{FF2B5EF4-FFF2-40B4-BE49-F238E27FC236}">
                    <a16:creationId xmlns:a16="http://schemas.microsoft.com/office/drawing/2014/main" id="{14ABBC12-484F-4DFF-671B-0189CB8B3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091"/>
                <a:ext cx="10" cy="9"/>
              </a:xfrm>
              <a:custGeom>
                <a:avLst/>
                <a:gdLst>
                  <a:gd name="T0" fmla="*/ 17676 w 7"/>
                  <a:gd name="T1" fmla="*/ 6 h 9"/>
                  <a:gd name="T2" fmla="*/ 17676 w 7"/>
                  <a:gd name="T3" fmla="*/ 7 h 9"/>
                  <a:gd name="T4" fmla="*/ 17676 w 7"/>
                  <a:gd name="T5" fmla="*/ 7 h 9"/>
                  <a:gd name="T6" fmla="*/ 17676 w 7"/>
                  <a:gd name="T7" fmla="*/ 7 h 9"/>
                  <a:gd name="T8" fmla="*/ 17676 w 7"/>
                  <a:gd name="T9" fmla="*/ 9 h 9"/>
                  <a:gd name="T10" fmla="*/ 16839 w 7"/>
                  <a:gd name="T11" fmla="*/ 9 h 9"/>
                  <a:gd name="T12" fmla="*/ 16839 w 7"/>
                  <a:gd name="T13" fmla="*/ 9 h 9"/>
                  <a:gd name="T14" fmla="*/ 16839 w 7"/>
                  <a:gd name="T15" fmla="*/ 9 h 9"/>
                  <a:gd name="T16" fmla="*/ 16839 w 7"/>
                  <a:gd name="T17" fmla="*/ 9 h 9"/>
                  <a:gd name="T18" fmla="*/ 11787 w 7"/>
                  <a:gd name="T19" fmla="*/ 9 h 9"/>
                  <a:gd name="T20" fmla="*/ 11787 w 7"/>
                  <a:gd name="T21" fmla="*/ 9 h 9"/>
                  <a:gd name="T22" fmla="*/ 11787 w 7"/>
                  <a:gd name="T23" fmla="*/ 9 h 9"/>
                  <a:gd name="T24" fmla="*/ 5776 w 7"/>
                  <a:gd name="T25" fmla="*/ 9 h 9"/>
                  <a:gd name="T26" fmla="*/ 5776 w 7"/>
                  <a:gd name="T27" fmla="*/ 9 h 9"/>
                  <a:gd name="T28" fmla="*/ 5776 w 7"/>
                  <a:gd name="T29" fmla="*/ 9 h 9"/>
                  <a:gd name="T30" fmla="*/ 5776 w 7"/>
                  <a:gd name="T31" fmla="*/ 9 h 9"/>
                  <a:gd name="T32" fmla="*/ 5776 w 7"/>
                  <a:gd name="T33" fmla="*/ 7 h 9"/>
                  <a:gd name="T34" fmla="*/ 0 w 7"/>
                  <a:gd name="T35" fmla="*/ 3 h 9"/>
                  <a:gd name="T36" fmla="*/ 0 w 7"/>
                  <a:gd name="T37" fmla="*/ 1 h 9"/>
                  <a:gd name="T38" fmla="*/ 0 w 7"/>
                  <a:gd name="T39" fmla="*/ 1 h 9"/>
                  <a:gd name="T40" fmla="*/ 0 w 7"/>
                  <a:gd name="T41" fmla="*/ 1 h 9"/>
                  <a:gd name="T42" fmla="*/ 0 w 7"/>
                  <a:gd name="T43" fmla="*/ 1 h 9"/>
                  <a:gd name="T44" fmla="*/ 0 w 7"/>
                  <a:gd name="T45" fmla="*/ 0 h 9"/>
                  <a:gd name="T46" fmla="*/ 0 w 7"/>
                  <a:gd name="T47" fmla="*/ 0 h 9"/>
                  <a:gd name="T48" fmla="*/ 5776 w 7"/>
                  <a:gd name="T49" fmla="*/ 0 h 9"/>
                  <a:gd name="T50" fmla="*/ 5776 w 7"/>
                  <a:gd name="T51" fmla="*/ 0 h 9"/>
                  <a:gd name="T52" fmla="*/ 5776 w 7"/>
                  <a:gd name="T53" fmla="*/ 0 h 9"/>
                  <a:gd name="T54" fmla="*/ 5776 w 7"/>
                  <a:gd name="T55" fmla="*/ 0 h 9"/>
                  <a:gd name="T56" fmla="*/ 11787 w 7"/>
                  <a:gd name="T57" fmla="*/ 0 h 9"/>
                  <a:gd name="T58" fmla="*/ 11787 w 7"/>
                  <a:gd name="T59" fmla="*/ 0 h 9"/>
                  <a:gd name="T60" fmla="*/ 11787 w 7"/>
                  <a:gd name="T61" fmla="*/ 0 h 9"/>
                  <a:gd name="T62" fmla="*/ 11787 w 7"/>
                  <a:gd name="T63" fmla="*/ 1 h 9"/>
                  <a:gd name="T64" fmla="*/ 16839 w 7"/>
                  <a:gd name="T65" fmla="*/ 1 h 9"/>
                  <a:gd name="T66" fmla="*/ 16839 w 7"/>
                  <a:gd name="T67" fmla="*/ 1 h 9"/>
                  <a:gd name="T68" fmla="*/ 17676 w 7"/>
                  <a:gd name="T69" fmla="*/ 6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7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7" name="Freeform 2405">
                <a:extLst>
                  <a:ext uri="{FF2B5EF4-FFF2-40B4-BE49-F238E27FC236}">
                    <a16:creationId xmlns:a16="http://schemas.microsoft.com/office/drawing/2014/main" id="{6BD18EEF-7718-2259-31E9-A5E908D54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091"/>
                <a:ext cx="10" cy="9"/>
              </a:xfrm>
              <a:custGeom>
                <a:avLst/>
                <a:gdLst>
                  <a:gd name="T0" fmla="*/ 17676 w 7"/>
                  <a:gd name="T1" fmla="*/ 6 h 9"/>
                  <a:gd name="T2" fmla="*/ 17676 w 7"/>
                  <a:gd name="T3" fmla="*/ 7 h 9"/>
                  <a:gd name="T4" fmla="*/ 17676 w 7"/>
                  <a:gd name="T5" fmla="*/ 7 h 9"/>
                  <a:gd name="T6" fmla="*/ 17676 w 7"/>
                  <a:gd name="T7" fmla="*/ 7 h 9"/>
                  <a:gd name="T8" fmla="*/ 17676 w 7"/>
                  <a:gd name="T9" fmla="*/ 7 h 9"/>
                  <a:gd name="T10" fmla="*/ 17676 w 7"/>
                  <a:gd name="T11" fmla="*/ 9 h 9"/>
                  <a:gd name="T12" fmla="*/ 16839 w 7"/>
                  <a:gd name="T13" fmla="*/ 9 h 9"/>
                  <a:gd name="T14" fmla="*/ 16839 w 7"/>
                  <a:gd name="T15" fmla="*/ 9 h 9"/>
                  <a:gd name="T16" fmla="*/ 16839 w 7"/>
                  <a:gd name="T17" fmla="*/ 9 h 9"/>
                  <a:gd name="T18" fmla="*/ 16839 w 7"/>
                  <a:gd name="T19" fmla="*/ 9 h 9"/>
                  <a:gd name="T20" fmla="*/ 11787 w 7"/>
                  <a:gd name="T21" fmla="*/ 9 h 9"/>
                  <a:gd name="T22" fmla="*/ 11787 w 7"/>
                  <a:gd name="T23" fmla="*/ 9 h 9"/>
                  <a:gd name="T24" fmla="*/ 11787 w 7"/>
                  <a:gd name="T25" fmla="*/ 9 h 9"/>
                  <a:gd name="T26" fmla="*/ 11787 w 7"/>
                  <a:gd name="T27" fmla="*/ 9 h 9"/>
                  <a:gd name="T28" fmla="*/ 5776 w 7"/>
                  <a:gd name="T29" fmla="*/ 9 h 9"/>
                  <a:gd name="T30" fmla="*/ 5776 w 7"/>
                  <a:gd name="T31" fmla="*/ 9 h 9"/>
                  <a:gd name="T32" fmla="*/ 5776 w 7"/>
                  <a:gd name="T33" fmla="*/ 9 h 9"/>
                  <a:gd name="T34" fmla="*/ 5776 w 7"/>
                  <a:gd name="T35" fmla="*/ 9 h 9"/>
                  <a:gd name="T36" fmla="*/ 5776 w 7"/>
                  <a:gd name="T37" fmla="*/ 7 h 9"/>
                  <a:gd name="T38" fmla="*/ 0 w 7"/>
                  <a:gd name="T39" fmla="*/ 3 h 9"/>
                  <a:gd name="T40" fmla="*/ 0 w 7"/>
                  <a:gd name="T41" fmla="*/ 1 h 9"/>
                  <a:gd name="T42" fmla="*/ 0 w 7"/>
                  <a:gd name="T43" fmla="*/ 1 h 9"/>
                  <a:gd name="T44" fmla="*/ 0 w 7"/>
                  <a:gd name="T45" fmla="*/ 1 h 9"/>
                  <a:gd name="T46" fmla="*/ 0 w 7"/>
                  <a:gd name="T47" fmla="*/ 1 h 9"/>
                  <a:gd name="T48" fmla="*/ 0 w 7"/>
                  <a:gd name="T49" fmla="*/ 1 h 9"/>
                  <a:gd name="T50" fmla="*/ 0 w 7"/>
                  <a:gd name="T51" fmla="*/ 0 h 9"/>
                  <a:gd name="T52" fmla="*/ 0 w 7"/>
                  <a:gd name="T53" fmla="*/ 0 h 9"/>
                  <a:gd name="T54" fmla="*/ 5776 w 7"/>
                  <a:gd name="T55" fmla="*/ 0 h 9"/>
                  <a:gd name="T56" fmla="*/ 5776 w 7"/>
                  <a:gd name="T57" fmla="*/ 0 h 9"/>
                  <a:gd name="T58" fmla="*/ 5776 w 7"/>
                  <a:gd name="T59" fmla="*/ 0 h 9"/>
                  <a:gd name="T60" fmla="*/ 5776 w 7"/>
                  <a:gd name="T61" fmla="*/ 0 h 9"/>
                  <a:gd name="T62" fmla="*/ 5776 w 7"/>
                  <a:gd name="T63" fmla="*/ 0 h 9"/>
                  <a:gd name="T64" fmla="*/ 11787 w 7"/>
                  <a:gd name="T65" fmla="*/ 0 h 9"/>
                  <a:gd name="T66" fmla="*/ 11787 w 7"/>
                  <a:gd name="T67" fmla="*/ 0 h 9"/>
                  <a:gd name="T68" fmla="*/ 11787 w 7"/>
                  <a:gd name="T69" fmla="*/ 0 h 9"/>
                  <a:gd name="T70" fmla="*/ 11787 w 7"/>
                  <a:gd name="T71" fmla="*/ 1 h 9"/>
                  <a:gd name="T72" fmla="*/ 16839 w 7"/>
                  <a:gd name="T73" fmla="*/ 1 h 9"/>
                  <a:gd name="T74" fmla="*/ 16839 w 7"/>
                  <a:gd name="T75" fmla="*/ 1 h 9"/>
                  <a:gd name="T76" fmla="*/ 17676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7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8" name="Freeform 2406">
                <a:extLst>
                  <a:ext uri="{FF2B5EF4-FFF2-40B4-BE49-F238E27FC236}">
                    <a16:creationId xmlns:a16="http://schemas.microsoft.com/office/drawing/2014/main" id="{C5E38ECF-C6A4-75D4-43C7-3D1FACE68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086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8 h 9"/>
                  <a:gd name="T6" fmla="*/ 7 w 7"/>
                  <a:gd name="T7" fmla="*/ 8 h 9"/>
                  <a:gd name="T8" fmla="*/ 7 w 7"/>
                  <a:gd name="T9" fmla="*/ 8 h 9"/>
                  <a:gd name="T10" fmla="*/ 5 w 7"/>
                  <a:gd name="T11" fmla="*/ 8 h 9"/>
                  <a:gd name="T12" fmla="*/ 5 w 7"/>
                  <a:gd name="T13" fmla="*/ 9 h 9"/>
                  <a:gd name="T14" fmla="*/ 5 w 7"/>
                  <a:gd name="T15" fmla="*/ 9 h 9"/>
                  <a:gd name="T16" fmla="*/ 5 w 7"/>
                  <a:gd name="T17" fmla="*/ 9 h 9"/>
                  <a:gd name="T18" fmla="*/ 3 w 7"/>
                  <a:gd name="T19" fmla="*/ 9 h 9"/>
                  <a:gd name="T20" fmla="*/ 3 w 7"/>
                  <a:gd name="T21" fmla="*/ 9 h 9"/>
                  <a:gd name="T22" fmla="*/ 3 w 7"/>
                  <a:gd name="T23" fmla="*/ 9 h 9"/>
                  <a:gd name="T24" fmla="*/ 3 w 7"/>
                  <a:gd name="T25" fmla="*/ 9 h 9"/>
                  <a:gd name="T26" fmla="*/ 3 w 7"/>
                  <a:gd name="T27" fmla="*/ 9 h 9"/>
                  <a:gd name="T28" fmla="*/ 1 w 7"/>
                  <a:gd name="T29" fmla="*/ 9 h 9"/>
                  <a:gd name="T30" fmla="*/ 1 w 7"/>
                  <a:gd name="T31" fmla="*/ 8 h 9"/>
                  <a:gd name="T32" fmla="*/ 1 w 7"/>
                  <a:gd name="T33" fmla="*/ 8 h 9"/>
                  <a:gd name="T34" fmla="*/ 1 w 7"/>
                  <a:gd name="T35" fmla="*/ 8 h 9"/>
                  <a:gd name="T36" fmla="*/ 1 w 7"/>
                  <a:gd name="T37" fmla="*/ 8 h 9"/>
                  <a:gd name="T38" fmla="*/ 0 w 7"/>
                  <a:gd name="T39" fmla="*/ 2 h 9"/>
                  <a:gd name="T40" fmla="*/ 0 w 7"/>
                  <a:gd name="T41" fmla="*/ 2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1 w 7"/>
                  <a:gd name="T49" fmla="*/ 0 h 9"/>
                  <a:gd name="T50" fmla="*/ 1 w 7"/>
                  <a:gd name="T51" fmla="*/ 0 h 9"/>
                  <a:gd name="T52" fmla="*/ 1 w 7"/>
                  <a:gd name="T53" fmla="*/ 0 h 9"/>
                  <a:gd name="T54" fmla="*/ 1 w 7"/>
                  <a:gd name="T55" fmla="*/ 0 h 9"/>
                  <a:gd name="T56" fmla="*/ 1 w 7"/>
                  <a:gd name="T57" fmla="*/ 0 h 9"/>
                  <a:gd name="T58" fmla="*/ 3 w 7"/>
                  <a:gd name="T59" fmla="*/ 0 h 9"/>
                  <a:gd name="T60" fmla="*/ 3 w 7"/>
                  <a:gd name="T61" fmla="*/ 0 h 9"/>
                  <a:gd name="T62" fmla="*/ 3 w 7"/>
                  <a:gd name="T63" fmla="*/ 0 h 9"/>
                  <a:gd name="T64" fmla="*/ 3 w 7"/>
                  <a:gd name="T65" fmla="*/ 0 h 9"/>
                  <a:gd name="T66" fmla="*/ 3 w 7"/>
                  <a:gd name="T67" fmla="*/ 0 h 9"/>
                  <a:gd name="T68" fmla="*/ 5 w 7"/>
                  <a:gd name="T69" fmla="*/ 0 h 9"/>
                  <a:gd name="T70" fmla="*/ 5 w 7"/>
                  <a:gd name="T71" fmla="*/ 2 h 9"/>
                  <a:gd name="T72" fmla="*/ 5 w 7"/>
                  <a:gd name="T73" fmla="*/ 2 h 9"/>
                  <a:gd name="T74" fmla="*/ 5 w 7"/>
                  <a:gd name="T75" fmla="*/ 2 h 9"/>
                  <a:gd name="T76" fmla="*/ 7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9" name="Freeform 2407">
                <a:extLst>
                  <a:ext uri="{FF2B5EF4-FFF2-40B4-BE49-F238E27FC236}">
                    <a16:creationId xmlns:a16="http://schemas.microsoft.com/office/drawing/2014/main" id="{2C8C540C-6A69-3DC1-9F3F-3943E60FF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086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8 h 9"/>
                  <a:gd name="T6" fmla="*/ 7 w 7"/>
                  <a:gd name="T7" fmla="*/ 8 h 9"/>
                  <a:gd name="T8" fmla="*/ 7 w 7"/>
                  <a:gd name="T9" fmla="*/ 8 h 9"/>
                  <a:gd name="T10" fmla="*/ 5 w 7"/>
                  <a:gd name="T11" fmla="*/ 8 h 9"/>
                  <a:gd name="T12" fmla="*/ 5 w 7"/>
                  <a:gd name="T13" fmla="*/ 9 h 9"/>
                  <a:gd name="T14" fmla="*/ 5 w 7"/>
                  <a:gd name="T15" fmla="*/ 9 h 9"/>
                  <a:gd name="T16" fmla="*/ 5 w 7"/>
                  <a:gd name="T17" fmla="*/ 9 h 9"/>
                  <a:gd name="T18" fmla="*/ 3 w 7"/>
                  <a:gd name="T19" fmla="*/ 9 h 9"/>
                  <a:gd name="T20" fmla="*/ 3 w 7"/>
                  <a:gd name="T21" fmla="*/ 9 h 9"/>
                  <a:gd name="T22" fmla="*/ 3 w 7"/>
                  <a:gd name="T23" fmla="*/ 9 h 9"/>
                  <a:gd name="T24" fmla="*/ 3 w 7"/>
                  <a:gd name="T25" fmla="*/ 9 h 9"/>
                  <a:gd name="T26" fmla="*/ 3 w 7"/>
                  <a:gd name="T27" fmla="*/ 9 h 9"/>
                  <a:gd name="T28" fmla="*/ 1 w 7"/>
                  <a:gd name="T29" fmla="*/ 9 h 9"/>
                  <a:gd name="T30" fmla="*/ 1 w 7"/>
                  <a:gd name="T31" fmla="*/ 8 h 9"/>
                  <a:gd name="T32" fmla="*/ 1 w 7"/>
                  <a:gd name="T33" fmla="*/ 8 h 9"/>
                  <a:gd name="T34" fmla="*/ 1 w 7"/>
                  <a:gd name="T35" fmla="*/ 8 h 9"/>
                  <a:gd name="T36" fmla="*/ 1 w 7"/>
                  <a:gd name="T37" fmla="*/ 8 h 9"/>
                  <a:gd name="T38" fmla="*/ 0 w 7"/>
                  <a:gd name="T39" fmla="*/ 2 h 9"/>
                  <a:gd name="T40" fmla="*/ 0 w 7"/>
                  <a:gd name="T41" fmla="*/ 2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1 w 7"/>
                  <a:gd name="T49" fmla="*/ 0 h 9"/>
                  <a:gd name="T50" fmla="*/ 1 w 7"/>
                  <a:gd name="T51" fmla="*/ 0 h 9"/>
                  <a:gd name="T52" fmla="*/ 1 w 7"/>
                  <a:gd name="T53" fmla="*/ 0 h 9"/>
                  <a:gd name="T54" fmla="*/ 1 w 7"/>
                  <a:gd name="T55" fmla="*/ 0 h 9"/>
                  <a:gd name="T56" fmla="*/ 1 w 7"/>
                  <a:gd name="T57" fmla="*/ 0 h 9"/>
                  <a:gd name="T58" fmla="*/ 3 w 7"/>
                  <a:gd name="T59" fmla="*/ 0 h 9"/>
                  <a:gd name="T60" fmla="*/ 3 w 7"/>
                  <a:gd name="T61" fmla="*/ 0 h 9"/>
                  <a:gd name="T62" fmla="*/ 3 w 7"/>
                  <a:gd name="T63" fmla="*/ 0 h 9"/>
                  <a:gd name="T64" fmla="*/ 3 w 7"/>
                  <a:gd name="T65" fmla="*/ 0 h 9"/>
                  <a:gd name="T66" fmla="*/ 3 w 7"/>
                  <a:gd name="T67" fmla="*/ 0 h 9"/>
                  <a:gd name="T68" fmla="*/ 5 w 7"/>
                  <a:gd name="T69" fmla="*/ 0 h 9"/>
                  <a:gd name="T70" fmla="*/ 5 w 7"/>
                  <a:gd name="T71" fmla="*/ 2 h 9"/>
                  <a:gd name="T72" fmla="*/ 5 w 7"/>
                  <a:gd name="T73" fmla="*/ 2 h 9"/>
                  <a:gd name="T74" fmla="*/ 5 w 7"/>
                  <a:gd name="T75" fmla="*/ 2 h 9"/>
                  <a:gd name="T76" fmla="*/ 7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0" name="Freeform 2408">
                <a:extLst>
                  <a:ext uri="{FF2B5EF4-FFF2-40B4-BE49-F238E27FC236}">
                    <a16:creationId xmlns:a16="http://schemas.microsoft.com/office/drawing/2014/main" id="{EFAED572-AB02-E1A0-9265-5318EF3EA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083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6 h 8"/>
                  <a:gd name="T4" fmla="*/ 5 w 5"/>
                  <a:gd name="T5" fmla="*/ 6 h 8"/>
                  <a:gd name="T6" fmla="*/ 5 w 5"/>
                  <a:gd name="T7" fmla="*/ 6 h 8"/>
                  <a:gd name="T8" fmla="*/ 5 w 5"/>
                  <a:gd name="T9" fmla="*/ 6 h 8"/>
                  <a:gd name="T10" fmla="*/ 3 w 5"/>
                  <a:gd name="T11" fmla="*/ 6 h 8"/>
                  <a:gd name="T12" fmla="*/ 3 w 5"/>
                  <a:gd name="T13" fmla="*/ 6 h 8"/>
                  <a:gd name="T14" fmla="*/ 3 w 5"/>
                  <a:gd name="T15" fmla="*/ 8 h 8"/>
                  <a:gd name="T16" fmla="*/ 3 w 5"/>
                  <a:gd name="T17" fmla="*/ 8 h 8"/>
                  <a:gd name="T18" fmla="*/ 1 w 5"/>
                  <a:gd name="T19" fmla="*/ 8 h 8"/>
                  <a:gd name="T20" fmla="*/ 1 w 5"/>
                  <a:gd name="T21" fmla="*/ 6 h 8"/>
                  <a:gd name="T22" fmla="*/ 1 w 5"/>
                  <a:gd name="T23" fmla="*/ 6 h 8"/>
                  <a:gd name="T24" fmla="*/ 1 w 5"/>
                  <a:gd name="T25" fmla="*/ 6 h 8"/>
                  <a:gd name="T26" fmla="*/ 0 w 5"/>
                  <a:gd name="T27" fmla="*/ 6 h 8"/>
                  <a:gd name="T28" fmla="*/ 0 w 5"/>
                  <a:gd name="T29" fmla="*/ 6 h 8"/>
                  <a:gd name="T30" fmla="*/ 0 w 5"/>
                  <a:gd name="T31" fmla="*/ 5 h 8"/>
                  <a:gd name="T32" fmla="*/ 0 w 5"/>
                  <a:gd name="T33" fmla="*/ 5 h 8"/>
                  <a:gd name="T34" fmla="*/ 0 w 5"/>
                  <a:gd name="T35" fmla="*/ 0 h 8"/>
                  <a:gd name="T36" fmla="*/ 5 w 5"/>
                  <a:gd name="T37" fmla="*/ 0 h 8"/>
                  <a:gd name="T38" fmla="*/ 5 w 5"/>
                  <a:gd name="T39" fmla="*/ 5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1" name="Freeform 2409">
                <a:extLst>
                  <a:ext uri="{FF2B5EF4-FFF2-40B4-BE49-F238E27FC236}">
                    <a16:creationId xmlns:a16="http://schemas.microsoft.com/office/drawing/2014/main" id="{4ECB47C1-862E-0DEF-500E-046DBC245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083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5 h 8"/>
                  <a:gd name="T4" fmla="*/ 5 w 5"/>
                  <a:gd name="T5" fmla="*/ 6 h 8"/>
                  <a:gd name="T6" fmla="*/ 5 w 5"/>
                  <a:gd name="T7" fmla="*/ 6 h 8"/>
                  <a:gd name="T8" fmla="*/ 5 w 5"/>
                  <a:gd name="T9" fmla="*/ 6 h 8"/>
                  <a:gd name="T10" fmla="*/ 5 w 5"/>
                  <a:gd name="T11" fmla="*/ 6 h 8"/>
                  <a:gd name="T12" fmla="*/ 3 w 5"/>
                  <a:gd name="T13" fmla="*/ 6 h 8"/>
                  <a:gd name="T14" fmla="*/ 3 w 5"/>
                  <a:gd name="T15" fmla="*/ 6 h 8"/>
                  <a:gd name="T16" fmla="*/ 3 w 5"/>
                  <a:gd name="T17" fmla="*/ 8 h 8"/>
                  <a:gd name="T18" fmla="*/ 3 w 5"/>
                  <a:gd name="T19" fmla="*/ 8 h 8"/>
                  <a:gd name="T20" fmla="*/ 3 w 5"/>
                  <a:gd name="T21" fmla="*/ 8 h 8"/>
                  <a:gd name="T22" fmla="*/ 1 w 5"/>
                  <a:gd name="T23" fmla="*/ 8 h 8"/>
                  <a:gd name="T24" fmla="*/ 1 w 5"/>
                  <a:gd name="T25" fmla="*/ 6 h 8"/>
                  <a:gd name="T26" fmla="*/ 1 w 5"/>
                  <a:gd name="T27" fmla="*/ 6 h 8"/>
                  <a:gd name="T28" fmla="*/ 1 w 5"/>
                  <a:gd name="T29" fmla="*/ 6 h 8"/>
                  <a:gd name="T30" fmla="*/ 0 w 5"/>
                  <a:gd name="T31" fmla="*/ 6 h 8"/>
                  <a:gd name="T32" fmla="*/ 0 w 5"/>
                  <a:gd name="T33" fmla="*/ 6 h 8"/>
                  <a:gd name="T34" fmla="*/ 0 w 5"/>
                  <a:gd name="T35" fmla="*/ 5 h 8"/>
                  <a:gd name="T36" fmla="*/ 0 w 5"/>
                  <a:gd name="T37" fmla="*/ 5 h 8"/>
                  <a:gd name="T38" fmla="*/ 0 w 5"/>
                  <a:gd name="T39" fmla="*/ 0 h 8"/>
                  <a:gd name="T40" fmla="*/ 5 w 5"/>
                  <a:gd name="T41" fmla="*/ 0 h 8"/>
                  <a:gd name="T42" fmla="*/ 5 w 5"/>
                  <a:gd name="T43" fmla="*/ 5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5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2" name="Rectangle 2410">
                <a:extLst>
                  <a:ext uri="{FF2B5EF4-FFF2-40B4-BE49-F238E27FC236}">
                    <a16:creationId xmlns:a16="http://schemas.microsoft.com/office/drawing/2014/main" id="{DF1236C6-AB70-21BB-0B12-1EA1DBCB6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100"/>
                <a:ext cx="87" cy="7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3" name="Rectangle 2411">
                <a:extLst>
                  <a:ext uri="{FF2B5EF4-FFF2-40B4-BE49-F238E27FC236}">
                    <a16:creationId xmlns:a16="http://schemas.microsoft.com/office/drawing/2014/main" id="{7CA2001D-4DD0-13E3-2108-4861AA4B9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2100"/>
                <a:ext cx="87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4" name="Rectangle 2412">
                <a:extLst>
                  <a:ext uri="{FF2B5EF4-FFF2-40B4-BE49-F238E27FC236}">
                    <a16:creationId xmlns:a16="http://schemas.microsoft.com/office/drawing/2014/main" id="{7811F8EB-4C0C-7675-C7D0-550B4F66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919"/>
                <a:ext cx="87" cy="7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5" name="Rectangle 2413">
                <a:extLst>
                  <a:ext uri="{FF2B5EF4-FFF2-40B4-BE49-F238E27FC236}">
                    <a16:creationId xmlns:a16="http://schemas.microsoft.com/office/drawing/2014/main" id="{027FFDCB-80C6-53D1-DB86-80AE719BB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" y="1919"/>
                <a:ext cx="87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6" name="Line 2414">
                <a:extLst>
                  <a:ext uri="{FF2B5EF4-FFF2-40B4-BE49-F238E27FC236}">
                    <a16:creationId xmlns:a16="http://schemas.microsoft.com/office/drawing/2014/main" id="{89C28813-41B6-95BA-3EBF-2EEA5B876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2" y="2062"/>
                <a:ext cx="8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7" name="Line 2415">
                <a:extLst>
                  <a:ext uri="{FF2B5EF4-FFF2-40B4-BE49-F238E27FC236}">
                    <a16:creationId xmlns:a16="http://schemas.microsoft.com/office/drawing/2014/main" id="{89A82206-E631-2680-3598-954F2ADA8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2" y="1961"/>
                <a:ext cx="87" cy="1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8" name="Freeform 2416">
                <a:extLst>
                  <a:ext uri="{FF2B5EF4-FFF2-40B4-BE49-F238E27FC236}">
                    <a16:creationId xmlns:a16="http://schemas.microsoft.com/office/drawing/2014/main" id="{4ED90442-EDE0-C383-3C15-412C1B4FB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1961"/>
                <a:ext cx="7" cy="103"/>
              </a:xfrm>
              <a:custGeom>
                <a:avLst/>
                <a:gdLst>
                  <a:gd name="T0" fmla="*/ 7 w 7"/>
                  <a:gd name="T1" fmla="*/ 0 h 103"/>
                  <a:gd name="T2" fmla="*/ 3 w 7"/>
                  <a:gd name="T3" fmla="*/ 13 h 103"/>
                  <a:gd name="T4" fmla="*/ 2 w 7"/>
                  <a:gd name="T5" fmla="*/ 25 h 103"/>
                  <a:gd name="T6" fmla="*/ 0 w 7"/>
                  <a:gd name="T7" fmla="*/ 38 h 103"/>
                  <a:gd name="T8" fmla="*/ 0 w 7"/>
                  <a:gd name="T9" fmla="*/ 50 h 103"/>
                  <a:gd name="T10" fmla="*/ 0 w 7"/>
                  <a:gd name="T11" fmla="*/ 64 h 103"/>
                  <a:gd name="T12" fmla="*/ 2 w 7"/>
                  <a:gd name="T13" fmla="*/ 77 h 103"/>
                  <a:gd name="T14" fmla="*/ 3 w 7"/>
                  <a:gd name="T15" fmla="*/ 89 h 103"/>
                  <a:gd name="T16" fmla="*/ 7 w 7"/>
                  <a:gd name="T17" fmla="*/ 103 h 1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103">
                    <a:moveTo>
                      <a:pt x="7" y="0"/>
                    </a:moveTo>
                    <a:lnTo>
                      <a:pt x="3" y="13"/>
                    </a:lnTo>
                    <a:lnTo>
                      <a:pt x="2" y="25"/>
                    </a:lnTo>
                    <a:lnTo>
                      <a:pt x="0" y="38"/>
                    </a:lnTo>
                    <a:lnTo>
                      <a:pt x="0" y="50"/>
                    </a:lnTo>
                    <a:lnTo>
                      <a:pt x="0" y="64"/>
                    </a:lnTo>
                    <a:lnTo>
                      <a:pt x="2" y="77"/>
                    </a:lnTo>
                    <a:lnTo>
                      <a:pt x="3" y="89"/>
                    </a:lnTo>
                    <a:lnTo>
                      <a:pt x="7" y="10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9" name="Freeform 2417">
                <a:extLst>
                  <a:ext uri="{FF2B5EF4-FFF2-40B4-BE49-F238E27FC236}">
                    <a16:creationId xmlns:a16="http://schemas.microsoft.com/office/drawing/2014/main" id="{AA9D115C-B2CC-A9E4-07E6-7E41F9993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064"/>
                <a:ext cx="7" cy="19"/>
              </a:xfrm>
              <a:custGeom>
                <a:avLst/>
                <a:gdLst>
                  <a:gd name="T0" fmla="*/ 7 w 7"/>
                  <a:gd name="T1" fmla="*/ 0 h 19"/>
                  <a:gd name="T2" fmla="*/ 3 w 7"/>
                  <a:gd name="T3" fmla="*/ 4 h 19"/>
                  <a:gd name="T4" fmla="*/ 2 w 7"/>
                  <a:gd name="T5" fmla="*/ 9 h 19"/>
                  <a:gd name="T6" fmla="*/ 2 w 7"/>
                  <a:gd name="T7" fmla="*/ 13 h 19"/>
                  <a:gd name="T8" fmla="*/ 0 w 7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7" y="0"/>
                    </a:moveTo>
                    <a:lnTo>
                      <a:pt x="3" y="4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9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0" name="Rectangle 2418">
                <a:extLst>
                  <a:ext uri="{FF2B5EF4-FFF2-40B4-BE49-F238E27FC236}">
                    <a16:creationId xmlns:a16="http://schemas.microsoft.com/office/drawing/2014/main" id="{A3BEB93C-6F9F-092B-C5DF-449D0E997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3" y="1941"/>
                <a:ext cx="5" cy="142"/>
              </a:xfrm>
              <a:prstGeom prst="rect">
                <a:avLst/>
              </a:pr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1" name="Rectangle 2419">
                <a:extLst>
                  <a:ext uri="{FF2B5EF4-FFF2-40B4-BE49-F238E27FC236}">
                    <a16:creationId xmlns:a16="http://schemas.microsoft.com/office/drawing/2014/main" id="{D57E1BD8-A9A0-B4F4-7057-27A8ED013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3" y="1941"/>
                <a:ext cx="5" cy="142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2420">
                <a:extLst>
                  <a:ext uri="{FF2B5EF4-FFF2-40B4-BE49-F238E27FC236}">
                    <a16:creationId xmlns:a16="http://schemas.microsoft.com/office/drawing/2014/main" id="{EF20E5D8-94F4-2C8E-107B-91B9794FA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961"/>
                <a:ext cx="5" cy="103"/>
              </a:xfrm>
              <a:custGeom>
                <a:avLst/>
                <a:gdLst>
                  <a:gd name="T0" fmla="*/ 0 w 5"/>
                  <a:gd name="T1" fmla="*/ 0 h 103"/>
                  <a:gd name="T2" fmla="*/ 1 w 5"/>
                  <a:gd name="T3" fmla="*/ 13 h 103"/>
                  <a:gd name="T4" fmla="*/ 5 w 5"/>
                  <a:gd name="T5" fmla="*/ 25 h 103"/>
                  <a:gd name="T6" fmla="*/ 5 w 5"/>
                  <a:gd name="T7" fmla="*/ 38 h 103"/>
                  <a:gd name="T8" fmla="*/ 5 w 5"/>
                  <a:gd name="T9" fmla="*/ 50 h 103"/>
                  <a:gd name="T10" fmla="*/ 5 w 5"/>
                  <a:gd name="T11" fmla="*/ 64 h 103"/>
                  <a:gd name="T12" fmla="*/ 5 w 5"/>
                  <a:gd name="T13" fmla="*/ 77 h 103"/>
                  <a:gd name="T14" fmla="*/ 3 w 5"/>
                  <a:gd name="T15" fmla="*/ 89 h 103"/>
                  <a:gd name="T16" fmla="*/ 0 w 5"/>
                  <a:gd name="T17" fmla="*/ 103 h 1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103">
                    <a:moveTo>
                      <a:pt x="0" y="0"/>
                    </a:moveTo>
                    <a:lnTo>
                      <a:pt x="1" y="13"/>
                    </a:lnTo>
                    <a:lnTo>
                      <a:pt x="5" y="25"/>
                    </a:lnTo>
                    <a:lnTo>
                      <a:pt x="5" y="38"/>
                    </a:lnTo>
                    <a:lnTo>
                      <a:pt x="5" y="50"/>
                    </a:lnTo>
                    <a:lnTo>
                      <a:pt x="5" y="64"/>
                    </a:lnTo>
                    <a:lnTo>
                      <a:pt x="5" y="77"/>
                    </a:lnTo>
                    <a:lnTo>
                      <a:pt x="3" y="89"/>
                    </a:lnTo>
                    <a:lnTo>
                      <a:pt x="0" y="103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3" name="Freeform 2421">
                <a:extLst>
                  <a:ext uri="{FF2B5EF4-FFF2-40B4-BE49-F238E27FC236}">
                    <a16:creationId xmlns:a16="http://schemas.microsoft.com/office/drawing/2014/main" id="{8B1502D0-F174-A09D-7141-42157467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941"/>
                <a:ext cx="5" cy="20"/>
              </a:xfrm>
              <a:custGeom>
                <a:avLst/>
                <a:gdLst>
                  <a:gd name="T0" fmla="*/ 0 w 5"/>
                  <a:gd name="T1" fmla="*/ 20 h 20"/>
                  <a:gd name="T2" fmla="*/ 3 w 5"/>
                  <a:gd name="T3" fmla="*/ 15 h 20"/>
                  <a:gd name="T4" fmla="*/ 5 w 5"/>
                  <a:gd name="T5" fmla="*/ 11 h 20"/>
                  <a:gd name="T6" fmla="*/ 5 w 5"/>
                  <a:gd name="T7" fmla="*/ 6 h 20"/>
                  <a:gd name="T8" fmla="*/ 5 w 5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0" y="20"/>
                    </a:moveTo>
                    <a:lnTo>
                      <a:pt x="3" y="15"/>
                    </a:lnTo>
                    <a:lnTo>
                      <a:pt x="5" y="11"/>
                    </a:lnTo>
                    <a:lnTo>
                      <a:pt x="5" y="6"/>
                    </a:lnTo>
                    <a:lnTo>
                      <a:pt x="5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4" name="Freeform 2422">
                <a:extLst>
                  <a:ext uri="{FF2B5EF4-FFF2-40B4-BE49-F238E27FC236}">
                    <a16:creationId xmlns:a16="http://schemas.microsoft.com/office/drawing/2014/main" id="{91454430-BE43-BC74-4A19-4208D24CA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2064"/>
                <a:ext cx="5" cy="18"/>
              </a:xfrm>
              <a:custGeom>
                <a:avLst/>
                <a:gdLst>
                  <a:gd name="T0" fmla="*/ 0 w 5"/>
                  <a:gd name="T1" fmla="*/ 0 h 18"/>
                  <a:gd name="T2" fmla="*/ 1 w 5"/>
                  <a:gd name="T3" fmla="*/ 3 h 18"/>
                  <a:gd name="T4" fmla="*/ 3 w 5"/>
                  <a:gd name="T5" fmla="*/ 9 h 18"/>
                  <a:gd name="T6" fmla="*/ 5 w 5"/>
                  <a:gd name="T7" fmla="*/ 13 h 18"/>
                  <a:gd name="T8" fmla="*/ 5 w 5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0" y="0"/>
                    </a:moveTo>
                    <a:lnTo>
                      <a:pt x="1" y="3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5" y="18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5" name="Freeform 2423">
                <a:extLst>
                  <a:ext uri="{FF2B5EF4-FFF2-40B4-BE49-F238E27FC236}">
                    <a16:creationId xmlns:a16="http://schemas.microsoft.com/office/drawing/2014/main" id="{8B1DD1F4-40D3-A82D-A257-31662ED87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2095"/>
                <a:ext cx="9" cy="10"/>
              </a:xfrm>
              <a:custGeom>
                <a:avLst/>
                <a:gdLst>
                  <a:gd name="T0" fmla="*/ 5 w 9"/>
                  <a:gd name="T1" fmla="*/ 87 h 9"/>
                  <a:gd name="T2" fmla="*/ 0 w 9"/>
                  <a:gd name="T3" fmla="*/ 63 h 9"/>
                  <a:gd name="T4" fmla="*/ 4 w 9"/>
                  <a:gd name="T5" fmla="*/ 2 h 9"/>
                  <a:gd name="T6" fmla="*/ 4 w 9"/>
                  <a:gd name="T7" fmla="*/ 2 h 9"/>
                  <a:gd name="T8" fmla="*/ 4 w 9"/>
                  <a:gd name="T9" fmla="*/ 2 h 9"/>
                  <a:gd name="T10" fmla="*/ 4 w 9"/>
                  <a:gd name="T11" fmla="*/ 0 h 9"/>
                  <a:gd name="T12" fmla="*/ 4 w 9"/>
                  <a:gd name="T13" fmla="*/ 0 h 9"/>
                  <a:gd name="T14" fmla="*/ 5 w 9"/>
                  <a:gd name="T15" fmla="*/ 0 h 9"/>
                  <a:gd name="T16" fmla="*/ 5 w 9"/>
                  <a:gd name="T17" fmla="*/ 0 h 9"/>
                  <a:gd name="T18" fmla="*/ 5 w 9"/>
                  <a:gd name="T19" fmla="*/ 0 h 9"/>
                  <a:gd name="T20" fmla="*/ 7 w 9"/>
                  <a:gd name="T21" fmla="*/ 0 h 9"/>
                  <a:gd name="T22" fmla="*/ 7 w 9"/>
                  <a:gd name="T23" fmla="*/ 0 h 9"/>
                  <a:gd name="T24" fmla="*/ 7 w 9"/>
                  <a:gd name="T25" fmla="*/ 2 h 9"/>
                  <a:gd name="T26" fmla="*/ 7 w 9"/>
                  <a:gd name="T27" fmla="*/ 2 h 9"/>
                  <a:gd name="T28" fmla="*/ 7 w 9"/>
                  <a:gd name="T29" fmla="*/ 2 h 9"/>
                  <a:gd name="T30" fmla="*/ 9 w 9"/>
                  <a:gd name="T31" fmla="*/ 2 h 9"/>
                  <a:gd name="T32" fmla="*/ 9 w 9"/>
                  <a:gd name="T33" fmla="*/ 3 h 9"/>
                  <a:gd name="T34" fmla="*/ 9 w 9"/>
                  <a:gd name="T35" fmla="*/ 3 h 9"/>
                  <a:gd name="T36" fmla="*/ 7 w 9"/>
                  <a:gd name="T37" fmla="*/ 3 h 9"/>
                  <a:gd name="T38" fmla="*/ 5 w 9"/>
                  <a:gd name="T39" fmla="*/ 87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lnTo>
                      <a:pt x="0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6" name="Freeform 2424">
                <a:extLst>
                  <a:ext uri="{FF2B5EF4-FFF2-40B4-BE49-F238E27FC236}">
                    <a16:creationId xmlns:a16="http://schemas.microsoft.com/office/drawing/2014/main" id="{86EA838C-F3E2-D2E8-DB69-00C25F7A4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2095"/>
                <a:ext cx="9" cy="10"/>
              </a:xfrm>
              <a:custGeom>
                <a:avLst/>
                <a:gdLst>
                  <a:gd name="T0" fmla="*/ 5 w 9"/>
                  <a:gd name="T1" fmla="*/ 87 h 9"/>
                  <a:gd name="T2" fmla="*/ 0 w 9"/>
                  <a:gd name="T3" fmla="*/ 63 h 9"/>
                  <a:gd name="T4" fmla="*/ 4 w 9"/>
                  <a:gd name="T5" fmla="*/ 2 h 9"/>
                  <a:gd name="T6" fmla="*/ 4 w 9"/>
                  <a:gd name="T7" fmla="*/ 2 h 9"/>
                  <a:gd name="T8" fmla="*/ 4 w 9"/>
                  <a:gd name="T9" fmla="*/ 2 h 9"/>
                  <a:gd name="T10" fmla="*/ 4 w 9"/>
                  <a:gd name="T11" fmla="*/ 0 h 9"/>
                  <a:gd name="T12" fmla="*/ 4 w 9"/>
                  <a:gd name="T13" fmla="*/ 0 h 9"/>
                  <a:gd name="T14" fmla="*/ 5 w 9"/>
                  <a:gd name="T15" fmla="*/ 0 h 9"/>
                  <a:gd name="T16" fmla="*/ 5 w 9"/>
                  <a:gd name="T17" fmla="*/ 0 h 9"/>
                  <a:gd name="T18" fmla="*/ 5 w 9"/>
                  <a:gd name="T19" fmla="*/ 0 h 9"/>
                  <a:gd name="T20" fmla="*/ 5 w 9"/>
                  <a:gd name="T21" fmla="*/ 0 h 9"/>
                  <a:gd name="T22" fmla="*/ 7 w 9"/>
                  <a:gd name="T23" fmla="*/ 0 h 9"/>
                  <a:gd name="T24" fmla="*/ 7 w 9"/>
                  <a:gd name="T25" fmla="*/ 0 h 9"/>
                  <a:gd name="T26" fmla="*/ 7 w 9"/>
                  <a:gd name="T27" fmla="*/ 2 h 9"/>
                  <a:gd name="T28" fmla="*/ 7 w 9"/>
                  <a:gd name="T29" fmla="*/ 2 h 9"/>
                  <a:gd name="T30" fmla="*/ 7 w 9"/>
                  <a:gd name="T31" fmla="*/ 2 h 9"/>
                  <a:gd name="T32" fmla="*/ 9 w 9"/>
                  <a:gd name="T33" fmla="*/ 2 h 9"/>
                  <a:gd name="T34" fmla="*/ 9 w 9"/>
                  <a:gd name="T35" fmla="*/ 3 h 9"/>
                  <a:gd name="T36" fmla="*/ 9 w 9"/>
                  <a:gd name="T37" fmla="*/ 3 h 9"/>
                  <a:gd name="T38" fmla="*/ 9 w 9"/>
                  <a:gd name="T39" fmla="*/ 3 h 9"/>
                  <a:gd name="T40" fmla="*/ 7 w 9"/>
                  <a:gd name="T41" fmla="*/ 3 h 9"/>
                  <a:gd name="T42" fmla="*/ 5 w 9"/>
                  <a:gd name="T43" fmla="*/ 87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lnTo>
                      <a:pt x="0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5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7" name="Freeform 2425">
                <a:extLst>
                  <a:ext uri="{FF2B5EF4-FFF2-40B4-BE49-F238E27FC236}">
                    <a16:creationId xmlns:a16="http://schemas.microsoft.com/office/drawing/2014/main" id="{BB2AB79A-2647-391B-E9CE-2725DE58E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091"/>
                <a:ext cx="5" cy="9"/>
              </a:xfrm>
              <a:custGeom>
                <a:avLst/>
                <a:gdLst>
                  <a:gd name="T0" fmla="*/ 5 w 5"/>
                  <a:gd name="T1" fmla="*/ 7 h 9"/>
                  <a:gd name="T2" fmla="*/ 3 w 5"/>
                  <a:gd name="T3" fmla="*/ 7 h 9"/>
                  <a:gd name="T4" fmla="*/ 3 w 5"/>
                  <a:gd name="T5" fmla="*/ 9 h 9"/>
                  <a:gd name="T6" fmla="*/ 3 w 5"/>
                  <a:gd name="T7" fmla="*/ 9 h 9"/>
                  <a:gd name="T8" fmla="*/ 3 w 5"/>
                  <a:gd name="T9" fmla="*/ 9 h 9"/>
                  <a:gd name="T10" fmla="*/ 3 w 5"/>
                  <a:gd name="T11" fmla="*/ 9 h 9"/>
                  <a:gd name="T12" fmla="*/ 1 w 5"/>
                  <a:gd name="T13" fmla="*/ 9 h 9"/>
                  <a:gd name="T14" fmla="*/ 1 w 5"/>
                  <a:gd name="T15" fmla="*/ 9 h 9"/>
                  <a:gd name="T16" fmla="*/ 1 w 5"/>
                  <a:gd name="T17" fmla="*/ 9 h 9"/>
                  <a:gd name="T18" fmla="*/ 0 w 5"/>
                  <a:gd name="T19" fmla="*/ 9 h 9"/>
                  <a:gd name="T20" fmla="*/ 0 w 5"/>
                  <a:gd name="T21" fmla="*/ 9 h 9"/>
                  <a:gd name="T22" fmla="*/ 0 w 5"/>
                  <a:gd name="T23" fmla="*/ 9 h 9"/>
                  <a:gd name="T24" fmla="*/ 0 w 5"/>
                  <a:gd name="T25" fmla="*/ 9 h 9"/>
                  <a:gd name="T26" fmla="*/ 0 w 5"/>
                  <a:gd name="T27" fmla="*/ 7 h 9"/>
                  <a:gd name="T28" fmla="*/ 0 w 5"/>
                  <a:gd name="T29" fmla="*/ 7 h 9"/>
                  <a:gd name="T30" fmla="*/ 0 w 5"/>
                  <a:gd name="T31" fmla="*/ 7 h 9"/>
                  <a:gd name="T32" fmla="*/ 0 w 5"/>
                  <a:gd name="T33" fmla="*/ 6 h 9"/>
                  <a:gd name="T34" fmla="*/ 0 w 5"/>
                  <a:gd name="T35" fmla="*/ 1 h 9"/>
                  <a:gd name="T36" fmla="*/ 1 w 5"/>
                  <a:gd name="T37" fmla="*/ 1 h 9"/>
                  <a:gd name="T38" fmla="*/ 1 w 5"/>
                  <a:gd name="T39" fmla="*/ 0 h 9"/>
                  <a:gd name="T40" fmla="*/ 1 w 5"/>
                  <a:gd name="T41" fmla="*/ 0 h 9"/>
                  <a:gd name="T42" fmla="*/ 1 w 5"/>
                  <a:gd name="T43" fmla="*/ 0 h 9"/>
                  <a:gd name="T44" fmla="*/ 1 w 5"/>
                  <a:gd name="T45" fmla="*/ 0 h 9"/>
                  <a:gd name="T46" fmla="*/ 1 w 5"/>
                  <a:gd name="T47" fmla="*/ 0 h 9"/>
                  <a:gd name="T48" fmla="*/ 3 w 5"/>
                  <a:gd name="T49" fmla="*/ 0 h 9"/>
                  <a:gd name="T50" fmla="*/ 3 w 5"/>
                  <a:gd name="T51" fmla="*/ 0 h 9"/>
                  <a:gd name="T52" fmla="*/ 5 w 5"/>
                  <a:gd name="T53" fmla="*/ 0 h 9"/>
                  <a:gd name="T54" fmla="*/ 5 w 5"/>
                  <a:gd name="T55" fmla="*/ 0 h 9"/>
                  <a:gd name="T56" fmla="*/ 5 w 5"/>
                  <a:gd name="T57" fmla="*/ 0 h 9"/>
                  <a:gd name="T58" fmla="*/ 5 w 5"/>
                  <a:gd name="T59" fmla="*/ 0 h 9"/>
                  <a:gd name="T60" fmla="*/ 5 w 5"/>
                  <a:gd name="T61" fmla="*/ 1 h 9"/>
                  <a:gd name="T62" fmla="*/ 5 w 5"/>
                  <a:gd name="T63" fmla="*/ 1 h 9"/>
                  <a:gd name="T64" fmla="*/ 5 w 5"/>
                  <a:gd name="T65" fmla="*/ 1 h 9"/>
                  <a:gd name="T66" fmla="*/ 5 w 5"/>
                  <a:gd name="T67" fmla="*/ 1 h 9"/>
                  <a:gd name="T68" fmla="*/ 5 w 5"/>
                  <a:gd name="T69" fmla="*/ 7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3" y="7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8" name="Freeform 2426">
                <a:extLst>
                  <a:ext uri="{FF2B5EF4-FFF2-40B4-BE49-F238E27FC236}">
                    <a16:creationId xmlns:a16="http://schemas.microsoft.com/office/drawing/2014/main" id="{BAB59B99-8345-ECF3-75F8-47134EEE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091"/>
                <a:ext cx="5" cy="9"/>
              </a:xfrm>
              <a:custGeom>
                <a:avLst/>
                <a:gdLst>
                  <a:gd name="T0" fmla="*/ 5 w 5"/>
                  <a:gd name="T1" fmla="*/ 7 h 9"/>
                  <a:gd name="T2" fmla="*/ 3 w 5"/>
                  <a:gd name="T3" fmla="*/ 7 h 9"/>
                  <a:gd name="T4" fmla="*/ 3 w 5"/>
                  <a:gd name="T5" fmla="*/ 9 h 9"/>
                  <a:gd name="T6" fmla="*/ 3 w 5"/>
                  <a:gd name="T7" fmla="*/ 9 h 9"/>
                  <a:gd name="T8" fmla="*/ 3 w 5"/>
                  <a:gd name="T9" fmla="*/ 9 h 9"/>
                  <a:gd name="T10" fmla="*/ 3 w 5"/>
                  <a:gd name="T11" fmla="*/ 9 h 9"/>
                  <a:gd name="T12" fmla="*/ 1 w 5"/>
                  <a:gd name="T13" fmla="*/ 9 h 9"/>
                  <a:gd name="T14" fmla="*/ 1 w 5"/>
                  <a:gd name="T15" fmla="*/ 9 h 9"/>
                  <a:gd name="T16" fmla="*/ 1 w 5"/>
                  <a:gd name="T17" fmla="*/ 9 h 9"/>
                  <a:gd name="T18" fmla="*/ 1 w 5"/>
                  <a:gd name="T19" fmla="*/ 9 h 9"/>
                  <a:gd name="T20" fmla="*/ 0 w 5"/>
                  <a:gd name="T21" fmla="*/ 9 h 9"/>
                  <a:gd name="T22" fmla="*/ 0 w 5"/>
                  <a:gd name="T23" fmla="*/ 9 h 9"/>
                  <a:gd name="T24" fmla="*/ 0 w 5"/>
                  <a:gd name="T25" fmla="*/ 9 h 9"/>
                  <a:gd name="T26" fmla="*/ 0 w 5"/>
                  <a:gd name="T27" fmla="*/ 9 h 9"/>
                  <a:gd name="T28" fmla="*/ 0 w 5"/>
                  <a:gd name="T29" fmla="*/ 7 h 9"/>
                  <a:gd name="T30" fmla="*/ 0 w 5"/>
                  <a:gd name="T31" fmla="*/ 7 h 9"/>
                  <a:gd name="T32" fmla="*/ 0 w 5"/>
                  <a:gd name="T33" fmla="*/ 7 h 9"/>
                  <a:gd name="T34" fmla="*/ 0 w 5"/>
                  <a:gd name="T35" fmla="*/ 7 h 9"/>
                  <a:gd name="T36" fmla="*/ 0 w 5"/>
                  <a:gd name="T37" fmla="*/ 6 h 9"/>
                  <a:gd name="T38" fmla="*/ 0 w 5"/>
                  <a:gd name="T39" fmla="*/ 1 h 9"/>
                  <a:gd name="T40" fmla="*/ 1 w 5"/>
                  <a:gd name="T41" fmla="*/ 1 h 9"/>
                  <a:gd name="T42" fmla="*/ 1 w 5"/>
                  <a:gd name="T43" fmla="*/ 0 h 9"/>
                  <a:gd name="T44" fmla="*/ 1 w 5"/>
                  <a:gd name="T45" fmla="*/ 0 h 9"/>
                  <a:gd name="T46" fmla="*/ 1 w 5"/>
                  <a:gd name="T47" fmla="*/ 0 h 9"/>
                  <a:gd name="T48" fmla="*/ 1 w 5"/>
                  <a:gd name="T49" fmla="*/ 0 h 9"/>
                  <a:gd name="T50" fmla="*/ 1 w 5"/>
                  <a:gd name="T51" fmla="*/ 0 h 9"/>
                  <a:gd name="T52" fmla="*/ 3 w 5"/>
                  <a:gd name="T53" fmla="*/ 0 h 9"/>
                  <a:gd name="T54" fmla="*/ 3 w 5"/>
                  <a:gd name="T55" fmla="*/ 0 h 9"/>
                  <a:gd name="T56" fmla="*/ 3 w 5"/>
                  <a:gd name="T57" fmla="*/ 0 h 9"/>
                  <a:gd name="T58" fmla="*/ 5 w 5"/>
                  <a:gd name="T59" fmla="*/ 0 h 9"/>
                  <a:gd name="T60" fmla="*/ 5 w 5"/>
                  <a:gd name="T61" fmla="*/ 0 h 9"/>
                  <a:gd name="T62" fmla="*/ 5 w 5"/>
                  <a:gd name="T63" fmla="*/ 0 h 9"/>
                  <a:gd name="T64" fmla="*/ 5 w 5"/>
                  <a:gd name="T65" fmla="*/ 0 h 9"/>
                  <a:gd name="T66" fmla="*/ 5 w 5"/>
                  <a:gd name="T67" fmla="*/ 1 h 9"/>
                  <a:gd name="T68" fmla="*/ 5 w 5"/>
                  <a:gd name="T69" fmla="*/ 1 h 9"/>
                  <a:gd name="T70" fmla="*/ 5 w 5"/>
                  <a:gd name="T71" fmla="*/ 1 h 9"/>
                  <a:gd name="T72" fmla="*/ 5 w 5"/>
                  <a:gd name="T73" fmla="*/ 1 h 9"/>
                  <a:gd name="T74" fmla="*/ 5 w 5"/>
                  <a:gd name="T75" fmla="*/ 1 h 9"/>
                  <a:gd name="T76" fmla="*/ 5 w 5"/>
                  <a:gd name="T77" fmla="*/ 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3" y="7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Freeform 2427">
                <a:extLst>
                  <a:ext uri="{FF2B5EF4-FFF2-40B4-BE49-F238E27FC236}">
                    <a16:creationId xmlns:a16="http://schemas.microsoft.com/office/drawing/2014/main" id="{F11D2776-B851-D617-3081-EC09EB0AC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085"/>
                <a:ext cx="6" cy="10"/>
              </a:xfrm>
              <a:custGeom>
                <a:avLst/>
                <a:gdLst>
                  <a:gd name="T0" fmla="*/ 5 w 6"/>
                  <a:gd name="T1" fmla="*/ 7 h 10"/>
                  <a:gd name="T2" fmla="*/ 5 w 6"/>
                  <a:gd name="T3" fmla="*/ 9 h 10"/>
                  <a:gd name="T4" fmla="*/ 5 w 6"/>
                  <a:gd name="T5" fmla="*/ 9 h 10"/>
                  <a:gd name="T6" fmla="*/ 5 w 6"/>
                  <a:gd name="T7" fmla="*/ 9 h 10"/>
                  <a:gd name="T8" fmla="*/ 5 w 6"/>
                  <a:gd name="T9" fmla="*/ 9 h 10"/>
                  <a:gd name="T10" fmla="*/ 5 w 6"/>
                  <a:gd name="T11" fmla="*/ 10 h 10"/>
                  <a:gd name="T12" fmla="*/ 3 w 6"/>
                  <a:gd name="T13" fmla="*/ 10 h 10"/>
                  <a:gd name="T14" fmla="*/ 3 w 6"/>
                  <a:gd name="T15" fmla="*/ 10 h 10"/>
                  <a:gd name="T16" fmla="*/ 3 w 6"/>
                  <a:gd name="T17" fmla="*/ 10 h 10"/>
                  <a:gd name="T18" fmla="*/ 3 w 6"/>
                  <a:gd name="T19" fmla="*/ 10 h 10"/>
                  <a:gd name="T20" fmla="*/ 1 w 6"/>
                  <a:gd name="T21" fmla="*/ 10 h 10"/>
                  <a:gd name="T22" fmla="*/ 1 w 6"/>
                  <a:gd name="T23" fmla="*/ 10 h 10"/>
                  <a:gd name="T24" fmla="*/ 1 w 6"/>
                  <a:gd name="T25" fmla="*/ 9 h 10"/>
                  <a:gd name="T26" fmla="*/ 1 w 6"/>
                  <a:gd name="T27" fmla="*/ 9 h 10"/>
                  <a:gd name="T28" fmla="*/ 1 w 6"/>
                  <a:gd name="T29" fmla="*/ 9 h 10"/>
                  <a:gd name="T30" fmla="*/ 0 w 6"/>
                  <a:gd name="T31" fmla="*/ 9 h 10"/>
                  <a:gd name="T32" fmla="*/ 0 w 6"/>
                  <a:gd name="T33" fmla="*/ 7 h 10"/>
                  <a:gd name="T34" fmla="*/ 0 w 6"/>
                  <a:gd name="T35" fmla="*/ 7 h 10"/>
                  <a:gd name="T36" fmla="*/ 0 w 6"/>
                  <a:gd name="T37" fmla="*/ 7 h 10"/>
                  <a:gd name="T38" fmla="*/ 1 w 6"/>
                  <a:gd name="T39" fmla="*/ 1 h 10"/>
                  <a:gd name="T40" fmla="*/ 1 w 6"/>
                  <a:gd name="T41" fmla="*/ 1 h 10"/>
                  <a:gd name="T42" fmla="*/ 1 w 6"/>
                  <a:gd name="T43" fmla="*/ 1 h 10"/>
                  <a:gd name="T44" fmla="*/ 1 w 6"/>
                  <a:gd name="T45" fmla="*/ 1 h 10"/>
                  <a:gd name="T46" fmla="*/ 3 w 6"/>
                  <a:gd name="T47" fmla="*/ 0 h 10"/>
                  <a:gd name="T48" fmla="*/ 3 w 6"/>
                  <a:gd name="T49" fmla="*/ 0 h 10"/>
                  <a:gd name="T50" fmla="*/ 3 w 6"/>
                  <a:gd name="T51" fmla="*/ 0 h 10"/>
                  <a:gd name="T52" fmla="*/ 3 w 6"/>
                  <a:gd name="T53" fmla="*/ 0 h 10"/>
                  <a:gd name="T54" fmla="*/ 5 w 6"/>
                  <a:gd name="T55" fmla="*/ 0 h 10"/>
                  <a:gd name="T56" fmla="*/ 5 w 6"/>
                  <a:gd name="T57" fmla="*/ 0 h 10"/>
                  <a:gd name="T58" fmla="*/ 5 w 6"/>
                  <a:gd name="T59" fmla="*/ 0 h 10"/>
                  <a:gd name="T60" fmla="*/ 5 w 6"/>
                  <a:gd name="T61" fmla="*/ 0 h 10"/>
                  <a:gd name="T62" fmla="*/ 5 w 6"/>
                  <a:gd name="T63" fmla="*/ 0 h 10"/>
                  <a:gd name="T64" fmla="*/ 6 w 6"/>
                  <a:gd name="T65" fmla="*/ 1 h 10"/>
                  <a:gd name="T66" fmla="*/ 6 w 6"/>
                  <a:gd name="T67" fmla="*/ 1 h 10"/>
                  <a:gd name="T68" fmla="*/ 6 w 6"/>
                  <a:gd name="T69" fmla="*/ 1 h 10"/>
                  <a:gd name="T70" fmla="*/ 6 w 6"/>
                  <a:gd name="T71" fmla="*/ 1 h 10"/>
                  <a:gd name="T72" fmla="*/ 6 w 6"/>
                  <a:gd name="T73" fmla="*/ 3 h 10"/>
                  <a:gd name="T74" fmla="*/ 6 w 6"/>
                  <a:gd name="T75" fmla="*/ 3 h 10"/>
                  <a:gd name="T76" fmla="*/ 5 w 6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0">
                    <a:moveTo>
                      <a:pt x="5" y="7"/>
                    </a:move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Freeform 2428">
                <a:extLst>
                  <a:ext uri="{FF2B5EF4-FFF2-40B4-BE49-F238E27FC236}">
                    <a16:creationId xmlns:a16="http://schemas.microsoft.com/office/drawing/2014/main" id="{C3A9B0D5-DA09-BFEF-BD48-C311A3C57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085"/>
                <a:ext cx="6" cy="10"/>
              </a:xfrm>
              <a:custGeom>
                <a:avLst/>
                <a:gdLst>
                  <a:gd name="T0" fmla="*/ 5 w 6"/>
                  <a:gd name="T1" fmla="*/ 7 h 10"/>
                  <a:gd name="T2" fmla="*/ 5 w 6"/>
                  <a:gd name="T3" fmla="*/ 9 h 10"/>
                  <a:gd name="T4" fmla="*/ 5 w 6"/>
                  <a:gd name="T5" fmla="*/ 9 h 10"/>
                  <a:gd name="T6" fmla="*/ 5 w 6"/>
                  <a:gd name="T7" fmla="*/ 9 h 10"/>
                  <a:gd name="T8" fmla="*/ 5 w 6"/>
                  <a:gd name="T9" fmla="*/ 9 h 10"/>
                  <a:gd name="T10" fmla="*/ 5 w 6"/>
                  <a:gd name="T11" fmla="*/ 10 h 10"/>
                  <a:gd name="T12" fmla="*/ 3 w 6"/>
                  <a:gd name="T13" fmla="*/ 10 h 10"/>
                  <a:gd name="T14" fmla="*/ 3 w 6"/>
                  <a:gd name="T15" fmla="*/ 10 h 10"/>
                  <a:gd name="T16" fmla="*/ 3 w 6"/>
                  <a:gd name="T17" fmla="*/ 10 h 10"/>
                  <a:gd name="T18" fmla="*/ 3 w 6"/>
                  <a:gd name="T19" fmla="*/ 10 h 10"/>
                  <a:gd name="T20" fmla="*/ 1 w 6"/>
                  <a:gd name="T21" fmla="*/ 10 h 10"/>
                  <a:gd name="T22" fmla="*/ 1 w 6"/>
                  <a:gd name="T23" fmla="*/ 10 h 10"/>
                  <a:gd name="T24" fmla="*/ 1 w 6"/>
                  <a:gd name="T25" fmla="*/ 9 h 10"/>
                  <a:gd name="T26" fmla="*/ 1 w 6"/>
                  <a:gd name="T27" fmla="*/ 9 h 10"/>
                  <a:gd name="T28" fmla="*/ 1 w 6"/>
                  <a:gd name="T29" fmla="*/ 9 h 10"/>
                  <a:gd name="T30" fmla="*/ 0 w 6"/>
                  <a:gd name="T31" fmla="*/ 9 h 10"/>
                  <a:gd name="T32" fmla="*/ 0 w 6"/>
                  <a:gd name="T33" fmla="*/ 7 h 10"/>
                  <a:gd name="T34" fmla="*/ 0 w 6"/>
                  <a:gd name="T35" fmla="*/ 7 h 10"/>
                  <a:gd name="T36" fmla="*/ 0 w 6"/>
                  <a:gd name="T37" fmla="*/ 7 h 10"/>
                  <a:gd name="T38" fmla="*/ 1 w 6"/>
                  <a:gd name="T39" fmla="*/ 1 h 10"/>
                  <a:gd name="T40" fmla="*/ 1 w 6"/>
                  <a:gd name="T41" fmla="*/ 1 h 10"/>
                  <a:gd name="T42" fmla="*/ 1 w 6"/>
                  <a:gd name="T43" fmla="*/ 1 h 10"/>
                  <a:gd name="T44" fmla="*/ 1 w 6"/>
                  <a:gd name="T45" fmla="*/ 1 h 10"/>
                  <a:gd name="T46" fmla="*/ 3 w 6"/>
                  <a:gd name="T47" fmla="*/ 0 h 10"/>
                  <a:gd name="T48" fmla="*/ 3 w 6"/>
                  <a:gd name="T49" fmla="*/ 0 h 10"/>
                  <a:gd name="T50" fmla="*/ 3 w 6"/>
                  <a:gd name="T51" fmla="*/ 0 h 10"/>
                  <a:gd name="T52" fmla="*/ 3 w 6"/>
                  <a:gd name="T53" fmla="*/ 0 h 10"/>
                  <a:gd name="T54" fmla="*/ 5 w 6"/>
                  <a:gd name="T55" fmla="*/ 0 h 10"/>
                  <a:gd name="T56" fmla="*/ 5 w 6"/>
                  <a:gd name="T57" fmla="*/ 0 h 10"/>
                  <a:gd name="T58" fmla="*/ 5 w 6"/>
                  <a:gd name="T59" fmla="*/ 0 h 10"/>
                  <a:gd name="T60" fmla="*/ 5 w 6"/>
                  <a:gd name="T61" fmla="*/ 0 h 10"/>
                  <a:gd name="T62" fmla="*/ 5 w 6"/>
                  <a:gd name="T63" fmla="*/ 0 h 10"/>
                  <a:gd name="T64" fmla="*/ 6 w 6"/>
                  <a:gd name="T65" fmla="*/ 1 h 10"/>
                  <a:gd name="T66" fmla="*/ 6 w 6"/>
                  <a:gd name="T67" fmla="*/ 1 h 10"/>
                  <a:gd name="T68" fmla="*/ 6 w 6"/>
                  <a:gd name="T69" fmla="*/ 1 h 10"/>
                  <a:gd name="T70" fmla="*/ 6 w 6"/>
                  <a:gd name="T71" fmla="*/ 1 h 10"/>
                  <a:gd name="T72" fmla="*/ 6 w 6"/>
                  <a:gd name="T73" fmla="*/ 3 h 10"/>
                  <a:gd name="T74" fmla="*/ 6 w 6"/>
                  <a:gd name="T75" fmla="*/ 3 h 10"/>
                  <a:gd name="T76" fmla="*/ 5 w 6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10">
                    <a:moveTo>
                      <a:pt x="5" y="7"/>
                    </a:move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Freeform 2429">
                <a:extLst>
                  <a:ext uri="{FF2B5EF4-FFF2-40B4-BE49-F238E27FC236}">
                    <a16:creationId xmlns:a16="http://schemas.microsoft.com/office/drawing/2014/main" id="{560C9889-3BF9-5E14-1F68-7C998CD95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082"/>
                <a:ext cx="5" cy="7"/>
              </a:xfrm>
              <a:custGeom>
                <a:avLst/>
                <a:gdLst>
                  <a:gd name="T0" fmla="*/ 5 w 5"/>
                  <a:gd name="T1" fmla="*/ 6 h 7"/>
                  <a:gd name="T2" fmla="*/ 5 w 5"/>
                  <a:gd name="T3" fmla="*/ 6 h 7"/>
                  <a:gd name="T4" fmla="*/ 5 w 5"/>
                  <a:gd name="T5" fmla="*/ 6 h 7"/>
                  <a:gd name="T6" fmla="*/ 5 w 5"/>
                  <a:gd name="T7" fmla="*/ 6 h 7"/>
                  <a:gd name="T8" fmla="*/ 5 w 5"/>
                  <a:gd name="T9" fmla="*/ 7 h 7"/>
                  <a:gd name="T10" fmla="*/ 4 w 5"/>
                  <a:gd name="T11" fmla="*/ 7 h 7"/>
                  <a:gd name="T12" fmla="*/ 4 w 5"/>
                  <a:gd name="T13" fmla="*/ 7 h 7"/>
                  <a:gd name="T14" fmla="*/ 4 w 5"/>
                  <a:gd name="T15" fmla="*/ 7 h 7"/>
                  <a:gd name="T16" fmla="*/ 4 w 5"/>
                  <a:gd name="T17" fmla="*/ 7 h 7"/>
                  <a:gd name="T18" fmla="*/ 2 w 5"/>
                  <a:gd name="T19" fmla="*/ 7 h 7"/>
                  <a:gd name="T20" fmla="*/ 2 w 5"/>
                  <a:gd name="T21" fmla="*/ 7 h 7"/>
                  <a:gd name="T22" fmla="*/ 2 w 5"/>
                  <a:gd name="T23" fmla="*/ 7 h 7"/>
                  <a:gd name="T24" fmla="*/ 0 w 5"/>
                  <a:gd name="T25" fmla="*/ 7 h 7"/>
                  <a:gd name="T26" fmla="*/ 0 w 5"/>
                  <a:gd name="T27" fmla="*/ 6 h 7"/>
                  <a:gd name="T28" fmla="*/ 0 w 5"/>
                  <a:gd name="T29" fmla="*/ 6 h 7"/>
                  <a:gd name="T30" fmla="*/ 0 w 5"/>
                  <a:gd name="T31" fmla="*/ 6 h 7"/>
                  <a:gd name="T32" fmla="*/ 0 w 5"/>
                  <a:gd name="T33" fmla="*/ 6 h 7"/>
                  <a:gd name="T34" fmla="*/ 0 w 5"/>
                  <a:gd name="T35" fmla="*/ 0 h 7"/>
                  <a:gd name="T36" fmla="*/ 5 w 5"/>
                  <a:gd name="T37" fmla="*/ 0 h 7"/>
                  <a:gd name="T38" fmla="*/ 5 w 5"/>
                  <a:gd name="T39" fmla="*/ 6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2" name="Freeform 2430">
                <a:extLst>
                  <a:ext uri="{FF2B5EF4-FFF2-40B4-BE49-F238E27FC236}">
                    <a16:creationId xmlns:a16="http://schemas.microsoft.com/office/drawing/2014/main" id="{D8BA12C5-7E7D-F5F3-41C7-BEEFFE418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082"/>
                <a:ext cx="5" cy="7"/>
              </a:xfrm>
              <a:custGeom>
                <a:avLst/>
                <a:gdLst>
                  <a:gd name="T0" fmla="*/ 5 w 5"/>
                  <a:gd name="T1" fmla="*/ 6 h 7"/>
                  <a:gd name="T2" fmla="*/ 5 w 5"/>
                  <a:gd name="T3" fmla="*/ 6 h 7"/>
                  <a:gd name="T4" fmla="*/ 5 w 5"/>
                  <a:gd name="T5" fmla="*/ 6 h 7"/>
                  <a:gd name="T6" fmla="*/ 5 w 5"/>
                  <a:gd name="T7" fmla="*/ 6 h 7"/>
                  <a:gd name="T8" fmla="*/ 5 w 5"/>
                  <a:gd name="T9" fmla="*/ 7 h 7"/>
                  <a:gd name="T10" fmla="*/ 4 w 5"/>
                  <a:gd name="T11" fmla="*/ 7 h 7"/>
                  <a:gd name="T12" fmla="*/ 4 w 5"/>
                  <a:gd name="T13" fmla="*/ 7 h 7"/>
                  <a:gd name="T14" fmla="*/ 4 w 5"/>
                  <a:gd name="T15" fmla="*/ 7 h 7"/>
                  <a:gd name="T16" fmla="*/ 4 w 5"/>
                  <a:gd name="T17" fmla="*/ 7 h 7"/>
                  <a:gd name="T18" fmla="*/ 4 w 5"/>
                  <a:gd name="T19" fmla="*/ 7 h 7"/>
                  <a:gd name="T20" fmla="*/ 2 w 5"/>
                  <a:gd name="T21" fmla="*/ 7 h 7"/>
                  <a:gd name="T22" fmla="*/ 2 w 5"/>
                  <a:gd name="T23" fmla="*/ 7 h 7"/>
                  <a:gd name="T24" fmla="*/ 2 w 5"/>
                  <a:gd name="T25" fmla="*/ 7 h 7"/>
                  <a:gd name="T26" fmla="*/ 0 w 5"/>
                  <a:gd name="T27" fmla="*/ 7 h 7"/>
                  <a:gd name="T28" fmla="*/ 0 w 5"/>
                  <a:gd name="T29" fmla="*/ 6 h 7"/>
                  <a:gd name="T30" fmla="*/ 0 w 5"/>
                  <a:gd name="T31" fmla="*/ 6 h 7"/>
                  <a:gd name="T32" fmla="*/ 0 w 5"/>
                  <a:gd name="T33" fmla="*/ 6 h 7"/>
                  <a:gd name="T34" fmla="*/ 0 w 5"/>
                  <a:gd name="T35" fmla="*/ 6 h 7"/>
                  <a:gd name="T36" fmla="*/ 0 w 5"/>
                  <a:gd name="T37" fmla="*/ 6 h 7"/>
                  <a:gd name="T38" fmla="*/ 0 w 5"/>
                  <a:gd name="T39" fmla="*/ 0 h 7"/>
                  <a:gd name="T40" fmla="*/ 5 w 5"/>
                  <a:gd name="T41" fmla="*/ 0 h 7"/>
                  <a:gd name="T42" fmla="*/ 5 w 5"/>
                  <a:gd name="T43" fmla="*/ 6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05" name="Group 2431">
              <a:extLst>
                <a:ext uri="{FF2B5EF4-FFF2-40B4-BE49-F238E27FC236}">
                  <a16:creationId xmlns:a16="http://schemas.microsoft.com/office/drawing/2014/main" id="{5DFD15AB-2D90-C0A6-F4E2-01C455B86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6" y="1645"/>
              <a:ext cx="2463" cy="2126"/>
              <a:chOff x="2760" y="1764"/>
              <a:chExt cx="2427" cy="2024"/>
            </a:xfrm>
          </p:grpSpPr>
          <p:sp>
            <p:nvSpPr>
              <p:cNvPr id="493" name="Freeform 2432">
                <a:extLst>
                  <a:ext uri="{FF2B5EF4-FFF2-40B4-BE49-F238E27FC236}">
                    <a16:creationId xmlns:a16="http://schemas.microsoft.com/office/drawing/2014/main" id="{082988D8-29F8-62E2-0C72-4230F364B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40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2 w 7"/>
                  <a:gd name="T3" fmla="*/ 16 h 21"/>
                  <a:gd name="T4" fmla="*/ 3 w 7"/>
                  <a:gd name="T5" fmla="*/ 13 h 21"/>
                  <a:gd name="T6" fmla="*/ 5 w 7"/>
                  <a:gd name="T7" fmla="*/ 9 h 21"/>
                  <a:gd name="T8" fmla="*/ 7 w 7"/>
                  <a:gd name="T9" fmla="*/ 4 h 21"/>
                  <a:gd name="T10" fmla="*/ 7 w 7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2" y="16"/>
                    </a:lnTo>
                    <a:lnTo>
                      <a:pt x="3" y="13"/>
                    </a:lnTo>
                    <a:lnTo>
                      <a:pt x="5" y="9"/>
                    </a:lnTo>
                    <a:lnTo>
                      <a:pt x="7" y="4"/>
                    </a:lnTo>
                    <a:lnTo>
                      <a:pt x="7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Freeform 2433">
                <a:extLst>
                  <a:ext uri="{FF2B5EF4-FFF2-40B4-BE49-F238E27FC236}">
                    <a16:creationId xmlns:a16="http://schemas.microsoft.com/office/drawing/2014/main" id="{BB41B6D1-37B6-CFFE-1E7E-E4C369EC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1920"/>
                <a:ext cx="6" cy="9"/>
              </a:xfrm>
              <a:custGeom>
                <a:avLst/>
                <a:gdLst>
                  <a:gd name="T0" fmla="*/ 3 w 6"/>
                  <a:gd name="T1" fmla="*/ 0 h 9"/>
                  <a:gd name="T2" fmla="*/ 6 w 6"/>
                  <a:gd name="T3" fmla="*/ 3 h 9"/>
                  <a:gd name="T4" fmla="*/ 5 w 6"/>
                  <a:gd name="T5" fmla="*/ 8 h 9"/>
                  <a:gd name="T6" fmla="*/ 5 w 6"/>
                  <a:gd name="T7" fmla="*/ 8 h 9"/>
                  <a:gd name="T8" fmla="*/ 5 w 6"/>
                  <a:gd name="T9" fmla="*/ 8 h 9"/>
                  <a:gd name="T10" fmla="*/ 3 w 6"/>
                  <a:gd name="T11" fmla="*/ 8 h 9"/>
                  <a:gd name="T12" fmla="*/ 3 w 6"/>
                  <a:gd name="T13" fmla="*/ 8 h 9"/>
                  <a:gd name="T14" fmla="*/ 3 w 6"/>
                  <a:gd name="T15" fmla="*/ 9 h 9"/>
                  <a:gd name="T16" fmla="*/ 1 w 6"/>
                  <a:gd name="T17" fmla="*/ 9 h 9"/>
                  <a:gd name="T18" fmla="*/ 1 w 6"/>
                  <a:gd name="T19" fmla="*/ 9 h 9"/>
                  <a:gd name="T20" fmla="*/ 1 w 6"/>
                  <a:gd name="T21" fmla="*/ 8 h 9"/>
                  <a:gd name="T22" fmla="*/ 1 w 6"/>
                  <a:gd name="T23" fmla="*/ 8 h 9"/>
                  <a:gd name="T24" fmla="*/ 0 w 6"/>
                  <a:gd name="T25" fmla="*/ 8 h 9"/>
                  <a:gd name="T26" fmla="*/ 0 w 6"/>
                  <a:gd name="T27" fmla="*/ 8 h 9"/>
                  <a:gd name="T28" fmla="*/ 0 w 6"/>
                  <a:gd name="T29" fmla="*/ 8 h 9"/>
                  <a:gd name="T30" fmla="*/ 0 w 6"/>
                  <a:gd name="T31" fmla="*/ 6 h 9"/>
                  <a:gd name="T32" fmla="*/ 0 w 6"/>
                  <a:gd name="T33" fmla="*/ 6 h 9"/>
                  <a:gd name="T34" fmla="*/ 0 w 6"/>
                  <a:gd name="T35" fmla="*/ 6 h 9"/>
                  <a:gd name="T36" fmla="*/ 0 w 6"/>
                  <a:gd name="T37" fmla="*/ 6 h 9"/>
                  <a:gd name="T38" fmla="*/ 3 w 6"/>
                  <a:gd name="T39" fmla="*/ 0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" h="9">
                    <a:moveTo>
                      <a:pt x="3" y="0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5" name="Freeform 2434">
                <a:extLst>
                  <a:ext uri="{FF2B5EF4-FFF2-40B4-BE49-F238E27FC236}">
                    <a16:creationId xmlns:a16="http://schemas.microsoft.com/office/drawing/2014/main" id="{D05CE5D0-6070-4D67-9D79-EABF78259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1920"/>
                <a:ext cx="6" cy="9"/>
              </a:xfrm>
              <a:custGeom>
                <a:avLst/>
                <a:gdLst>
                  <a:gd name="T0" fmla="*/ 3 w 6"/>
                  <a:gd name="T1" fmla="*/ 0 h 9"/>
                  <a:gd name="T2" fmla="*/ 6 w 6"/>
                  <a:gd name="T3" fmla="*/ 3 h 9"/>
                  <a:gd name="T4" fmla="*/ 5 w 6"/>
                  <a:gd name="T5" fmla="*/ 8 h 9"/>
                  <a:gd name="T6" fmla="*/ 5 w 6"/>
                  <a:gd name="T7" fmla="*/ 8 h 9"/>
                  <a:gd name="T8" fmla="*/ 5 w 6"/>
                  <a:gd name="T9" fmla="*/ 8 h 9"/>
                  <a:gd name="T10" fmla="*/ 3 w 6"/>
                  <a:gd name="T11" fmla="*/ 8 h 9"/>
                  <a:gd name="T12" fmla="*/ 3 w 6"/>
                  <a:gd name="T13" fmla="*/ 8 h 9"/>
                  <a:gd name="T14" fmla="*/ 3 w 6"/>
                  <a:gd name="T15" fmla="*/ 9 h 9"/>
                  <a:gd name="T16" fmla="*/ 1 w 6"/>
                  <a:gd name="T17" fmla="*/ 9 h 9"/>
                  <a:gd name="T18" fmla="*/ 1 w 6"/>
                  <a:gd name="T19" fmla="*/ 9 h 9"/>
                  <a:gd name="T20" fmla="*/ 1 w 6"/>
                  <a:gd name="T21" fmla="*/ 9 h 9"/>
                  <a:gd name="T22" fmla="*/ 1 w 6"/>
                  <a:gd name="T23" fmla="*/ 8 h 9"/>
                  <a:gd name="T24" fmla="*/ 1 w 6"/>
                  <a:gd name="T25" fmla="*/ 8 h 9"/>
                  <a:gd name="T26" fmla="*/ 0 w 6"/>
                  <a:gd name="T27" fmla="*/ 8 h 9"/>
                  <a:gd name="T28" fmla="*/ 0 w 6"/>
                  <a:gd name="T29" fmla="*/ 8 h 9"/>
                  <a:gd name="T30" fmla="*/ 0 w 6"/>
                  <a:gd name="T31" fmla="*/ 8 h 9"/>
                  <a:gd name="T32" fmla="*/ 0 w 6"/>
                  <a:gd name="T33" fmla="*/ 6 h 9"/>
                  <a:gd name="T34" fmla="*/ 0 w 6"/>
                  <a:gd name="T35" fmla="*/ 6 h 9"/>
                  <a:gd name="T36" fmla="*/ 0 w 6"/>
                  <a:gd name="T37" fmla="*/ 6 h 9"/>
                  <a:gd name="T38" fmla="*/ 0 w 6"/>
                  <a:gd name="T39" fmla="*/ 6 h 9"/>
                  <a:gd name="T40" fmla="*/ 0 w 6"/>
                  <a:gd name="T41" fmla="*/ 6 h 9"/>
                  <a:gd name="T42" fmla="*/ 3 w 6"/>
                  <a:gd name="T43" fmla="*/ 0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" h="9">
                    <a:moveTo>
                      <a:pt x="3" y="0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Freeform 2435">
                <a:extLst>
                  <a:ext uri="{FF2B5EF4-FFF2-40B4-BE49-F238E27FC236}">
                    <a16:creationId xmlns:a16="http://schemas.microsoft.com/office/drawing/2014/main" id="{DF53F46C-AC1F-235D-62AF-B2D653A57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1925"/>
                <a:ext cx="7" cy="10"/>
              </a:xfrm>
              <a:custGeom>
                <a:avLst/>
                <a:gdLst>
                  <a:gd name="T0" fmla="*/ 2 w 7"/>
                  <a:gd name="T1" fmla="*/ 1 h 9"/>
                  <a:gd name="T2" fmla="*/ 2 w 7"/>
                  <a:gd name="T3" fmla="*/ 1 h 9"/>
                  <a:gd name="T4" fmla="*/ 2 w 7"/>
                  <a:gd name="T5" fmla="*/ 0 h 9"/>
                  <a:gd name="T6" fmla="*/ 3 w 7"/>
                  <a:gd name="T7" fmla="*/ 0 h 9"/>
                  <a:gd name="T8" fmla="*/ 3 w 7"/>
                  <a:gd name="T9" fmla="*/ 0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0 h 9"/>
                  <a:gd name="T22" fmla="*/ 5 w 7"/>
                  <a:gd name="T23" fmla="*/ 0 h 9"/>
                  <a:gd name="T24" fmla="*/ 7 w 7"/>
                  <a:gd name="T25" fmla="*/ 0 h 9"/>
                  <a:gd name="T26" fmla="*/ 7 w 7"/>
                  <a:gd name="T27" fmla="*/ 1 h 9"/>
                  <a:gd name="T28" fmla="*/ 7 w 7"/>
                  <a:gd name="T29" fmla="*/ 1 h 9"/>
                  <a:gd name="T30" fmla="*/ 7 w 7"/>
                  <a:gd name="T31" fmla="*/ 1 h 9"/>
                  <a:gd name="T32" fmla="*/ 7 w 7"/>
                  <a:gd name="T33" fmla="*/ 1 h 9"/>
                  <a:gd name="T34" fmla="*/ 7 w 7"/>
                  <a:gd name="T35" fmla="*/ 1 h 9"/>
                  <a:gd name="T36" fmla="*/ 7 w 7"/>
                  <a:gd name="T37" fmla="*/ 3 h 9"/>
                  <a:gd name="T38" fmla="*/ 5 w 7"/>
                  <a:gd name="T39" fmla="*/ 70 h 9"/>
                  <a:gd name="T40" fmla="*/ 3 w 7"/>
                  <a:gd name="T41" fmla="*/ 70 h 9"/>
                  <a:gd name="T42" fmla="*/ 3 w 7"/>
                  <a:gd name="T43" fmla="*/ 70 h 9"/>
                  <a:gd name="T44" fmla="*/ 3 w 7"/>
                  <a:gd name="T45" fmla="*/ 87 h 9"/>
                  <a:gd name="T46" fmla="*/ 3 w 7"/>
                  <a:gd name="T47" fmla="*/ 87 h 9"/>
                  <a:gd name="T48" fmla="*/ 3 w 7"/>
                  <a:gd name="T49" fmla="*/ 87 h 9"/>
                  <a:gd name="T50" fmla="*/ 2 w 7"/>
                  <a:gd name="T51" fmla="*/ 87 h 9"/>
                  <a:gd name="T52" fmla="*/ 2 w 7"/>
                  <a:gd name="T53" fmla="*/ 87 h 9"/>
                  <a:gd name="T54" fmla="*/ 2 w 7"/>
                  <a:gd name="T55" fmla="*/ 87 h 9"/>
                  <a:gd name="T56" fmla="*/ 2 w 7"/>
                  <a:gd name="T57" fmla="*/ 87 h 9"/>
                  <a:gd name="T58" fmla="*/ 2 w 7"/>
                  <a:gd name="T59" fmla="*/ 87 h 9"/>
                  <a:gd name="T60" fmla="*/ 0 w 7"/>
                  <a:gd name="T61" fmla="*/ 87 h 9"/>
                  <a:gd name="T62" fmla="*/ 0 w 7"/>
                  <a:gd name="T63" fmla="*/ 70 h 9"/>
                  <a:gd name="T64" fmla="*/ 0 w 7"/>
                  <a:gd name="T65" fmla="*/ 70 h 9"/>
                  <a:gd name="T66" fmla="*/ 0 w 7"/>
                  <a:gd name="T67" fmla="*/ 70 h 9"/>
                  <a:gd name="T68" fmla="*/ 0 w 7"/>
                  <a:gd name="T69" fmla="*/ 70 h 9"/>
                  <a:gd name="T70" fmla="*/ 0 w 7"/>
                  <a:gd name="T71" fmla="*/ 70 h 9"/>
                  <a:gd name="T72" fmla="*/ 0 w 7"/>
                  <a:gd name="T73" fmla="*/ 63 h 9"/>
                  <a:gd name="T74" fmla="*/ 0 w 7"/>
                  <a:gd name="T75" fmla="*/ 63 h 9"/>
                  <a:gd name="T76" fmla="*/ 2 w 7"/>
                  <a:gd name="T77" fmla="*/ 1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Freeform 2436">
                <a:extLst>
                  <a:ext uri="{FF2B5EF4-FFF2-40B4-BE49-F238E27FC236}">
                    <a16:creationId xmlns:a16="http://schemas.microsoft.com/office/drawing/2014/main" id="{BD7E7ABA-4A5F-26BA-5887-60B745EE8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1925"/>
                <a:ext cx="7" cy="10"/>
              </a:xfrm>
              <a:custGeom>
                <a:avLst/>
                <a:gdLst>
                  <a:gd name="T0" fmla="*/ 2 w 7"/>
                  <a:gd name="T1" fmla="*/ 1 h 9"/>
                  <a:gd name="T2" fmla="*/ 2 w 7"/>
                  <a:gd name="T3" fmla="*/ 1 h 9"/>
                  <a:gd name="T4" fmla="*/ 2 w 7"/>
                  <a:gd name="T5" fmla="*/ 0 h 9"/>
                  <a:gd name="T6" fmla="*/ 3 w 7"/>
                  <a:gd name="T7" fmla="*/ 0 h 9"/>
                  <a:gd name="T8" fmla="*/ 3 w 7"/>
                  <a:gd name="T9" fmla="*/ 0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0 h 9"/>
                  <a:gd name="T22" fmla="*/ 5 w 7"/>
                  <a:gd name="T23" fmla="*/ 0 h 9"/>
                  <a:gd name="T24" fmla="*/ 7 w 7"/>
                  <a:gd name="T25" fmla="*/ 0 h 9"/>
                  <a:gd name="T26" fmla="*/ 7 w 7"/>
                  <a:gd name="T27" fmla="*/ 1 h 9"/>
                  <a:gd name="T28" fmla="*/ 7 w 7"/>
                  <a:gd name="T29" fmla="*/ 1 h 9"/>
                  <a:gd name="T30" fmla="*/ 7 w 7"/>
                  <a:gd name="T31" fmla="*/ 1 h 9"/>
                  <a:gd name="T32" fmla="*/ 7 w 7"/>
                  <a:gd name="T33" fmla="*/ 1 h 9"/>
                  <a:gd name="T34" fmla="*/ 7 w 7"/>
                  <a:gd name="T35" fmla="*/ 1 h 9"/>
                  <a:gd name="T36" fmla="*/ 7 w 7"/>
                  <a:gd name="T37" fmla="*/ 3 h 9"/>
                  <a:gd name="T38" fmla="*/ 5 w 7"/>
                  <a:gd name="T39" fmla="*/ 70 h 9"/>
                  <a:gd name="T40" fmla="*/ 3 w 7"/>
                  <a:gd name="T41" fmla="*/ 70 h 9"/>
                  <a:gd name="T42" fmla="*/ 3 w 7"/>
                  <a:gd name="T43" fmla="*/ 70 h 9"/>
                  <a:gd name="T44" fmla="*/ 3 w 7"/>
                  <a:gd name="T45" fmla="*/ 87 h 9"/>
                  <a:gd name="T46" fmla="*/ 3 w 7"/>
                  <a:gd name="T47" fmla="*/ 87 h 9"/>
                  <a:gd name="T48" fmla="*/ 3 w 7"/>
                  <a:gd name="T49" fmla="*/ 87 h 9"/>
                  <a:gd name="T50" fmla="*/ 2 w 7"/>
                  <a:gd name="T51" fmla="*/ 87 h 9"/>
                  <a:gd name="T52" fmla="*/ 2 w 7"/>
                  <a:gd name="T53" fmla="*/ 87 h 9"/>
                  <a:gd name="T54" fmla="*/ 2 w 7"/>
                  <a:gd name="T55" fmla="*/ 87 h 9"/>
                  <a:gd name="T56" fmla="*/ 2 w 7"/>
                  <a:gd name="T57" fmla="*/ 87 h 9"/>
                  <a:gd name="T58" fmla="*/ 2 w 7"/>
                  <a:gd name="T59" fmla="*/ 87 h 9"/>
                  <a:gd name="T60" fmla="*/ 0 w 7"/>
                  <a:gd name="T61" fmla="*/ 87 h 9"/>
                  <a:gd name="T62" fmla="*/ 0 w 7"/>
                  <a:gd name="T63" fmla="*/ 70 h 9"/>
                  <a:gd name="T64" fmla="*/ 0 w 7"/>
                  <a:gd name="T65" fmla="*/ 70 h 9"/>
                  <a:gd name="T66" fmla="*/ 0 w 7"/>
                  <a:gd name="T67" fmla="*/ 70 h 9"/>
                  <a:gd name="T68" fmla="*/ 0 w 7"/>
                  <a:gd name="T69" fmla="*/ 70 h 9"/>
                  <a:gd name="T70" fmla="*/ 0 w 7"/>
                  <a:gd name="T71" fmla="*/ 70 h 9"/>
                  <a:gd name="T72" fmla="*/ 0 w 7"/>
                  <a:gd name="T73" fmla="*/ 63 h 9"/>
                  <a:gd name="T74" fmla="*/ 0 w 7"/>
                  <a:gd name="T75" fmla="*/ 63 h 9"/>
                  <a:gd name="T76" fmla="*/ 2 w 7"/>
                  <a:gd name="T77" fmla="*/ 1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Freeform 2437">
                <a:extLst>
                  <a:ext uri="{FF2B5EF4-FFF2-40B4-BE49-F238E27FC236}">
                    <a16:creationId xmlns:a16="http://schemas.microsoft.com/office/drawing/2014/main" id="{EE8816EF-B09A-614D-4C75-40A898ABA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1929"/>
                <a:ext cx="7" cy="11"/>
              </a:xfrm>
              <a:custGeom>
                <a:avLst/>
                <a:gdLst>
                  <a:gd name="T0" fmla="*/ 2 w 7"/>
                  <a:gd name="T1" fmla="*/ 2 h 11"/>
                  <a:gd name="T2" fmla="*/ 2 w 7"/>
                  <a:gd name="T3" fmla="*/ 2 h 11"/>
                  <a:gd name="T4" fmla="*/ 2 w 7"/>
                  <a:gd name="T5" fmla="*/ 2 h 11"/>
                  <a:gd name="T6" fmla="*/ 2 w 7"/>
                  <a:gd name="T7" fmla="*/ 2 h 11"/>
                  <a:gd name="T8" fmla="*/ 2 w 7"/>
                  <a:gd name="T9" fmla="*/ 2 h 11"/>
                  <a:gd name="T10" fmla="*/ 4 w 7"/>
                  <a:gd name="T11" fmla="*/ 0 h 11"/>
                  <a:gd name="T12" fmla="*/ 4 w 7"/>
                  <a:gd name="T13" fmla="*/ 0 h 11"/>
                  <a:gd name="T14" fmla="*/ 4 w 7"/>
                  <a:gd name="T15" fmla="*/ 0 h 11"/>
                  <a:gd name="T16" fmla="*/ 4 w 7"/>
                  <a:gd name="T17" fmla="*/ 0 h 11"/>
                  <a:gd name="T18" fmla="*/ 4 w 7"/>
                  <a:gd name="T19" fmla="*/ 0 h 11"/>
                  <a:gd name="T20" fmla="*/ 5 w 7"/>
                  <a:gd name="T21" fmla="*/ 0 h 11"/>
                  <a:gd name="T22" fmla="*/ 5 w 7"/>
                  <a:gd name="T23" fmla="*/ 0 h 11"/>
                  <a:gd name="T24" fmla="*/ 5 w 7"/>
                  <a:gd name="T25" fmla="*/ 2 h 11"/>
                  <a:gd name="T26" fmla="*/ 5 w 7"/>
                  <a:gd name="T27" fmla="*/ 2 h 11"/>
                  <a:gd name="T28" fmla="*/ 5 w 7"/>
                  <a:gd name="T29" fmla="*/ 2 h 11"/>
                  <a:gd name="T30" fmla="*/ 7 w 7"/>
                  <a:gd name="T31" fmla="*/ 2 h 11"/>
                  <a:gd name="T32" fmla="*/ 7 w 7"/>
                  <a:gd name="T33" fmla="*/ 2 h 11"/>
                  <a:gd name="T34" fmla="*/ 7 w 7"/>
                  <a:gd name="T35" fmla="*/ 3 h 11"/>
                  <a:gd name="T36" fmla="*/ 7 w 7"/>
                  <a:gd name="T37" fmla="*/ 3 h 11"/>
                  <a:gd name="T38" fmla="*/ 5 w 7"/>
                  <a:gd name="T39" fmla="*/ 8 h 11"/>
                  <a:gd name="T40" fmla="*/ 5 w 7"/>
                  <a:gd name="T41" fmla="*/ 8 h 11"/>
                  <a:gd name="T42" fmla="*/ 5 w 7"/>
                  <a:gd name="T43" fmla="*/ 9 h 11"/>
                  <a:gd name="T44" fmla="*/ 5 w 7"/>
                  <a:gd name="T45" fmla="*/ 9 h 11"/>
                  <a:gd name="T46" fmla="*/ 4 w 7"/>
                  <a:gd name="T47" fmla="*/ 9 h 11"/>
                  <a:gd name="T48" fmla="*/ 4 w 7"/>
                  <a:gd name="T49" fmla="*/ 9 h 11"/>
                  <a:gd name="T50" fmla="*/ 4 w 7"/>
                  <a:gd name="T51" fmla="*/ 11 h 11"/>
                  <a:gd name="T52" fmla="*/ 4 w 7"/>
                  <a:gd name="T53" fmla="*/ 11 h 11"/>
                  <a:gd name="T54" fmla="*/ 4 w 7"/>
                  <a:gd name="T55" fmla="*/ 11 h 11"/>
                  <a:gd name="T56" fmla="*/ 2 w 7"/>
                  <a:gd name="T57" fmla="*/ 11 h 11"/>
                  <a:gd name="T58" fmla="*/ 2 w 7"/>
                  <a:gd name="T59" fmla="*/ 11 h 11"/>
                  <a:gd name="T60" fmla="*/ 2 w 7"/>
                  <a:gd name="T61" fmla="*/ 9 h 11"/>
                  <a:gd name="T62" fmla="*/ 2 w 7"/>
                  <a:gd name="T63" fmla="*/ 9 h 11"/>
                  <a:gd name="T64" fmla="*/ 0 w 7"/>
                  <a:gd name="T65" fmla="*/ 9 h 11"/>
                  <a:gd name="T66" fmla="*/ 0 w 7"/>
                  <a:gd name="T67" fmla="*/ 9 h 11"/>
                  <a:gd name="T68" fmla="*/ 0 w 7"/>
                  <a:gd name="T69" fmla="*/ 8 h 11"/>
                  <a:gd name="T70" fmla="*/ 0 w 7"/>
                  <a:gd name="T71" fmla="*/ 8 h 11"/>
                  <a:gd name="T72" fmla="*/ 0 w 7"/>
                  <a:gd name="T73" fmla="*/ 8 h 11"/>
                  <a:gd name="T74" fmla="*/ 0 w 7"/>
                  <a:gd name="T75" fmla="*/ 8 h 11"/>
                  <a:gd name="T76" fmla="*/ 2 w 7"/>
                  <a:gd name="T77" fmla="*/ 2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1">
                    <a:moveTo>
                      <a:pt x="2" y="2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Freeform 2438">
                <a:extLst>
                  <a:ext uri="{FF2B5EF4-FFF2-40B4-BE49-F238E27FC236}">
                    <a16:creationId xmlns:a16="http://schemas.microsoft.com/office/drawing/2014/main" id="{4EFC3A31-890A-5C1B-491E-1332F8652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1929"/>
                <a:ext cx="7" cy="11"/>
              </a:xfrm>
              <a:custGeom>
                <a:avLst/>
                <a:gdLst>
                  <a:gd name="T0" fmla="*/ 2 w 7"/>
                  <a:gd name="T1" fmla="*/ 2 h 11"/>
                  <a:gd name="T2" fmla="*/ 2 w 7"/>
                  <a:gd name="T3" fmla="*/ 2 h 11"/>
                  <a:gd name="T4" fmla="*/ 2 w 7"/>
                  <a:gd name="T5" fmla="*/ 2 h 11"/>
                  <a:gd name="T6" fmla="*/ 2 w 7"/>
                  <a:gd name="T7" fmla="*/ 2 h 11"/>
                  <a:gd name="T8" fmla="*/ 2 w 7"/>
                  <a:gd name="T9" fmla="*/ 2 h 11"/>
                  <a:gd name="T10" fmla="*/ 4 w 7"/>
                  <a:gd name="T11" fmla="*/ 0 h 11"/>
                  <a:gd name="T12" fmla="*/ 4 w 7"/>
                  <a:gd name="T13" fmla="*/ 0 h 11"/>
                  <a:gd name="T14" fmla="*/ 4 w 7"/>
                  <a:gd name="T15" fmla="*/ 0 h 11"/>
                  <a:gd name="T16" fmla="*/ 4 w 7"/>
                  <a:gd name="T17" fmla="*/ 0 h 11"/>
                  <a:gd name="T18" fmla="*/ 4 w 7"/>
                  <a:gd name="T19" fmla="*/ 0 h 11"/>
                  <a:gd name="T20" fmla="*/ 5 w 7"/>
                  <a:gd name="T21" fmla="*/ 0 h 11"/>
                  <a:gd name="T22" fmla="*/ 5 w 7"/>
                  <a:gd name="T23" fmla="*/ 0 h 11"/>
                  <a:gd name="T24" fmla="*/ 5 w 7"/>
                  <a:gd name="T25" fmla="*/ 2 h 11"/>
                  <a:gd name="T26" fmla="*/ 5 w 7"/>
                  <a:gd name="T27" fmla="*/ 2 h 11"/>
                  <a:gd name="T28" fmla="*/ 5 w 7"/>
                  <a:gd name="T29" fmla="*/ 2 h 11"/>
                  <a:gd name="T30" fmla="*/ 7 w 7"/>
                  <a:gd name="T31" fmla="*/ 2 h 11"/>
                  <a:gd name="T32" fmla="*/ 7 w 7"/>
                  <a:gd name="T33" fmla="*/ 2 h 11"/>
                  <a:gd name="T34" fmla="*/ 7 w 7"/>
                  <a:gd name="T35" fmla="*/ 3 h 11"/>
                  <a:gd name="T36" fmla="*/ 7 w 7"/>
                  <a:gd name="T37" fmla="*/ 3 h 11"/>
                  <a:gd name="T38" fmla="*/ 5 w 7"/>
                  <a:gd name="T39" fmla="*/ 8 h 11"/>
                  <a:gd name="T40" fmla="*/ 5 w 7"/>
                  <a:gd name="T41" fmla="*/ 8 h 11"/>
                  <a:gd name="T42" fmla="*/ 5 w 7"/>
                  <a:gd name="T43" fmla="*/ 9 h 11"/>
                  <a:gd name="T44" fmla="*/ 5 w 7"/>
                  <a:gd name="T45" fmla="*/ 9 h 11"/>
                  <a:gd name="T46" fmla="*/ 4 w 7"/>
                  <a:gd name="T47" fmla="*/ 9 h 11"/>
                  <a:gd name="T48" fmla="*/ 4 w 7"/>
                  <a:gd name="T49" fmla="*/ 9 h 11"/>
                  <a:gd name="T50" fmla="*/ 4 w 7"/>
                  <a:gd name="T51" fmla="*/ 11 h 11"/>
                  <a:gd name="T52" fmla="*/ 4 w 7"/>
                  <a:gd name="T53" fmla="*/ 11 h 11"/>
                  <a:gd name="T54" fmla="*/ 4 w 7"/>
                  <a:gd name="T55" fmla="*/ 11 h 11"/>
                  <a:gd name="T56" fmla="*/ 2 w 7"/>
                  <a:gd name="T57" fmla="*/ 11 h 11"/>
                  <a:gd name="T58" fmla="*/ 2 w 7"/>
                  <a:gd name="T59" fmla="*/ 11 h 11"/>
                  <a:gd name="T60" fmla="*/ 2 w 7"/>
                  <a:gd name="T61" fmla="*/ 9 h 11"/>
                  <a:gd name="T62" fmla="*/ 2 w 7"/>
                  <a:gd name="T63" fmla="*/ 9 h 11"/>
                  <a:gd name="T64" fmla="*/ 0 w 7"/>
                  <a:gd name="T65" fmla="*/ 9 h 11"/>
                  <a:gd name="T66" fmla="*/ 0 w 7"/>
                  <a:gd name="T67" fmla="*/ 9 h 11"/>
                  <a:gd name="T68" fmla="*/ 0 w 7"/>
                  <a:gd name="T69" fmla="*/ 8 h 11"/>
                  <a:gd name="T70" fmla="*/ 0 w 7"/>
                  <a:gd name="T71" fmla="*/ 8 h 11"/>
                  <a:gd name="T72" fmla="*/ 0 w 7"/>
                  <a:gd name="T73" fmla="*/ 8 h 11"/>
                  <a:gd name="T74" fmla="*/ 0 w 7"/>
                  <a:gd name="T75" fmla="*/ 8 h 11"/>
                  <a:gd name="T76" fmla="*/ 2 w 7"/>
                  <a:gd name="T77" fmla="*/ 2 h 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1">
                    <a:moveTo>
                      <a:pt x="2" y="2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Freeform 2439">
                <a:extLst>
                  <a:ext uri="{FF2B5EF4-FFF2-40B4-BE49-F238E27FC236}">
                    <a16:creationId xmlns:a16="http://schemas.microsoft.com/office/drawing/2014/main" id="{31FE371E-3AA1-5121-62C9-A917CD04D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1935"/>
                <a:ext cx="5" cy="8"/>
              </a:xfrm>
              <a:custGeom>
                <a:avLst/>
                <a:gdLst>
                  <a:gd name="T0" fmla="*/ 0 w 5"/>
                  <a:gd name="T1" fmla="*/ 2 h 8"/>
                  <a:gd name="T2" fmla="*/ 0 w 5"/>
                  <a:gd name="T3" fmla="*/ 2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2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4 w 5"/>
                  <a:gd name="T17" fmla="*/ 0 h 8"/>
                  <a:gd name="T18" fmla="*/ 4 w 5"/>
                  <a:gd name="T19" fmla="*/ 0 h 8"/>
                  <a:gd name="T20" fmla="*/ 4 w 5"/>
                  <a:gd name="T21" fmla="*/ 0 h 8"/>
                  <a:gd name="T22" fmla="*/ 4 w 5"/>
                  <a:gd name="T23" fmla="*/ 0 h 8"/>
                  <a:gd name="T24" fmla="*/ 5 w 5"/>
                  <a:gd name="T25" fmla="*/ 0 h 8"/>
                  <a:gd name="T26" fmla="*/ 5 w 5"/>
                  <a:gd name="T27" fmla="*/ 0 h 8"/>
                  <a:gd name="T28" fmla="*/ 5 w 5"/>
                  <a:gd name="T29" fmla="*/ 2 h 8"/>
                  <a:gd name="T30" fmla="*/ 5 w 5"/>
                  <a:gd name="T31" fmla="*/ 2 h 8"/>
                  <a:gd name="T32" fmla="*/ 5 w 5"/>
                  <a:gd name="T33" fmla="*/ 2 h 8"/>
                  <a:gd name="T34" fmla="*/ 5 w 5"/>
                  <a:gd name="T35" fmla="*/ 8 h 8"/>
                  <a:gd name="T36" fmla="*/ 0 w 5"/>
                  <a:gd name="T37" fmla="*/ 8 h 8"/>
                  <a:gd name="T38" fmla="*/ 0 w 5"/>
                  <a:gd name="T39" fmla="*/ 2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Freeform 2440">
                <a:extLst>
                  <a:ext uri="{FF2B5EF4-FFF2-40B4-BE49-F238E27FC236}">
                    <a16:creationId xmlns:a16="http://schemas.microsoft.com/office/drawing/2014/main" id="{6F66F779-3161-4744-2A08-4D3C4F8FB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1935"/>
                <a:ext cx="5" cy="8"/>
              </a:xfrm>
              <a:custGeom>
                <a:avLst/>
                <a:gdLst>
                  <a:gd name="T0" fmla="*/ 0 w 5"/>
                  <a:gd name="T1" fmla="*/ 2 h 8"/>
                  <a:gd name="T2" fmla="*/ 0 w 5"/>
                  <a:gd name="T3" fmla="*/ 2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2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4 w 5"/>
                  <a:gd name="T17" fmla="*/ 0 h 8"/>
                  <a:gd name="T18" fmla="*/ 4 w 5"/>
                  <a:gd name="T19" fmla="*/ 0 h 8"/>
                  <a:gd name="T20" fmla="*/ 4 w 5"/>
                  <a:gd name="T21" fmla="*/ 0 h 8"/>
                  <a:gd name="T22" fmla="*/ 4 w 5"/>
                  <a:gd name="T23" fmla="*/ 0 h 8"/>
                  <a:gd name="T24" fmla="*/ 4 w 5"/>
                  <a:gd name="T25" fmla="*/ 0 h 8"/>
                  <a:gd name="T26" fmla="*/ 5 w 5"/>
                  <a:gd name="T27" fmla="*/ 0 h 8"/>
                  <a:gd name="T28" fmla="*/ 5 w 5"/>
                  <a:gd name="T29" fmla="*/ 0 h 8"/>
                  <a:gd name="T30" fmla="*/ 5 w 5"/>
                  <a:gd name="T31" fmla="*/ 2 h 8"/>
                  <a:gd name="T32" fmla="*/ 5 w 5"/>
                  <a:gd name="T33" fmla="*/ 2 h 8"/>
                  <a:gd name="T34" fmla="*/ 5 w 5"/>
                  <a:gd name="T35" fmla="*/ 2 h 8"/>
                  <a:gd name="T36" fmla="*/ 5 w 5"/>
                  <a:gd name="T37" fmla="*/ 2 h 8"/>
                  <a:gd name="T38" fmla="*/ 5 w 5"/>
                  <a:gd name="T39" fmla="*/ 8 h 8"/>
                  <a:gd name="T40" fmla="*/ 0 w 5"/>
                  <a:gd name="T41" fmla="*/ 8 h 8"/>
                  <a:gd name="T42" fmla="*/ 0 w 5"/>
                  <a:gd name="T43" fmla="*/ 2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Freeform 2441">
                <a:extLst>
                  <a:ext uri="{FF2B5EF4-FFF2-40B4-BE49-F238E27FC236}">
                    <a16:creationId xmlns:a16="http://schemas.microsoft.com/office/drawing/2014/main" id="{BA72D8D6-D086-374F-1995-35868B051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097"/>
                <a:ext cx="6" cy="7"/>
              </a:xfrm>
              <a:custGeom>
                <a:avLst/>
                <a:gdLst>
                  <a:gd name="T0" fmla="*/ 6 w 6"/>
                  <a:gd name="T1" fmla="*/ 4 h 7"/>
                  <a:gd name="T2" fmla="*/ 1 w 6"/>
                  <a:gd name="T3" fmla="*/ 7 h 7"/>
                  <a:gd name="T4" fmla="*/ 0 w 6"/>
                  <a:gd name="T5" fmla="*/ 3 h 7"/>
                  <a:gd name="T6" fmla="*/ 0 w 6"/>
                  <a:gd name="T7" fmla="*/ 1 h 7"/>
                  <a:gd name="T8" fmla="*/ 0 w 6"/>
                  <a:gd name="T9" fmla="*/ 1 h 7"/>
                  <a:gd name="T10" fmla="*/ 0 w 6"/>
                  <a:gd name="T11" fmla="*/ 1 h 7"/>
                  <a:gd name="T12" fmla="*/ 0 w 6"/>
                  <a:gd name="T13" fmla="*/ 0 h 7"/>
                  <a:gd name="T14" fmla="*/ 0 w 6"/>
                  <a:gd name="T15" fmla="*/ 0 h 7"/>
                  <a:gd name="T16" fmla="*/ 0 w 6"/>
                  <a:gd name="T17" fmla="*/ 0 h 7"/>
                  <a:gd name="T18" fmla="*/ 0 w 6"/>
                  <a:gd name="T19" fmla="*/ 0 h 7"/>
                  <a:gd name="T20" fmla="*/ 1 w 6"/>
                  <a:gd name="T21" fmla="*/ 0 h 7"/>
                  <a:gd name="T22" fmla="*/ 1 w 6"/>
                  <a:gd name="T23" fmla="*/ 0 h 7"/>
                  <a:gd name="T24" fmla="*/ 1 w 6"/>
                  <a:gd name="T25" fmla="*/ 0 h 7"/>
                  <a:gd name="T26" fmla="*/ 1 w 6"/>
                  <a:gd name="T27" fmla="*/ 0 h 7"/>
                  <a:gd name="T28" fmla="*/ 3 w 6"/>
                  <a:gd name="T29" fmla="*/ 0 h 7"/>
                  <a:gd name="T30" fmla="*/ 3 w 6"/>
                  <a:gd name="T31" fmla="*/ 0 h 7"/>
                  <a:gd name="T32" fmla="*/ 3 w 6"/>
                  <a:gd name="T33" fmla="*/ 0 h 7"/>
                  <a:gd name="T34" fmla="*/ 5 w 6"/>
                  <a:gd name="T35" fmla="*/ 0 h 7"/>
                  <a:gd name="T36" fmla="*/ 5 w 6"/>
                  <a:gd name="T37" fmla="*/ 0 h 7"/>
                  <a:gd name="T38" fmla="*/ 6 w 6"/>
                  <a:gd name="T39" fmla="*/ 4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1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" name="Freeform 2442">
                <a:extLst>
                  <a:ext uri="{FF2B5EF4-FFF2-40B4-BE49-F238E27FC236}">
                    <a16:creationId xmlns:a16="http://schemas.microsoft.com/office/drawing/2014/main" id="{89A5C544-7FD5-11E1-D90F-4DE0D8E2F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097"/>
                <a:ext cx="6" cy="7"/>
              </a:xfrm>
              <a:custGeom>
                <a:avLst/>
                <a:gdLst>
                  <a:gd name="T0" fmla="*/ 6 w 6"/>
                  <a:gd name="T1" fmla="*/ 4 h 7"/>
                  <a:gd name="T2" fmla="*/ 1 w 6"/>
                  <a:gd name="T3" fmla="*/ 7 h 7"/>
                  <a:gd name="T4" fmla="*/ 0 w 6"/>
                  <a:gd name="T5" fmla="*/ 3 h 7"/>
                  <a:gd name="T6" fmla="*/ 0 w 6"/>
                  <a:gd name="T7" fmla="*/ 1 h 7"/>
                  <a:gd name="T8" fmla="*/ 0 w 6"/>
                  <a:gd name="T9" fmla="*/ 1 h 7"/>
                  <a:gd name="T10" fmla="*/ 0 w 6"/>
                  <a:gd name="T11" fmla="*/ 1 h 7"/>
                  <a:gd name="T12" fmla="*/ 0 w 6"/>
                  <a:gd name="T13" fmla="*/ 1 h 7"/>
                  <a:gd name="T14" fmla="*/ 0 w 6"/>
                  <a:gd name="T15" fmla="*/ 0 h 7"/>
                  <a:gd name="T16" fmla="*/ 0 w 6"/>
                  <a:gd name="T17" fmla="*/ 0 h 7"/>
                  <a:gd name="T18" fmla="*/ 0 w 6"/>
                  <a:gd name="T19" fmla="*/ 0 h 7"/>
                  <a:gd name="T20" fmla="*/ 0 w 6"/>
                  <a:gd name="T21" fmla="*/ 0 h 7"/>
                  <a:gd name="T22" fmla="*/ 1 w 6"/>
                  <a:gd name="T23" fmla="*/ 0 h 7"/>
                  <a:gd name="T24" fmla="*/ 1 w 6"/>
                  <a:gd name="T25" fmla="*/ 0 h 7"/>
                  <a:gd name="T26" fmla="*/ 1 w 6"/>
                  <a:gd name="T27" fmla="*/ 0 h 7"/>
                  <a:gd name="T28" fmla="*/ 1 w 6"/>
                  <a:gd name="T29" fmla="*/ 0 h 7"/>
                  <a:gd name="T30" fmla="*/ 1 w 6"/>
                  <a:gd name="T31" fmla="*/ 0 h 7"/>
                  <a:gd name="T32" fmla="*/ 3 w 6"/>
                  <a:gd name="T33" fmla="*/ 0 h 7"/>
                  <a:gd name="T34" fmla="*/ 3 w 6"/>
                  <a:gd name="T35" fmla="*/ 0 h 7"/>
                  <a:gd name="T36" fmla="*/ 3 w 6"/>
                  <a:gd name="T37" fmla="*/ 0 h 7"/>
                  <a:gd name="T38" fmla="*/ 5 w 6"/>
                  <a:gd name="T39" fmla="*/ 0 h 7"/>
                  <a:gd name="T40" fmla="*/ 5 w 6"/>
                  <a:gd name="T41" fmla="*/ 0 h 7"/>
                  <a:gd name="T42" fmla="*/ 6 w 6"/>
                  <a:gd name="T43" fmla="*/ 4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6" y="4"/>
                    </a:moveTo>
                    <a:lnTo>
                      <a:pt x="1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Freeform 2443">
                <a:extLst>
                  <a:ext uri="{FF2B5EF4-FFF2-40B4-BE49-F238E27FC236}">
                    <a16:creationId xmlns:a16="http://schemas.microsoft.com/office/drawing/2014/main" id="{C2CF39C5-025B-C469-B80F-6D6E1C73E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092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6 h 9"/>
                  <a:gd name="T6" fmla="*/ 7 w 7"/>
                  <a:gd name="T7" fmla="*/ 6 h 9"/>
                  <a:gd name="T8" fmla="*/ 7 w 7"/>
                  <a:gd name="T9" fmla="*/ 8 h 9"/>
                  <a:gd name="T10" fmla="*/ 7 w 7"/>
                  <a:gd name="T11" fmla="*/ 8 h 9"/>
                  <a:gd name="T12" fmla="*/ 5 w 7"/>
                  <a:gd name="T13" fmla="*/ 8 h 9"/>
                  <a:gd name="T14" fmla="*/ 5 w 7"/>
                  <a:gd name="T15" fmla="*/ 8 h 9"/>
                  <a:gd name="T16" fmla="*/ 5 w 7"/>
                  <a:gd name="T17" fmla="*/ 8 h 9"/>
                  <a:gd name="T18" fmla="*/ 5 w 7"/>
                  <a:gd name="T19" fmla="*/ 8 h 9"/>
                  <a:gd name="T20" fmla="*/ 3 w 7"/>
                  <a:gd name="T21" fmla="*/ 9 h 9"/>
                  <a:gd name="T22" fmla="*/ 3 w 7"/>
                  <a:gd name="T23" fmla="*/ 9 h 9"/>
                  <a:gd name="T24" fmla="*/ 3 w 7"/>
                  <a:gd name="T25" fmla="*/ 9 h 9"/>
                  <a:gd name="T26" fmla="*/ 3 w 7"/>
                  <a:gd name="T27" fmla="*/ 9 h 9"/>
                  <a:gd name="T28" fmla="*/ 3 w 7"/>
                  <a:gd name="T29" fmla="*/ 8 h 9"/>
                  <a:gd name="T30" fmla="*/ 2 w 7"/>
                  <a:gd name="T31" fmla="*/ 8 h 9"/>
                  <a:gd name="T32" fmla="*/ 2 w 7"/>
                  <a:gd name="T33" fmla="*/ 8 h 9"/>
                  <a:gd name="T34" fmla="*/ 2 w 7"/>
                  <a:gd name="T35" fmla="*/ 8 h 9"/>
                  <a:gd name="T36" fmla="*/ 2 w 7"/>
                  <a:gd name="T37" fmla="*/ 8 h 9"/>
                  <a:gd name="T38" fmla="*/ 0 w 7"/>
                  <a:gd name="T39" fmla="*/ 3 h 9"/>
                  <a:gd name="T40" fmla="*/ 0 w 7"/>
                  <a:gd name="T41" fmla="*/ 3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0 w 7"/>
                  <a:gd name="T49" fmla="*/ 2 h 9"/>
                  <a:gd name="T50" fmla="*/ 0 w 7"/>
                  <a:gd name="T51" fmla="*/ 0 h 9"/>
                  <a:gd name="T52" fmla="*/ 0 w 7"/>
                  <a:gd name="T53" fmla="*/ 0 h 9"/>
                  <a:gd name="T54" fmla="*/ 2 w 7"/>
                  <a:gd name="T55" fmla="*/ 0 h 9"/>
                  <a:gd name="T56" fmla="*/ 2 w 7"/>
                  <a:gd name="T57" fmla="*/ 0 h 9"/>
                  <a:gd name="T58" fmla="*/ 2 w 7"/>
                  <a:gd name="T59" fmla="*/ 0 h 9"/>
                  <a:gd name="T60" fmla="*/ 2 w 7"/>
                  <a:gd name="T61" fmla="*/ 0 h 9"/>
                  <a:gd name="T62" fmla="*/ 2 w 7"/>
                  <a:gd name="T63" fmla="*/ 0 h 9"/>
                  <a:gd name="T64" fmla="*/ 3 w 7"/>
                  <a:gd name="T65" fmla="*/ 0 h 9"/>
                  <a:gd name="T66" fmla="*/ 3 w 7"/>
                  <a:gd name="T67" fmla="*/ 0 h 9"/>
                  <a:gd name="T68" fmla="*/ 3 w 7"/>
                  <a:gd name="T69" fmla="*/ 0 h 9"/>
                  <a:gd name="T70" fmla="*/ 3 w 7"/>
                  <a:gd name="T71" fmla="*/ 0 h 9"/>
                  <a:gd name="T72" fmla="*/ 3 w 7"/>
                  <a:gd name="T73" fmla="*/ 2 h 9"/>
                  <a:gd name="T74" fmla="*/ 3 w 7"/>
                  <a:gd name="T75" fmla="*/ 2 h 9"/>
                  <a:gd name="T76" fmla="*/ 7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Freeform 2444">
                <a:extLst>
                  <a:ext uri="{FF2B5EF4-FFF2-40B4-BE49-F238E27FC236}">
                    <a16:creationId xmlns:a16="http://schemas.microsoft.com/office/drawing/2014/main" id="{3835B261-1E6D-BCCE-91A0-89F25B86B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092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6 h 9"/>
                  <a:gd name="T6" fmla="*/ 7 w 7"/>
                  <a:gd name="T7" fmla="*/ 6 h 9"/>
                  <a:gd name="T8" fmla="*/ 7 w 7"/>
                  <a:gd name="T9" fmla="*/ 8 h 9"/>
                  <a:gd name="T10" fmla="*/ 7 w 7"/>
                  <a:gd name="T11" fmla="*/ 8 h 9"/>
                  <a:gd name="T12" fmla="*/ 5 w 7"/>
                  <a:gd name="T13" fmla="*/ 8 h 9"/>
                  <a:gd name="T14" fmla="*/ 5 w 7"/>
                  <a:gd name="T15" fmla="*/ 8 h 9"/>
                  <a:gd name="T16" fmla="*/ 5 w 7"/>
                  <a:gd name="T17" fmla="*/ 8 h 9"/>
                  <a:gd name="T18" fmla="*/ 5 w 7"/>
                  <a:gd name="T19" fmla="*/ 8 h 9"/>
                  <a:gd name="T20" fmla="*/ 3 w 7"/>
                  <a:gd name="T21" fmla="*/ 9 h 9"/>
                  <a:gd name="T22" fmla="*/ 3 w 7"/>
                  <a:gd name="T23" fmla="*/ 9 h 9"/>
                  <a:gd name="T24" fmla="*/ 3 w 7"/>
                  <a:gd name="T25" fmla="*/ 9 h 9"/>
                  <a:gd name="T26" fmla="*/ 3 w 7"/>
                  <a:gd name="T27" fmla="*/ 9 h 9"/>
                  <a:gd name="T28" fmla="*/ 3 w 7"/>
                  <a:gd name="T29" fmla="*/ 8 h 9"/>
                  <a:gd name="T30" fmla="*/ 2 w 7"/>
                  <a:gd name="T31" fmla="*/ 8 h 9"/>
                  <a:gd name="T32" fmla="*/ 2 w 7"/>
                  <a:gd name="T33" fmla="*/ 8 h 9"/>
                  <a:gd name="T34" fmla="*/ 2 w 7"/>
                  <a:gd name="T35" fmla="*/ 8 h 9"/>
                  <a:gd name="T36" fmla="*/ 2 w 7"/>
                  <a:gd name="T37" fmla="*/ 8 h 9"/>
                  <a:gd name="T38" fmla="*/ 0 w 7"/>
                  <a:gd name="T39" fmla="*/ 3 h 9"/>
                  <a:gd name="T40" fmla="*/ 0 w 7"/>
                  <a:gd name="T41" fmla="*/ 3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0 w 7"/>
                  <a:gd name="T49" fmla="*/ 2 h 9"/>
                  <a:gd name="T50" fmla="*/ 0 w 7"/>
                  <a:gd name="T51" fmla="*/ 0 h 9"/>
                  <a:gd name="T52" fmla="*/ 0 w 7"/>
                  <a:gd name="T53" fmla="*/ 0 h 9"/>
                  <a:gd name="T54" fmla="*/ 2 w 7"/>
                  <a:gd name="T55" fmla="*/ 0 h 9"/>
                  <a:gd name="T56" fmla="*/ 2 w 7"/>
                  <a:gd name="T57" fmla="*/ 0 h 9"/>
                  <a:gd name="T58" fmla="*/ 2 w 7"/>
                  <a:gd name="T59" fmla="*/ 0 h 9"/>
                  <a:gd name="T60" fmla="*/ 2 w 7"/>
                  <a:gd name="T61" fmla="*/ 0 h 9"/>
                  <a:gd name="T62" fmla="*/ 2 w 7"/>
                  <a:gd name="T63" fmla="*/ 0 h 9"/>
                  <a:gd name="T64" fmla="*/ 3 w 7"/>
                  <a:gd name="T65" fmla="*/ 0 h 9"/>
                  <a:gd name="T66" fmla="*/ 3 w 7"/>
                  <a:gd name="T67" fmla="*/ 0 h 9"/>
                  <a:gd name="T68" fmla="*/ 3 w 7"/>
                  <a:gd name="T69" fmla="*/ 0 h 9"/>
                  <a:gd name="T70" fmla="*/ 3 w 7"/>
                  <a:gd name="T71" fmla="*/ 0 h 9"/>
                  <a:gd name="T72" fmla="*/ 3 w 7"/>
                  <a:gd name="T73" fmla="*/ 2 h 9"/>
                  <a:gd name="T74" fmla="*/ 3 w 7"/>
                  <a:gd name="T75" fmla="*/ 2 h 9"/>
                  <a:gd name="T76" fmla="*/ 7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Freeform 2445">
                <a:extLst>
                  <a:ext uri="{FF2B5EF4-FFF2-40B4-BE49-F238E27FC236}">
                    <a16:creationId xmlns:a16="http://schemas.microsoft.com/office/drawing/2014/main" id="{BD088695-4B8A-EC3C-42D8-F25E7004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8"/>
                <a:ext cx="7" cy="10"/>
              </a:xfrm>
              <a:custGeom>
                <a:avLst/>
                <a:gdLst>
                  <a:gd name="T0" fmla="*/ 7 w 7"/>
                  <a:gd name="T1" fmla="*/ 63 h 9"/>
                  <a:gd name="T2" fmla="*/ 7 w 7"/>
                  <a:gd name="T3" fmla="*/ 63 h 9"/>
                  <a:gd name="T4" fmla="*/ 7 w 7"/>
                  <a:gd name="T5" fmla="*/ 70 h 9"/>
                  <a:gd name="T6" fmla="*/ 7 w 7"/>
                  <a:gd name="T7" fmla="*/ 70 h 9"/>
                  <a:gd name="T8" fmla="*/ 5 w 7"/>
                  <a:gd name="T9" fmla="*/ 70 h 9"/>
                  <a:gd name="T10" fmla="*/ 5 w 7"/>
                  <a:gd name="T11" fmla="*/ 70 h 9"/>
                  <a:gd name="T12" fmla="*/ 5 w 7"/>
                  <a:gd name="T13" fmla="*/ 70 h 9"/>
                  <a:gd name="T14" fmla="*/ 5 w 7"/>
                  <a:gd name="T15" fmla="*/ 87 h 9"/>
                  <a:gd name="T16" fmla="*/ 5 w 7"/>
                  <a:gd name="T17" fmla="*/ 87 h 9"/>
                  <a:gd name="T18" fmla="*/ 4 w 7"/>
                  <a:gd name="T19" fmla="*/ 87 h 9"/>
                  <a:gd name="T20" fmla="*/ 4 w 7"/>
                  <a:gd name="T21" fmla="*/ 87 h 9"/>
                  <a:gd name="T22" fmla="*/ 4 w 7"/>
                  <a:gd name="T23" fmla="*/ 87 h 9"/>
                  <a:gd name="T24" fmla="*/ 4 w 7"/>
                  <a:gd name="T25" fmla="*/ 87 h 9"/>
                  <a:gd name="T26" fmla="*/ 4 w 7"/>
                  <a:gd name="T27" fmla="*/ 87 h 9"/>
                  <a:gd name="T28" fmla="*/ 2 w 7"/>
                  <a:gd name="T29" fmla="*/ 70 h 9"/>
                  <a:gd name="T30" fmla="*/ 2 w 7"/>
                  <a:gd name="T31" fmla="*/ 70 h 9"/>
                  <a:gd name="T32" fmla="*/ 2 w 7"/>
                  <a:gd name="T33" fmla="*/ 70 h 9"/>
                  <a:gd name="T34" fmla="*/ 2 w 7"/>
                  <a:gd name="T35" fmla="*/ 70 h 9"/>
                  <a:gd name="T36" fmla="*/ 2 w 7"/>
                  <a:gd name="T37" fmla="*/ 70 h 9"/>
                  <a:gd name="T38" fmla="*/ 0 w 7"/>
                  <a:gd name="T39" fmla="*/ 1 h 9"/>
                  <a:gd name="T40" fmla="*/ 0 w 7"/>
                  <a:gd name="T41" fmla="*/ 1 h 9"/>
                  <a:gd name="T42" fmla="*/ 0 w 7"/>
                  <a:gd name="T43" fmla="*/ 1 h 9"/>
                  <a:gd name="T44" fmla="*/ 0 w 7"/>
                  <a:gd name="T45" fmla="*/ 1 h 9"/>
                  <a:gd name="T46" fmla="*/ 0 w 7"/>
                  <a:gd name="T47" fmla="*/ 1 h 9"/>
                  <a:gd name="T48" fmla="*/ 0 w 7"/>
                  <a:gd name="T49" fmla="*/ 0 h 9"/>
                  <a:gd name="T50" fmla="*/ 0 w 7"/>
                  <a:gd name="T51" fmla="*/ 0 h 9"/>
                  <a:gd name="T52" fmla="*/ 2 w 7"/>
                  <a:gd name="T53" fmla="*/ 0 h 9"/>
                  <a:gd name="T54" fmla="*/ 2 w 7"/>
                  <a:gd name="T55" fmla="*/ 0 h 9"/>
                  <a:gd name="T56" fmla="*/ 2 w 7"/>
                  <a:gd name="T57" fmla="*/ 0 h 9"/>
                  <a:gd name="T58" fmla="*/ 4 w 7"/>
                  <a:gd name="T59" fmla="*/ 0 h 9"/>
                  <a:gd name="T60" fmla="*/ 4 w 7"/>
                  <a:gd name="T61" fmla="*/ 0 h 9"/>
                  <a:gd name="T62" fmla="*/ 4 w 7"/>
                  <a:gd name="T63" fmla="*/ 0 h 9"/>
                  <a:gd name="T64" fmla="*/ 4 w 7"/>
                  <a:gd name="T65" fmla="*/ 0 h 9"/>
                  <a:gd name="T66" fmla="*/ 4 w 7"/>
                  <a:gd name="T67" fmla="*/ 0 h 9"/>
                  <a:gd name="T68" fmla="*/ 5 w 7"/>
                  <a:gd name="T69" fmla="*/ 0 h 9"/>
                  <a:gd name="T70" fmla="*/ 5 w 7"/>
                  <a:gd name="T71" fmla="*/ 1 h 9"/>
                  <a:gd name="T72" fmla="*/ 5 w 7"/>
                  <a:gd name="T73" fmla="*/ 1 h 9"/>
                  <a:gd name="T74" fmla="*/ 5 w 7"/>
                  <a:gd name="T75" fmla="*/ 1 h 9"/>
                  <a:gd name="T76" fmla="*/ 7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Freeform 2446">
                <a:extLst>
                  <a:ext uri="{FF2B5EF4-FFF2-40B4-BE49-F238E27FC236}">
                    <a16:creationId xmlns:a16="http://schemas.microsoft.com/office/drawing/2014/main" id="{8CA935D3-C870-4302-972A-DEDB72ACE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8"/>
                <a:ext cx="7" cy="10"/>
              </a:xfrm>
              <a:custGeom>
                <a:avLst/>
                <a:gdLst>
                  <a:gd name="T0" fmla="*/ 7 w 7"/>
                  <a:gd name="T1" fmla="*/ 63 h 9"/>
                  <a:gd name="T2" fmla="*/ 7 w 7"/>
                  <a:gd name="T3" fmla="*/ 63 h 9"/>
                  <a:gd name="T4" fmla="*/ 7 w 7"/>
                  <a:gd name="T5" fmla="*/ 70 h 9"/>
                  <a:gd name="T6" fmla="*/ 7 w 7"/>
                  <a:gd name="T7" fmla="*/ 70 h 9"/>
                  <a:gd name="T8" fmla="*/ 5 w 7"/>
                  <a:gd name="T9" fmla="*/ 70 h 9"/>
                  <a:gd name="T10" fmla="*/ 5 w 7"/>
                  <a:gd name="T11" fmla="*/ 70 h 9"/>
                  <a:gd name="T12" fmla="*/ 5 w 7"/>
                  <a:gd name="T13" fmla="*/ 70 h 9"/>
                  <a:gd name="T14" fmla="*/ 5 w 7"/>
                  <a:gd name="T15" fmla="*/ 87 h 9"/>
                  <a:gd name="T16" fmla="*/ 5 w 7"/>
                  <a:gd name="T17" fmla="*/ 87 h 9"/>
                  <a:gd name="T18" fmla="*/ 4 w 7"/>
                  <a:gd name="T19" fmla="*/ 87 h 9"/>
                  <a:gd name="T20" fmla="*/ 4 w 7"/>
                  <a:gd name="T21" fmla="*/ 87 h 9"/>
                  <a:gd name="T22" fmla="*/ 4 w 7"/>
                  <a:gd name="T23" fmla="*/ 87 h 9"/>
                  <a:gd name="T24" fmla="*/ 4 w 7"/>
                  <a:gd name="T25" fmla="*/ 87 h 9"/>
                  <a:gd name="T26" fmla="*/ 4 w 7"/>
                  <a:gd name="T27" fmla="*/ 87 h 9"/>
                  <a:gd name="T28" fmla="*/ 2 w 7"/>
                  <a:gd name="T29" fmla="*/ 70 h 9"/>
                  <a:gd name="T30" fmla="*/ 2 w 7"/>
                  <a:gd name="T31" fmla="*/ 70 h 9"/>
                  <a:gd name="T32" fmla="*/ 2 w 7"/>
                  <a:gd name="T33" fmla="*/ 70 h 9"/>
                  <a:gd name="T34" fmla="*/ 2 w 7"/>
                  <a:gd name="T35" fmla="*/ 70 h 9"/>
                  <a:gd name="T36" fmla="*/ 2 w 7"/>
                  <a:gd name="T37" fmla="*/ 70 h 9"/>
                  <a:gd name="T38" fmla="*/ 0 w 7"/>
                  <a:gd name="T39" fmla="*/ 1 h 9"/>
                  <a:gd name="T40" fmla="*/ 0 w 7"/>
                  <a:gd name="T41" fmla="*/ 1 h 9"/>
                  <a:gd name="T42" fmla="*/ 0 w 7"/>
                  <a:gd name="T43" fmla="*/ 1 h 9"/>
                  <a:gd name="T44" fmla="*/ 0 w 7"/>
                  <a:gd name="T45" fmla="*/ 1 h 9"/>
                  <a:gd name="T46" fmla="*/ 0 w 7"/>
                  <a:gd name="T47" fmla="*/ 1 h 9"/>
                  <a:gd name="T48" fmla="*/ 0 w 7"/>
                  <a:gd name="T49" fmla="*/ 0 h 9"/>
                  <a:gd name="T50" fmla="*/ 0 w 7"/>
                  <a:gd name="T51" fmla="*/ 0 h 9"/>
                  <a:gd name="T52" fmla="*/ 2 w 7"/>
                  <a:gd name="T53" fmla="*/ 0 h 9"/>
                  <a:gd name="T54" fmla="*/ 2 w 7"/>
                  <a:gd name="T55" fmla="*/ 0 h 9"/>
                  <a:gd name="T56" fmla="*/ 2 w 7"/>
                  <a:gd name="T57" fmla="*/ 0 h 9"/>
                  <a:gd name="T58" fmla="*/ 4 w 7"/>
                  <a:gd name="T59" fmla="*/ 0 h 9"/>
                  <a:gd name="T60" fmla="*/ 4 w 7"/>
                  <a:gd name="T61" fmla="*/ 0 h 9"/>
                  <a:gd name="T62" fmla="*/ 4 w 7"/>
                  <a:gd name="T63" fmla="*/ 0 h 9"/>
                  <a:gd name="T64" fmla="*/ 4 w 7"/>
                  <a:gd name="T65" fmla="*/ 0 h 9"/>
                  <a:gd name="T66" fmla="*/ 4 w 7"/>
                  <a:gd name="T67" fmla="*/ 0 h 9"/>
                  <a:gd name="T68" fmla="*/ 5 w 7"/>
                  <a:gd name="T69" fmla="*/ 0 h 9"/>
                  <a:gd name="T70" fmla="*/ 5 w 7"/>
                  <a:gd name="T71" fmla="*/ 1 h 9"/>
                  <a:gd name="T72" fmla="*/ 5 w 7"/>
                  <a:gd name="T73" fmla="*/ 1 h 9"/>
                  <a:gd name="T74" fmla="*/ 5 w 7"/>
                  <a:gd name="T75" fmla="*/ 1 h 9"/>
                  <a:gd name="T76" fmla="*/ 7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Freeform 2447">
                <a:extLst>
                  <a:ext uri="{FF2B5EF4-FFF2-40B4-BE49-F238E27FC236}">
                    <a16:creationId xmlns:a16="http://schemas.microsoft.com/office/drawing/2014/main" id="{5BC6FFB5-9660-7835-693B-EF45C0ED2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3"/>
                <a:ext cx="5" cy="10"/>
              </a:xfrm>
              <a:custGeom>
                <a:avLst/>
                <a:gdLst>
                  <a:gd name="T0" fmla="*/ 5 w 5"/>
                  <a:gd name="T1" fmla="*/ 63 h 9"/>
                  <a:gd name="T2" fmla="*/ 5 w 5"/>
                  <a:gd name="T3" fmla="*/ 78 h 9"/>
                  <a:gd name="T4" fmla="*/ 5 w 5"/>
                  <a:gd name="T5" fmla="*/ 78 h 9"/>
                  <a:gd name="T6" fmla="*/ 5 w 5"/>
                  <a:gd name="T7" fmla="*/ 78 h 9"/>
                  <a:gd name="T8" fmla="*/ 5 w 5"/>
                  <a:gd name="T9" fmla="*/ 78 h 9"/>
                  <a:gd name="T10" fmla="*/ 4 w 5"/>
                  <a:gd name="T11" fmla="*/ 87 h 9"/>
                  <a:gd name="T12" fmla="*/ 4 w 5"/>
                  <a:gd name="T13" fmla="*/ 87 h 9"/>
                  <a:gd name="T14" fmla="*/ 4 w 5"/>
                  <a:gd name="T15" fmla="*/ 87 h 9"/>
                  <a:gd name="T16" fmla="*/ 4 w 5"/>
                  <a:gd name="T17" fmla="*/ 87 h 9"/>
                  <a:gd name="T18" fmla="*/ 2 w 5"/>
                  <a:gd name="T19" fmla="*/ 87 h 9"/>
                  <a:gd name="T20" fmla="*/ 2 w 5"/>
                  <a:gd name="T21" fmla="*/ 87 h 9"/>
                  <a:gd name="T22" fmla="*/ 2 w 5"/>
                  <a:gd name="T23" fmla="*/ 87 h 9"/>
                  <a:gd name="T24" fmla="*/ 0 w 5"/>
                  <a:gd name="T25" fmla="*/ 78 h 9"/>
                  <a:gd name="T26" fmla="*/ 0 w 5"/>
                  <a:gd name="T27" fmla="*/ 78 h 9"/>
                  <a:gd name="T28" fmla="*/ 0 w 5"/>
                  <a:gd name="T29" fmla="*/ 78 h 9"/>
                  <a:gd name="T30" fmla="*/ 0 w 5"/>
                  <a:gd name="T31" fmla="*/ 63 h 9"/>
                  <a:gd name="T32" fmla="*/ 0 w 5"/>
                  <a:gd name="T33" fmla="*/ 63 h 9"/>
                  <a:gd name="T34" fmla="*/ 0 w 5"/>
                  <a:gd name="T35" fmla="*/ 2 h 9"/>
                  <a:gd name="T36" fmla="*/ 0 w 5"/>
                  <a:gd name="T37" fmla="*/ 2 h 9"/>
                  <a:gd name="T38" fmla="*/ 0 w 5"/>
                  <a:gd name="T39" fmla="*/ 2 h 9"/>
                  <a:gd name="T40" fmla="*/ 0 w 5"/>
                  <a:gd name="T41" fmla="*/ 0 h 9"/>
                  <a:gd name="T42" fmla="*/ 0 w 5"/>
                  <a:gd name="T43" fmla="*/ 0 h 9"/>
                  <a:gd name="T44" fmla="*/ 0 w 5"/>
                  <a:gd name="T45" fmla="*/ 0 h 9"/>
                  <a:gd name="T46" fmla="*/ 2 w 5"/>
                  <a:gd name="T47" fmla="*/ 0 h 9"/>
                  <a:gd name="T48" fmla="*/ 2 w 5"/>
                  <a:gd name="T49" fmla="*/ 0 h 9"/>
                  <a:gd name="T50" fmla="*/ 2 w 5"/>
                  <a:gd name="T51" fmla="*/ 0 h 9"/>
                  <a:gd name="T52" fmla="*/ 4 w 5"/>
                  <a:gd name="T53" fmla="*/ 0 h 9"/>
                  <a:gd name="T54" fmla="*/ 4 w 5"/>
                  <a:gd name="T55" fmla="*/ 0 h 9"/>
                  <a:gd name="T56" fmla="*/ 4 w 5"/>
                  <a:gd name="T57" fmla="*/ 0 h 9"/>
                  <a:gd name="T58" fmla="*/ 4 w 5"/>
                  <a:gd name="T59" fmla="*/ 0 h 9"/>
                  <a:gd name="T60" fmla="*/ 5 w 5"/>
                  <a:gd name="T61" fmla="*/ 0 h 9"/>
                  <a:gd name="T62" fmla="*/ 5 w 5"/>
                  <a:gd name="T63" fmla="*/ 2 h 9"/>
                  <a:gd name="T64" fmla="*/ 5 w 5"/>
                  <a:gd name="T65" fmla="*/ 2 h 9"/>
                  <a:gd name="T66" fmla="*/ 5 w 5"/>
                  <a:gd name="T67" fmla="*/ 2 h 9"/>
                  <a:gd name="T68" fmla="*/ 5 w 5"/>
                  <a:gd name="T69" fmla="*/ 6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9">
                    <a:moveTo>
                      <a:pt x="5" y="6"/>
                    </a:moveTo>
                    <a:lnTo>
                      <a:pt x="5" y="8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Freeform 2448">
                <a:extLst>
                  <a:ext uri="{FF2B5EF4-FFF2-40B4-BE49-F238E27FC236}">
                    <a16:creationId xmlns:a16="http://schemas.microsoft.com/office/drawing/2014/main" id="{087A0971-983B-FDB2-F1D5-994307CEF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3"/>
                <a:ext cx="5" cy="10"/>
              </a:xfrm>
              <a:custGeom>
                <a:avLst/>
                <a:gdLst>
                  <a:gd name="T0" fmla="*/ 5 w 5"/>
                  <a:gd name="T1" fmla="*/ 63 h 9"/>
                  <a:gd name="T2" fmla="*/ 5 w 5"/>
                  <a:gd name="T3" fmla="*/ 63 h 9"/>
                  <a:gd name="T4" fmla="*/ 5 w 5"/>
                  <a:gd name="T5" fmla="*/ 78 h 9"/>
                  <a:gd name="T6" fmla="*/ 5 w 5"/>
                  <a:gd name="T7" fmla="*/ 78 h 9"/>
                  <a:gd name="T8" fmla="*/ 5 w 5"/>
                  <a:gd name="T9" fmla="*/ 78 h 9"/>
                  <a:gd name="T10" fmla="*/ 5 w 5"/>
                  <a:gd name="T11" fmla="*/ 78 h 9"/>
                  <a:gd name="T12" fmla="*/ 4 w 5"/>
                  <a:gd name="T13" fmla="*/ 87 h 9"/>
                  <a:gd name="T14" fmla="*/ 4 w 5"/>
                  <a:gd name="T15" fmla="*/ 87 h 9"/>
                  <a:gd name="T16" fmla="*/ 4 w 5"/>
                  <a:gd name="T17" fmla="*/ 87 h 9"/>
                  <a:gd name="T18" fmla="*/ 4 w 5"/>
                  <a:gd name="T19" fmla="*/ 87 h 9"/>
                  <a:gd name="T20" fmla="*/ 4 w 5"/>
                  <a:gd name="T21" fmla="*/ 87 h 9"/>
                  <a:gd name="T22" fmla="*/ 2 w 5"/>
                  <a:gd name="T23" fmla="*/ 87 h 9"/>
                  <a:gd name="T24" fmla="*/ 2 w 5"/>
                  <a:gd name="T25" fmla="*/ 87 h 9"/>
                  <a:gd name="T26" fmla="*/ 2 w 5"/>
                  <a:gd name="T27" fmla="*/ 87 h 9"/>
                  <a:gd name="T28" fmla="*/ 0 w 5"/>
                  <a:gd name="T29" fmla="*/ 78 h 9"/>
                  <a:gd name="T30" fmla="*/ 0 w 5"/>
                  <a:gd name="T31" fmla="*/ 78 h 9"/>
                  <a:gd name="T32" fmla="*/ 0 w 5"/>
                  <a:gd name="T33" fmla="*/ 78 h 9"/>
                  <a:gd name="T34" fmla="*/ 0 w 5"/>
                  <a:gd name="T35" fmla="*/ 63 h 9"/>
                  <a:gd name="T36" fmla="*/ 0 w 5"/>
                  <a:gd name="T37" fmla="*/ 63 h 9"/>
                  <a:gd name="T38" fmla="*/ 0 w 5"/>
                  <a:gd name="T39" fmla="*/ 2 h 9"/>
                  <a:gd name="T40" fmla="*/ 0 w 5"/>
                  <a:gd name="T41" fmla="*/ 2 h 9"/>
                  <a:gd name="T42" fmla="*/ 0 w 5"/>
                  <a:gd name="T43" fmla="*/ 2 h 9"/>
                  <a:gd name="T44" fmla="*/ 0 w 5"/>
                  <a:gd name="T45" fmla="*/ 2 h 9"/>
                  <a:gd name="T46" fmla="*/ 0 w 5"/>
                  <a:gd name="T47" fmla="*/ 0 h 9"/>
                  <a:gd name="T48" fmla="*/ 0 w 5"/>
                  <a:gd name="T49" fmla="*/ 0 h 9"/>
                  <a:gd name="T50" fmla="*/ 0 w 5"/>
                  <a:gd name="T51" fmla="*/ 0 h 9"/>
                  <a:gd name="T52" fmla="*/ 2 w 5"/>
                  <a:gd name="T53" fmla="*/ 0 h 9"/>
                  <a:gd name="T54" fmla="*/ 2 w 5"/>
                  <a:gd name="T55" fmla="*/ 0 h 9"/>
                  <a:gd name="T56" fmla="*/ 2 w 5"/>
                  <a:gd name="T57" fmla="*/ 0 h 9"/>
                  <a:gd name="T58" fmla="*/ 2 w 5"/>
                  <a:gd name="T59" fmla="*/ 0 h 9"/>
                  <a:gd name="T60" fmla="*/ 4 w 5"/>
                  <a:gd name="T61" fmla="*/ 0 h 9"/>
                  <a:gd name="T62" fmla="*/ 4 w 5"/>
                  <a:gd name="T63" fmla="*/ 0 h 9"/>
                  <a:gd name="T64" fmla="*/ 4 w 5"/>
                  <a:gd name="T65" fmla="*/ 0 h 9"/>
                  <a:gd name="T66" fmla="*/ 4 w 5"/>
                  <a:gd name="T67" fmla="*/ 0 h 9"/>
                  <a:gd name="T68" fmla="*/ 5 w 5"/>
                  <a:gd name="T69" fmla="*/ 0 h 9"/>
                  <a:gd name="T70" fmla="*/ 5 w 5"/>
                  <a:gd name="T71" fmla="*/ 2 h 9"/>
                  <a:gd name="T72" fmla="*/ 5 w 5"/>
                  <a:gd name="T73" fmla="*/ 2 h 9"/>
                  <a:gd name="T74" fmla="*/ 5 w 5"/>
                  <a:gd name="T75" fmla="*/ 2 h 9"/>
                  <a:gd name="T76" fmla="*/ 5 w 5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9">
                    <a:moveTo>
                      <a:pt x="5" y="6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Freeform 2449">
                <a:extLst>
                  <a:ext uri="{FF2B5EF4-FFF2-40B4-BE49-F238E27FC236}">
                    <a16:creationId xmlns:a16="http://schemas.microsoft.com/office/drawing/2014/main" id="{2B548A06-E314-8803-F785-7CE59FD4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0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5 h 8"/>
                  <a:gd name="T4" fmla="*/ 5 w 5"/>
                  <a:gd name="T5" fmla="*/ 6 h 8"/>
                  <a:gd name="T6" fmla="*/ 5 w 5"/>
                  <a:gd name="T7" fmla="*/ 6 h 8"/>
                  <a:gd name="T8" fmla="*/ 5 w 5"/>
                  <a:gd name="T9" fmla="*/ 6 h 8"/>
                  <a:gd name="T10" fmla="*/ 4 w 5"/>
                  <a:gd name="T11" fmla="*/ 6 h 8"/>
                  <a:gd name="T12" fmla="*/ 4 w 5"/>
                  <a:gd name="T13" fmla="*/ 8 h 8"/>
                  <a:gd name="T14" fmla="*/ 4 w 5"/>
                  <a:gd name="T15" fmla="*/ 8 h 8"/>
                  <a:gd name="T16" fmla="*/ 4 w 5"/>
                  <a:gd name="T17" fmla="*/ 8 h 8"/>
                  <a:gd name="T18" fmla="*/ 2 w 5"/>
                  <a:gd name="T19" fmla="*/ 8 h 8"/>
                  <a:gd name="T20" fmla="*/ 2 w 5"/>
                  <a:gd name="T21" fmla="*/ 8 h 8"/>
                  <a:gd name="T22" fmla="*/ 2 w 5"/>
                  <a:gd name="T23" fmla="*/ 8 h 8"/>
                  <a:gd name="T24" fmla="*/ 2 w 5"/>
                  <a:gd name="T25" fmla="*/ 8 h 8"/>
                  <a:gd name="T26" fmla="*/ 0 w 5"/>
                  <a:gd name="T27" fmla="*/ 6 h 8"/>
                  <a:gd name="T28" fmla="*/ 0 w 5"/>
                  <a:gd name="T29" fmla="*/ 6 h 8"/>
                  <a:gd name="T30" fmla="*/ 0 w 5"/>
                  <a:gd name="T31" fmla="*/ 6 h 8"/>
                  <a:gd name="T32" fmla="*/ 0 w 5"/>
                  <a:gd name="T33" fmla="*/ 6 h 8"/>
                  <a:gd name="T34" fmla="*/ 0 w 5"/>
                  <a:gd name="T35" fmla="*/ 5 h 8"/>
                  <a:gd name="T36" fmla="*/ 0 w 5"/>
                  <a:gd name="T37" fmla="*/ 5 h 8"/>
                  <a:gd name="T38" fmla="*/ 0 w 5"/>
                  <a:gd name="T39" fmla="*/ 0 h 8"/>
                  <a:gd name="T40" fmla="*/ 5 w 5"/>
                  <a:gd name="T41" fmla="*/ 0 h 8"/>
                  <a:gd name="T42" fmla="*/ 5 w 5"/>
                  <a:gd name="T43" fmla="*/ 5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5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C3C3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Freeform 2450">
                <a:extLst>
                  <a:ext uri="{FF2B5EF4-FFF2-40B4-BE49-F238E27FC236}">
                    <a16:creationId xmlns:a16="http://schemas.microsoft.com/office/drawing/2014/main" id="{2EB06DAF-22ED-5B7D-D9B1-3AFFBB5A3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2080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5 h 8"/>
                  <a:gd name="T4" fmla="*/ 5 w 5"/>
                  <a:gd name="T5" fmla="*/ 6 h 8"/>
                  <a:gd name="T6" fmla="*/ 5 w 5"/>
                  <a:gd name="T7" fmla="*/ 6 h 8"/>
                  <a:gd name="T8" fmla="*/ 5 w 5"/>
                  <a:gd name="T9" fmla="*/ 6 h 8"/>
                  <a:gd name="T10" fmla="*/ 4 w 5"/>
                  <a:gd name="T11" fmla="*/ 6 h 8"/>
                  <a:gd name="T12" fmla="*/ 4 w 5"/>
                  <a:gd name="T13" fmla="*/ 8 h 8"/>
                  <a:gd name="T14" fmla="*/ 4 w 5"/>
                  <a:gd name="T15" fmla="*/ 8 h 8"/>
                  <a:gd name="T16" fmla="*/ 4 w 5"/>
                  <a:gd name="T17" fmla="*/ 8 h 8"/>
                  <a:gd name="T18" fmla="*/ 2 w 5"/>
                  <a:gd name="T19" fmla="*/ 8 h 8"/>
                  <a:gd name="T20" fmla="*/ 2 w 5"/>
                  <a:gd name="T21" fmla="*/ 8 h 8"/>
                  <a:gd name="T22" fmla="*/ 2 w 5"/>
                  <a:gd name="T23" fmla="*/ 8 h 8"/>
                  <a:gd name="T24" fmla="*/ 2 w 5"/>
                  <a:gd name="T25" fmla="*/ 8 h 8"/>
                  <a:gd name="T26" fmla="*/ 0 w 5"/>
                  <a:gd name="T27" fmla="*/ 6 h 8"/>
                  <a:gd name="T28" fmla="*/ 0 w 5"/>
                  <a:gd name="T29" fmla="*/ 6 h 8"/>
                  <a:gd name="T30" fmla="*/ 0 w 5"/>
                  <a:gd name="T31" fmla="*/ 6 h 8"/>
                  <a:gd name="T32" fmla="*/ 0 w 5"/>
                  <a:gd name="T33" fmla="*/ 6 h 8"/>
                  <a:gd name="T34" fmla="*/ 0 w 5"/>
                  <a:gd name="T35" fmla="*/ 5 h 8"/>
                  <a:gd name="T36" fmla="*/ 0 w 5"/>
                  <a:gd name="T37" fmla="*/ 5 h 8"/>
                  <a:gd name="T38" fmla="*/ 0 w 5"/>
                  <a:gd name="T39" fmla="*/ 0 h 8"/>
                  <a:gd name="T40" fmla="*/ 5 w 5"/>
                  <a:gd name="T41" fmla="*/ 0 h 8"/>
                  <a:gd name="T42" fmla="*/ 5 w 5"/>
                  <a:gd name="T43" fmla="*/ 5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5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Freeform 2451">
                <a:extLst>
                  <a:ext uri="{FF2B5EF4-FFF2-40B4-BE49-F238E27FC236}">
                    <a16:creationId xmlns:a16="http://schemas.microsoft.com/office/drawing/2014/main" id="{7F07C0A2-E6BA-1580-00DE-20BA481A0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2094"/>
                <a:ext cx="7" cy="9"/>
              </a:xfrm>
              <a:custGeom>
                <a:avLst/>
                <a:gdLst>
                  <a:gd name="T0" fmla="*/ 3 w 7"/>
                  <a:gd name="T1" fmla="*/ 9 h 9"/>
                  <a:gd name="T2" fmla="*/ 0 w 7"/>
                  <a:gd name="T3" fmla="*/ 7 h 9"/>
                  <a:gd name="T4" fmla="*/ 2 w 7"/>
                  <a:gd name="T5" fmla="*/ 1 h 9"/>
                  <a:gd name="T6" fmla="*/ 2 w 7"/>
                  <a:gd name="T7" fmla="*/ 1 h 9"/>
                  <a:gd name="T8" fmla="*/ 3 w 7"/>
                  <a:gd name="T9" fmla="*/ 1 h 9"/>
                  <a:gd name="T10" fmla="*/ 3 w 7"/>
                  <a:gd name="T11" fmla="*/ 1 h 9"/>
                  <a:gd name="T12" fmla="*/ 3 w 7"/>
                  <a:gd name="T13" fmla="*/ 1 h 9"/>
                  <a:gd name="T14" fmla="*/ 3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1 h 9"/>
                  <a:gd name="T22" fmla="*/ 7 w 7"/>
                  <a:gd name="T23" fmla="*/ 1 h 9"/>
                  <a:gd name="T24" fmla="*/ 7 w 7"/>
                  <a:gd name="T25" fmla="*/ 1 h 9"/>
                  <a:gd name="T26" fmla="*/ 7 w 7"/>
                  <a:gd name="T27" fmla="*/ 1 h 9"/>
                  <a:gd name="T28" fmla="*/ 7 w 7"/>
                  <a:gd name="T29" fmla="*/ 1 h 9"/>
                  <a:gd name="T30" fmla="*/ 7 w 7"/>
                  <a:gd name="T31" fmla="*/ 1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3 h 9"/>
                  <a:gd name="T38" fmla="*/ 3 w 7"/>
                  <a:gd name="T39" fmla="*/ 9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lnTo>
                      <a:pt x="0" y="7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Freeform 2452">
                <a:extLst>
                  <a:ext uri="{FF2B5EF4-FFF2-40B4-BE49-F238E27FC236}">
                    <a16:creationId xmlns:a16="http://schemas.microsoft.com/office/drawing/2014/main" id="{727204AF-5624-A4FB-81C0-9B52D43A9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2094"/>
                <a:ext cx="7" cy="9"/>
              </a:xfrm>
              <a:custGeom>
                <a:avLst/>
                <a:gdLst>
                  <a:gd name="T0" fmla="*/ 3 w 7"/>
                  <a:gd name="T1" fmla="*/ 9 h 9"/>
                  <a:gd name="T2" fmla="*/ 0 w 7"/>
                  <a:gd name="T3" fmla="*/ 7 h 9"/>
                  <a:gd name="T4" fmla="*/ 2 w 7"/>
                  <a:gd name="T5" fmla="*/ 1 h 9"/>
                  <a:gd name="T6" fmla="*/ 2 w 7"/>
                  <a:gd name="T7" fmla="*/ 1 h 9"/>
                  <a:gd name="T8" fmla="*/ 3 w 7"/>
                  <a:gd name="T9" fmla="*/ 1 h 9"/>
                  <a:gd name="T10" fmla="*/ 3 w 7"/>
                  <a:gd name="T11" fmla="*/ 1 h 9"/>
                  <a:gd name="T12" fmla="*/ 3 w 7"/>
                  <a:gd name="T13" fmla="*/ 1 h 9"/>
                  <a:gd name="T14" fmla="*/ 3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0 h 9"/>
                  <a:gd name="T22" fmla="*/ 5 w 7"/>
                  <a:gd name="T23" fmla="*/ 1 h 9"/>
                  <a:gd name="T24" fmla="*/ 7 w 7"/>
                  <a:gd name="T25" fmla="*/ 1 h 9"/>
                  <a:gd name="T26" fmla="*/ 7 w 7"/>
                  <a:gd name="T27" fmla="*/ 1 h 9"/>
                  <a:gd name="T28" fmla="*/ 7 w 7"/>
                  <a:gd name="T29" fmla="*/ 1 h 9"/>
                  <a:gd name="T30" fmla="*/ 7 w 7"/>
                  <a:gd name="T31" fmla="*/ 1 h 9"/>
                  <a:gd name="T32" fmla="*/ 7 w 7"/>
                  <a:gd name="T33" fmla="*/ 1 h 9"/>
                  <a:gd name="T34" fmla="*/ 7 w 7"/>
                  <a:gd name="T35" fmla="*/ 3 h 9"/>
                  <a:gd name="T36" fmla="*/ 7 w 7"/>
                  <a:gd name="T37" fmla="*/ 3 h 9"/>
                  <a:gd name="T38" fmla="*/ 7 w 7"/>
                  <a:gd name="T39" fmla="*/ 3 h 9"/>
                  <a:gd name="T40" fmla="*/ 7 w 7"/>
                  <a:gd name="T41" fmla="*/ 3 h 9"/>
                  <a:gd name="T42" fmla="*/ 3 w 7"/>
                  <a:gd name="T43" fmla="*/ 9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lnTo>
                      <a:pt x="0" y="7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Freeform 2453">
                <a:extLst>
                  <a:ext uri="{FF2B5EF4-FFF2-40B4-BE49-F238E27FC236}">
                    <a16:creationId xmlns:a16="http://schemas.microsoft.com/office/drawing/2014/main" id="{AC790C42-9EFA-2579-119E-3F90F8360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2088"/>
                <a:ext cx="8" cy="10"/>
              </a:xfrm>
              <a:custGeom>
                <a:avLst/>
                <a:gdLst>
                  <a:gd name="T0" fmla="*/ 5 w 8"/>
                  <a:gd name="T1" fmla="*/ 9 h 10"/>
                  <a:gd name="T2" fmla="*/ 5 w 8"/>
                  <a:gd name="T3" fmla="*/ 9 h 10"/>
                  <a:gd name="T4" fmla="*/ 5 w 8"/>
                  <a:gd name="T5" fmla="*/ 10 h 10"/>
                  <a:gd name="T6" fmla="*/ 5 w 8"/>
                  <a:gd name="T7" fmla="*/ 10 h 10"/>
                  <a:gd name="T8" fmla="*/ 5 w 8"/>
                  <a:gd name="T9" fmla="*/ 10 h 10"/>
                  <a:gd name="T10" fmla="*/ 3 w 8"/>
                  <a:gd name="T11" fmla="*/ 10 h 10"/>
                  <a:gd name="T12" fmla="*/ 3 w 8"/>
                  <a:gd name="T13" fmla="*/ 10 h 10"/>
                  <a:gd name="T14" fmla="*/ 3 w 8"/>
                  <a:gd name="T15" fmla="*/ 10 h 10"/>
                  <a:gd name="T16" fmla="*/ 1 w 8"/>
                  <a:gd name="T17" fmla="*/ 10 h 10"/>
                  <a:gd name="T18" fmla="*/ 1 w 8"/>
                  <a:gd name="T19" fmla="*/ 10 h 10"/>
                  <a:gd name="T20" fmla="*/ 1 w 8"/>
                  <a:gd name="T21" fmla="*/ 10 h 10"/>
                  <a:gd name="T22" fmla="*/ 1 w 8"/>
                  <a:gd name="T23" fmla="*/ 10 h 10"/>
                  <a:gd name="T24" fmla="*/ 0 w 8"/>
                  <a:gd name="T25" fmla="*/ 10 h 10"/>
                  <a:gd name="T26" fmla="*/ 0 w 8"/>
                  <a:gd name="T27" fmla="*/ 9 h 10"/>
                  <a:gd name="T28" fmla="*/ 0 w 8"/>
                  <a:gd name="T29" fmla="*/ 9 h 10"/>
                  <a:gd name="T30" fmla="*/ 0 w 8"/>
                  <a:gd name="T31" fmla="*/ 9 h 10"/>
                  <a:gd name="T32" fmla="*/ 0 w 8"/>
                  <a:gd name="T33" fmla="*/ 7 h 10"/>
                  <a:gd name="T34" fmla="*/ 3 w 8"/>
                  <a:gd name="T35" fmla="*/ 1 h 10"/>
                  <a:gd name="T36" fmla="*/ 3 w 8"/>
                  <a:gd name="T37" fmla="*/ 1 h 10"/>
                  <a:gd name="T38" fmla="*/ 3 w 8"/>
                  <a:gd name="T39" fmla="*/ 1 h 10"/>
                  <a:gd name="T40" fmla="*/ 3 w 8"/>
                  <a:gd name="T41" fmla="*/ 1 h 10"/>
                  <a:gd name="T42" fmla="*/ 3 w 8"/>
                  <a:gd name="T43" fmla="*/ 0 h 10"/>
                  <a:gd name="T44" fmla="*/ 5 w 8"/>
                  <a:gd name="T45" fmla="*/ 0 h 10"/>
                  <a:gd name="T46" fmla="*/ 5 w 8"/>
                  <a:gd name="T47" fmla="*/ 0 h 10"/>
                  <a:gd name="T48" fmla="*/ 5 w 8"/>
                  <a:gd name="T49" fmla="*/ 0 h 10"/>
                  <a:gd name="T50" fmla="*/ 5 w 8"/>
                  <a:gd name="T51" fmla="*/ 0 h 10"/>
                  <a:gd name="T52" fmla="*/ 6 w 8"/>
                  <a:gd name="T53" fmla="*/ 0 h 10"/>
                  <a:gd name="T54" fmla="*/ 6 w 8"/>
                  <a:gd name="T55" fmla="*/ 1 h 10"/>
                  <a:gd name="T56" fmla="*/ 6 w 8"/>
                  <a:gd name="T57" fmla="*/ 1 h 10"/>
                  <a:gd name="T58" fmla="*/ 6 w 8"/>
                  <a:gd name="T59" fmla="*/ 1 h 10"/>
                  <a:gd name="T60" fmla="*/ 6 w 8"/>
                  <a:gd name="T61" fmla="*/ 1 h 10"/>
                  <a:gd name="T62" fmla="*/ 8 w 8"/>
                  <a:gd name="T63" fmla="*/ 1 h 10"/>
                  <a:gd name="T64" fmla="*/ 8 w 8"/>
                  <a:gd name="T65" fmla="*/ 3 h 10"/>
                  <a:gd name="T66" fmla="*/ 8 w 8"/>
                  <a:gd name="T67" fmla="*/ 3 h 10"/>
                  <a:gd name="T68" fmla="*/ 5 w 8"/>
                  <a:gd name="T69" fmla="*/ 9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5" y="9"/>
                    </a:move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Freeform 2454">
                <a:extLst>
                  <a:ext uri="{FF2B5EF4-FFF2-40B4-BE49-F238E27FC236}">
                    <a16:creationId xmlns:a16="http://schemas.microsoft.com/office/drawing/2014/main" id="{16D9DC48-6F5B-6A8C-BFC8-DD8EDBADE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2088"/>
                <a:ext cx="8" cy="10"/>
              </a:xfrm>
              <a:custGeom>
                <a:avLst/>
                <a:gdLst>
                  <a:gd name="T0" fmla="*/ 5 w 8"/>
                  <a:gd name="T1" fmla="*/ 9 h 10"/>
                  <a:gd name="T2" fmla="*/ 5 w 8"/>
                  <a:gd name="T3" fmla="*/ 9 h 10"/>
                  <a:gd name="T4" fmla="*/ 5 w 8"/>
                  <a:gd name="T5" fmla="*/ 10 h 10"/>
                  <a:gd name="T6" fmla="*/ 5 w 8"/>
                  <a:gd name="T7" fmla="*/ 10 h 10"/>
                  <a:gd name="T8" fmla="*/ 5 w 8"/>
                  <a:gd name="T9" fmla="*/ 10 h 10"/>
                  <a:gd name="T10" fmla="*/ 3 w 8"/>
                  <a:gd name="T11" fmla="*/ 10 h 10"/>
                  <a:gd name="T12" fmla="*/ 3 w 8"/>
                  <a:gd name="T13" fmla="*/ 10 h 10"/>
                  <a:gd name="T14" fmla="*/ 3 w 8"/>
                  <a:gd name="T15" fmla="*/ 10 h 10"/>
                  <a:gd name="T16" fmla="*/ 3 w 8"/>
                  <a:gd name="T17" fmla="*/ 10 h 10"/>
                  <a:gd name="T18" fmla="*/ 1 w 8"/>
                  <a:gd name="T19" fmla="*/ 10 h 10"/>
                  <a:gd name="T20" fmla="*/ 1 w 8"/>
                  <a:gd name="T21" fmla="*/ 10 h 10"/>
                  <a:gd name="T22" fmla="*/ 1 w 8"/>
                  <a:gd name="T23" fmla="*/ 10 h 10"/>
                  <a:gd name="T24" fmla="*/ 1 w 8"/>
                  <a:gd name="T25" fmla="*/ 10 h 10"/>
                  <a:gd name="T26" fmla="*/ 0 w 8"/>
                  <a:gd name="T27" fmla="*/ 10 h 10"/>
                  <a:gd name="T28" fmla="*/ 0 w 8"/>
                  <a:gd name="T29" fmla="*/ 9 h 10"/>
                  <a:gd name="T30" fmla="*/ 0 w 8"/>
                  <a:gd name="T31" fmla="*/ 9 h 10"/>
                  <a:gd name="T32" fmla="*/ 0 w 8"/>
                  <a:gd name="T33" fmla="*/ 9 h 10"/>
                  <a:gd name="T34" fmla="*/ 0 w 8"/>
                  <a:gd name="T35" fmla="*/ 9 h 10"/>
                  <a:gd name="T36" fmla="*/ 0 w 8"/>
                  <a:gd name="T37" fmla="*/ 7 h 10"/>
                  <a:gd name="T38" fmla="*/ 3 w 8"/>
                  <a:gd name="T39" fmla="*/ 1 h 10"/>
                  <a:gd name="T40" fmla="*/ 3 w 8"/>
                  <a:gd name="T41" fmla="*/ 1 h 10"/>
                  <a:gd name="T42" fmla="*/ 3 w 8"/>
                  <a:gd name="T43" fmla="*/ 1 h 10"/>
                  <a:gd name="T44" fmla="*/ 3 w 8"/>
                  <a:gd name="T45" fmla="*/ 1 h 10"/>
                  <a:gd name="T46" fmla="*/ 3 w 8"/>
                  <a:gd name="T47" fmla="*/ 0 h 10"/>
                  <a:gd name="T48" fmla="*/ 5 w 8"/>
                  <a:gd name="T49" fmla="*/ 0 h 10"/>
                  <a:gd name="T50" fmla="*/ 5 w 8"/>
                  <a:gd name="T51" fmla="*/ 0 h 10"/>
                  <a:gd name="T52" fmla="*/ 5 w 8"/>
                  <a:gd name="T53" fmla="*/ 0 h 10"/>
                  <a:gd name="T54" fmla="*/ 5 w 8"/>
                  <a:gd name="T55" fmla="*/ 0 h 10"/>
                  <a:gd name="T56" fmla="*/ 5 w 8"/>
                  <a:gd name="T57" fmla="*/ 0 h 10"/>
                  <a:gd name="T58" fmla="*/ 6 w 8"/>
                  <a:gd name="T59" fmla="*/ 0 h 10"/>
                  <a:gd name="T60" fmla="*/ 6 w 8"/>
                  <a:gd name="T61" fmla="*/ 1 h 10"/>
                  <a:gd name="T62" fmla="*/ 6 w 8"/>
                  <a:gd name="T63" fmla="*/ 1 h 10"/>
                  <a:gd name="T64" fmla="*/ 6 w 8"/>
                  <a:gd name="T65" fmla="*/ 1 h 10"/>
                  <a:gd name="T66" fmla="*/ 6 w 8"/>
                  <a:gd name="T67" fmla="*/ 1 h 10"/>
                  <a:gd name="T68" fmla="*/ 8 w 8"/>
                  <a:gd name="T69" fmla="*/ 1 h 10"/>
                  <a:gd name="T70" fmla="*/ 8 w 8"/>
                  <a:gd name="T71" fmla="*/ 3 h 10"/>
                  <a:gd name="T72" fmla="*/ 8 w 8"/>
                  <a:gd name="T73" fmla="*/ 3 h 10"/>
                  <a:gd name="T74" fmla="*/ 8 w 8"/>
                  <a:gd name="T75" fmla="*/ 3 h 10"/>
                  <a:gd name="T76" fmla="*/ 5 w 8"/>
                  <a:gd name="T77" fmla="*/ 9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10">
                    <a:moveTo>
                      <a:pt x="5" y="9"/>
                    </a:move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5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Freeform 2455">
                <a:extLst>
                  <a:ext uri="{FF2B5EF4-FFF2-40B4-BE49-F238E27FC236}">
                    <a16:creationId xmlns:a16="http://schemas.microsoft.com/office/drawing/2014/main" id="{2B158E3D-D428-4C98-9379-8ADC88A16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083"/>
                <a:ext cx="5" cy="10"/>
              </a:xfrm>
              <a:custGeom>
                <a:avLst/>
                <a:gdLst>
                  <a:gd name="T0" fmla="*/ 5 w 5"/>
                  <a:gd name="T1" fmla="*/ 78 h 9"/>
                  <a:gd name="T2" fmla="*/ 5 w 5"/>
                  <a:gd name="T3" fmla="*/ 78 h 9"/>
                  <a:gd name="T4" fmla="*/ 3 w 5"/>
                  <a:gd name="T5" fmla="*/ 78 h 9"/>
                  <a:gd name="T6" fmla="*/ 3 w 5"/>
                  <a:gd name="T7" fmla="*/ 87 h 9"/>
                  <a:gd name="T8" fmla="*/ 3 w 5"/>
                  <a:gd name="T9" fmla="*/ 87 h 9"/>
                  <a:gd name="T10" fmla="*/ 3 w 5"/>
                  <a:gd name="T11" fmla="*/ 87 h 9"/>
                  <a:gd name="T12" fmla="*/ 3 w 5"/>
                  <a:gd name="T13" fmla="*/ 87 h 9"/>
                  <a:gd name="T14" fmla="*/ 2 w 5"/>
                  <a:gd name="T15" fmla="*/ 87 h 9"/>
                  <a:gd name="T16" fmla="*/ 2 w 5"/>
                  <a:gd name="T17" fmla="*/ 87 h 9"/>
                  <a:gd name="T18" fmla="*/ 2 w 5"/>
                  <a:gd name="T19" fmla="*/ 87 h 9"/>
                  <a:gd name="T20" fmla="*/ 0 w 5"/>
                  <a:gd name="T21" fmla="*/ 87 h 9"/>
                  <a:gd name="T22" fmla="*/ 0 w 5"/>
                  <a:gd name="T23" fmla="*/ 87 h 9"/>
                  <a:gd name="T24" fmla="*/ 0 w 5"/>
                  <a:gd name="T25" fmla="*/ 87 h 9"/>
                  <a:gd name="T26" fmla="*/ 0 w 5"/>
                  <a:gd name="T27" fmla="*/ 87 h 9"/>
                  <a:gd name="T28" fmla="*/ 0 w 5"/>
                  <a:gd name="T29" fmla="*/ 78 h 9"/>
                  <a:gd name="T30" fmla="*/ 0 w 5"/>
                  <a:gd name="T31" fmla="*/ 78 h 9"/>
                  <a:gd name="T32" fmla="*/ 0 w 5"/>
                  <a:gd name="T33" fmla="*/ 78 h 9"/>
                  <a:gd name="T34" fmla="*/ 0 w 5"/>
                  <a:gd name="T35" fmla="*/ 0 h 9"/>
                  <a:gd name="T36" fmla="*/ 5 w 5"/>
                  <a:gd name="T37" fmla="*/ 0 h 9"/>
                  <a:gd name="T38" fmla="*/ 5 w 5"/>
                  <a:gd name="T39" fmla="*/ 78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9">
                    <a:moveTo>
                      <a:pt x="5" y="8"/>
                    </a:moveTo>
                    <a:lnTo>
                      <a:pt x="5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Freeform 2456">
                <a:extLst>
                  <a:ext uri="{FF2B5EF4-FFF2-40B4-BE49-F238E27FC236}">
                    <a16:creationId xmlns:a16="http://schemas.microsoft.com/office/drawing/2014/main" id="{CEC79474-051F-51BC-50A0-C2B2DA64B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083"/>
                <a:ext cx="5" cy="10"/>
              </a:xfrm>
              <a:custGeom>
                <a:avLst/>
                <a:gdLst>
                  <a:gd name="T0" fmla="*/ 5 w 5"/>
                  <a:gd name="T1" fmla="*/ 78 h 9"/>
                  <a:gd name="T2" fmla="*/ 5 w 5"/>
                  <a:gd name="T3" fmla="*/ 78 h 9"/>
                  <a:gd name="T4" fmla="*/ 3 w 5"/>
                  <a:gd name="T5" fmla="*/ 78 h 9"/>
                  <a:gd name="T6" fmla="*/ 3 w 5"/>
                  <a:gd name="T7" fmla="*/ 87 h 9"/>
                  <a:gd name="T8" fmla="*/ 3 w 5"/>
                  <a:gd name="T9" fmla="*/ 87 h 9"/>
                  <a:gd name="T10" fmla="*/ 3 w 5"/>
                  <a:gd name="T11" fmla="*/ 87 h 9"/>
                  <a:gd name="T12" fmla="*/ 3 w 5"/>
                  <a:gd name="T13" fmla="*/ 87 h 9"/>
                  <a:gd name="T14" fmla="*/ 2 w 5"/>
                  <a:gd name="T15" fmla="*/ 87 h 9"/>
                  <a:gd name="T16" fmla="*/ 2 w 5"/>
                  <a:gd name="T17" fmla="*/ 87 h 9"/>
                  <a:gd name="T18" fmla="*/ 2 w 5"/>
                  <a:gd name="T19" fmla="*/ 87 h 9"/>
                  <a:gd name="T20" fmla="*/ 2 w 5"/>
                  <a:gd name="T21" fmla="*/ 87 h 9"/>
                  <a:gd name="T22" fmla="*/ 0 w 5"/>
                  <a:gd name="T23" fmla="*/ 87 h 9"/>
                  <a:gd name="T24" fmla="*/ 0 w 5"/>
                  <a:gd name="T25" fmla="*/ 87 h 9"/>
                  <a:gd name="T26" fmla="*/ 0 w 5"/>
                  <a:gd name="T27" fmla="*/ 87 h 9"/>
                  <a:gd name="T28" fmla="*/ 0 w 5"/>
                  <a:gd name="T29" fmla="*/ 87 h 9"/>
                  <a:gd name="T30" fmla="*/ 0 w 5"/>
                  <a:gd name="T31" fmla="*/ 78 h 9"/>
                  <a:gd name="T32" fmla="*/ 0 w 5"/>
                  <a:gd name="T33" fmla="*/ 78 h 9"/>
                  <a:gd name="T34" fmla="*/ 0 w 5"/>
                  <a:gd name="T35" fmla="*/ 78 h 9"/>
                  <a:gd name="T36" fmla="*/ 0 w 5"/>
                  <a:gd name="T37" fmla="*/ 78 h 9"/>
                  <a:gd name="T38" fmla="*/ 0 w 5"/>
                  <a:gd name="T39" fmla="*/ 0 h 9"/>
                  <a:gd name="T40" fmla="*/ 5 w 5"/>
                  <a:gd name="T41" fmla="*/ 0 h 9"/>
                  <a:gd name="T42" fmla="*/ 5 w 5"/>
                  <a:gd name="T43" fmla="*/ 78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5" y="8"/>
                    </a:moveTo>
                    <a:lnTo>
                      <a:pt x="5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Freeform 2457">
                <a:extLst>
                  <a:ext uri="{FF2B5EF4-FFF2-40B4-BE49-F238E27FC236}">
                    <a16:creationId xmlns:a16="http://schemas.microsoft.com/office/drawing/2014/main" id="{A52AD950-257F-2B60-6BDE-9179F7E6D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1922"/>
                <a:ext cx="7" cy="7"/>
              </a:xfrm>
              <a:custGeom>
                <a:avLst/>
                <a:gdLst>
                  <a:gd name="T0" fmla="*/ 0 w 7"/>
                  <a:gd name="T1" fmla="*/ 1 h 7"/>
                  <a:gd name="T2" fmla="*/ 3 w 7"/>
                  <a:gd name="T3" fmla="*/ 0 h 7"/>
                  <a:gd name="T4" fmla="*/ 7 w 7"/>
                  <a:gd name="T5" fmla="*/ 4 h 7"/>
                  <a:gd name="T6" fmla="*/ 7 w 7"/>
                  <a:gd name="T7" fmla="*/ 4 h 7"/>
                  <a:gd name="T8" fmla="*/ 7 w 7"/>
                  <a:gd name="T9" fmla="*/ 4 h 7"/>
                  <a:gd name="T10" fmla="*/ 7 w 7"/>
                  <a:gd name="T11" fmla="*/ 4 h 7"/>
                  <a:gd name="T12" fmla="*/ 7 w 7"/>
                  <a:gd name="T13" fmla="*/ 6 h 7"/>
                  <a:gd name="T14" fmla="*/ 7 w 7"/>
                  <a:gd name="T15" fmla="*/ 6 h 7"/>
                  <a:gd name="T16" fmla="*/ 7 w 7"/>
                  <a:gd name="T17" fmla="*/ 6 h 7"/>
                  <a:gd name="T18" fmla="*/ 5 w 7"/>
                  <a:gd name="T19" fmla="*/ 6 h 7"/>
                  <a:gd name="T20" fmla="*/ 5 w 7"/>
                  <a:gd name="T21" fmla="*/ 6 h 7"/>
                  <a:gd name="T22" fmla="*/ 5 w 7"/>
                  <a:gd name="T23" fmla="*/ 7 h 7"/>
                  <a:gd name="T24" fmla="*/ 5 w 7"/>
                  <a:gd name="T25" fmla="*/ 7 h 7"/>
                  <a:gd name="T26" fmla="*/ 3 w 7"/>
                  <a:gd name="T27" fmla="*/ 7 h 7"/>
                  <a:gd name="T28" fmla="*/ 3 w 7"/>
                  <a:gd name="T29" fmla="*/ 6 h 7"/>
                  <a:gd name="T30" fmla="*/ 3 w 7"/>
                  <a:gd name="T31" fmla="*/ 6 h 7"/>
                  <a:gd name="T32" fmla="*/ 2 w 7"/>
                  <a:gd name="T33" fmla="*/ 6 h 7"/>
                  <a:gd name="T34" fmla="*/ 2 w 7"/>
                  <a:gd name="T35" fmla="*/ 6 h 7"/>
                  <a:gd name="T36" fmla="*/ 2 w 7"/>
                  <a:gd name="T37" fmla="*/ 6 h 7"/>
                  <a:gd name="T38" fmla="*/ 0 w 7"/>
                  <a:gd name="T39" fmla="*/ 1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7">
                    <a:moveTo>
                      <a:pt x="0" y="1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Freeform 2458">
                <a:extLst>
                  <a:ext uri="{FF2B5EF4-FFF2-40B4-BE49-F238E27FC236}">
                    <a16:creationId xmlns:a16="http://schemas.microsoft.com/office/drawing/2014/main" id="{5FA4EDE2-1AC1-C0D1-9190-62A6424FF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1922"/>
                <a:ext cx="7" cy="7"/>
              </a:xfrm>
              <a:custGeom>
                <a:avLst/>
                <a:gdLst>
                  <a:gd name="T0" fmla="*/ 0 w 7"/>
                  <a:gd name="T1" fmla="*/ 1 h 7"/>
                  <a:gd name="T2" fmla="*/ 3 w 7"/>
                  <a:gd name="T3" fmla="*/ 0 h 7"/>
                  <a:gd name="T4" fmla="*/ 7 w 7"/>
                  <a:gd name="T5" fmla="*/ 4 h 7"/>
                  <a:gd name="T6" fmla="*/ 7 w 7"/>
                  <a:gd name="T7" fmla="*/ 4 h 7"/>
                  <a:gd name="T8" fmla="*/ 7 w 7"/>
                  <a:gd name="T9" fmla="*/ 4 h 7"/>
                  <a:gd name="T10" fmla="*/ 7 w 7"/>
                  <a:gd name="T11" fmla="*/ 4 h 7"/>
                  <a:gd name="T12" fmla="*/ 7 w 7"/>
                  <a:gd name="T13" fmla="*/ 4 h 7"/>
                  <a:gd name="T14" fmla="*/ 7 w 7"/>
                  <a:gd name="T15" fmla="*/ 6 h 7"/>
                  <a:gd name="T16" fmla="*/ 7 w 7"/>
                  <a:gd name="T17" fmla="*/ 6 h 7"/>
                  <a:gd name="T18" fmla="*/ 7 w 7"/>
                  <a:gd name="T19" fmla="*/ 6 h 7"/>
                  <a:gd name="T20" fmla="*/ 5 w 7"/>
                  <a:gd name="T21" fmla="*/ 6 h 7"/>
                  <a:gd name="T22" fmla="*/ 5 w 7"/>
                  <a:gd name="T23" fmla="*/ 6 h 7"/>
                  <a:gd name="T24" fmla="*/ 5 w 7"/>
                  <a:gd name="T25" fmla="*/ 7 h 7"/>
                  <a:gd name="T26" fmla="*/ 5 w 7"/>
                  <a:gd name="T27" fmla="*/ 7 h 7"/>
                  <a:gd name="T28" fmla="*/ 5 w 7"/>
                  <a:gd name="T29" fmla="*/ 7 h 7"/>
                  <a:gd name="T30" fmla="*/ 3 w 7"/>
                  <a:gd name="T31" fmla="*/ 7 h 7"/>
                  <a:gd name="T32" fmla="*/ 3 w 7"/>
                  <a:gd name="T33" fmla="*/ 6 h 7"/>
                  <a:gd name="T34" fmla="*/ 3 w 7"/>
                  <a:gd name="T35" fmla="*/ 6 h 7"/>
                  <a:gd name="T36" fmla="*/ 2 w 7"/>
                  <a:gd name="T37" fmla="*/ 6 h 7"/>
                  <a:gd name="T38" fmla="*/ 2 w 7"/>
                  <a:gd name="T39" fmla="*/ 6 h 7"/>
                  <a:gd name="T40" fmla="*/ 2 w 7"/>
                  <a:gd name="T41" fmla="*/ 6 h 7"/>
                  <a:gd name="T42" fmla="*/ 0 w 7"/>
                  <a:gd name="T43" fmla="*/ 1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0" y="1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0" name="Freeform 2459">
                <a:extLst>
                  <a:ext uri="{FF2B5EF4-FFF2-40B4-BE49-F238E27FC236}">
                    <a16:creationId xmlns:a16="http://schemas.microsoft.com/office/drawing/2014/main" id="{549CD926-9EEE-A7B7-D10D-73F6345D9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925"/>
                <a:ext cx="6" cy="10"/>
              </a:xfrm>
              <a:custGeom>
                <a:avLst/>
                <a:gdLst>
                  <a:gd name="T0" fmla="*/ 0 w 6"/>
                  <a:gd name="T1" fmla="*/ 3 h 9"/>
                  <a:gd name="T2" fmla="*/ 0 w 6"/>
                  <a:gd name="T3" fmla="*/ 1 h 9"/>
                  <a:gd name="T4" fmla="*/ 0 w 6"/>
                  <a:gd name="T5" fmla="*/ 1 h 9"/>
                  <a:gd name="T6" fmla="*/ 0 w 6"/>
                  <a:gd name="T7" fmla="*/ 1 h 9"/>
                  <a:gd name="T8" fmla="*/ 0 w 6"/>
                  <a:gd name="T9" fmla="*/ 1 h 9"/>
                  <a:gd name="T10" fmla="*/ 0 w 6"/>
                  <a:gd name="T11" fmla="*/ 1 h 9"/>
                  <a:gd name="T12" fmla="*/ 0 w 6"/>
                  <a:gd name="T13" fmla="*/ 0 h 9"/>
                  <a:gd name="T14" fmla="*/ 1 w 6"/>
                  <a:gd name="T15" fmla="*/ 0 h 9"/>
                  <a:gd name="T16" fmla="*/ 1 w 6"/>
                  <a:gd name="T17" fmla="*/ 0 h 9"/>
                  <a:gd name="T18" fmla="*/ 1 w 6"/>
                  <a:gd name="T19" fmla="*/ 0 h 9"/>
                  <a:gd name="T20" fmla="*/ 1 w 6"/>
                  <a:gd name="T21" fmla="*/ 0 h 9"/>
                  <a:gd name="T22" fmla="*/ 3 w 6"/>
                  <a:gd name="T23" fmla="*/ 0 h 9"/>
                  <a:gd name="T24" fmla="*/ 3 w 6"/>
                  <a:gd name="T25" fmla="*/ 0 h 9"/>
                  <a:gd name="T26" fmla="*/ 3 w 6"/>
                  <a:gd name="T27" fmla="*/ 0 h 9"/>
                  <a:gd name="T28" fmla="*/ 3 w 6"/>
                  <a:gd name="T29" fmla="*/ 0 h 9"/>
                  <a:gd name="T30" fmla="*/ 3 w 6"/>
                  <a:gd name="T31" fmla="*/ 0 h 9"/>
                  <a:gd name="T32" fmla="*/ 5 w 6"/>
                  <a:gd name="T33" fmla="*/ 0 h 9"/>
                  <a:gd name="T34" fmla="*/ 5 w 6"/>
                  <a:gd name="T35" fmla="*/ 1 h 9"/>
                  <a:gd name="T36" fmla="*/ 5 w 6"/>
                  <a:gd name="T37" fmla="*/ 1 h 9"/>
                  <a:gd name="T38" fmla="*/ 6 w 6"/>
                  <a:gd name="T39" fmla="*/ 63 h 9"/>
                  <a:gd name="T40" fmla="*/ 6 w 6"/>
                  <a:gd name="T41" fmla="*/ 63 h 9"/>
                  <a:gd name="T42" fmla="*/ 6 w 6"/>
                  <a:gd name="T43" fmla="*/ 63 h 9"/>
                  <a:gd name="T44" fmla="*/ 6 w 6"/>
                  <a:gd name="T45" fmla="*/ 70 h 9"/>
                  <a:gd name="T46" fmla="*/ 6 w 6"/>
                  <a:gd name="T47" fmla="*/ 70 h 9"/>
                  <a:gd name="T48" fmla="*/ 6 w 6"/>
                  <a:gd name="T49" fmla="*/ 70 h 9"/>
                  <a:gd name="T50" fmla="*/ 6 w 6"/>
                  <a:gd name="T51" fmla="*/ 70 h 9"/>
                  <a:gd name="T52" fmla="*/ 6 w 6"/>
                  <a:gd name="T53" fmla="*/ 70 h 9"/>
                  <a:gd name="T54" fmla="*/ 5 w 6"/>
                  <a:gd name="T55" fmla="*/ 87 h 9"/>
                  <a:gd name="T56" fmla="*/ 5 w 6"/>
                  <a:gd name="T57" fmla="*/ 87 h 9"/>
                  <a:gd name="T58" fmla="*/ 5 w 6"/>
                  <a:gd name="T59" fmla="*/ 87 h 9"/>
                  <a:gd name="T60" fmla="*/ 5 w 6"/>
                  <a:gd name="T61" fmla="*/ 87 h 9"/>
                  <a:gd name="T62" fmla="*/ 5 w 6"/>
                  <a:gd name="T63" fmla="*/ 87 h 9"/>
                  <a:gd name="T64" fmla="*/ 3 w 6"/>
                  <a:gd name="T65" fmla="*/ 87 h 9"/>
                  <a:gd name="T66" fmla="*/ 3 w 6"/>
                  <a:gd name="T67" fmla="*/ 87 h 9"/>
                  <a:gd name="T68" fmla="*/ 3 w 6"/>
                  <a:gd name="T69" fmla="*/ 70 h 9"/>
                  <a:gd name="T70" fmla="*/ 3 w 6"/>
                  <a:gd name="T71" fmla="*/ 70 h 9"/>
                  <a:gd name="T72" fmla="*/ 3 w 6"/>
                  <a:gd name="T73" fmla="*/ 70 h 9"/>
                  <a:gd name="T74" fmla="*/ 3 w 6"/>
                  <a:gd name="T75" fmla="*/ 70 h 9"/>
                  <a:gd name="T76" fmla="*/ 0 w 6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1" name="Freeform 2460">
                <a:extLst>
                  <a:ext uri="{FF2B5EF4-FFF2-40B4-BE49-F238E27FC236}">
                    <a16:creationId xmlns:a16="http://schemas.microsoft.com/office/drawing/2014/main" id="{8CC7C309-FB68-09DD-3CAE-D34032A0D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9" y="1925"/>
                <a:ext cx="6" cy="10"/>
              </a:xfrm>
              <a:custGeom>
                <a:avLst/>
                <a:gdLst>
                  <a:gd name="T0" fmla="*/ 0 w 6"/>
                  <a:gd name="T1" fmla="*/ 3 h 9"/>
                  <a:gd name="T2" fmla="*/ 0 w 6"/>
                  <a:gd name="T3" fmla="*/ 1 h 9"/>
                  <a:gd name="T4" fmla="*/ 0 w 6"/>
                  <a:gd name="T5" fmla="*/ 1 h 9"/>
                  <a:gd name="T6" fmla="*/ 0 w 6"/>
                  <a:gd name="T7" fmla="*/ 1 h 9"/>
                  <a:gd name="T8" fmla="*/ 0 w 6"/>
                  <a:gd name="T9" fmla="*/ 1 h 9"/>
                  <a:gd name="T10" fmla="*/ 0 w 6"/>
                  <a:gd name="T11" fmla="*/ 1 h 9"/>
                  <a:gd name="T12" fmla="*/ 0 w 6"/>
                  <a:gd name="T13" fmla="*/ 0 h 9"/>
                  <a:gd name="T14" fmla="*/ 1 w 6"/>
                  <a:gd name="T15" fmla="*/ 0 h 9"/>
                  <a:gd name="T16" fmla="*/ 1 w 6"/>
                  <a:gd name="T17" fmla="*/ 0 h 9"/>
                  <a:gd name="T18" fmla="*/ 1 w 6"/>
                  <a:gd name="T19" fmla="*/ 0 h 9"/>
                  <a:gd name="T20" fmla="*/ 1 w 6"/>
                  <a:gd name="T21" fmla="*/ 0 h 9"/>
                  <a:gd name="T22" fmla="*/ 3 w 6"/>
                  <a:gd name="T23" fmla="*/ 0 h 9"/>
                  <a:gd name="T24" fmla="*/ 3 w 6"/>
                  <a:gd name="T25" fmla="*/ 0 h 9"/>
                  <a:gd name="T26" fmla="*/ 3 w 6"/>
                  <a:gd name="T27" fmla="*/ 0 h 9"/>
                  <a:gd name="T28" fmla="*/ 3 w 6"/>
                  <a:gd name="T29" fmla="*/ 0 h 9"/>
                  <a:gd name="T30" fmla="*/ 3 w 6"/>
                  <a:gd name="T31" fmla="*/ 0 h 9"/>
                  <a:gd name="T32" fmla="*/ 5 w 6"/>
                  <a:gd name="T33" fmla="*/ 0 h 9"/>
                  <a:gd name="T34" fmla="*/ 5 w 6"/>
                  <a:gd name="T35" fmla="*/ 1 h 9"/>
                  <a:gd name="T36" fmla="*/ 5 w 6"/>
                  <a:gd name="T37" fmla="*/ 1 h 9"/>
                  <a:gd name="T38" fmla="*/ 6 w 6"/>
                  <a:gd name="T39" fmla="*/ 63 h 9"/>
                  <a:gd name="T40" fmla="*/ 6 w 6"/>
                  <a:gd name="T41" fmla="*/ 63 h 9"/>
                  <a:gd name="T42" fmla="*/ 6 w 6"/>
                  <a:gd name="T43" fmla="*/ 63 h 9"/>
                  <a:gd name="T44" fmla="*/ 6 w 6"/>
                  <a:gd name="T45" fmla="*/ 70 h 9"/>
                  <a:gd name="T46" fmla="*/ 6 w 6"/>
                  <a:gd name="T47" fmla="*/ 70 h 9"/>
                  <a:gd name="T48" fmla="*/ 6 w 6"/>
                  <a:gd name="T49" fmla="*/ 70 h 9"/>
                  <a:gd name="T50" fmla="*/ 6 w 6"/>
                  <a:gd name="T51" fmla="*/ 70 h 9"/>
                  <a:gd name="T52" fmla="*/ 6 w 6"/>
                  <a:gd name="T53" fmla="*/ 70 h 9"/>
                  <a:gd name="T54" fmla="*/ 5 w 6"/>
                  <a:gd name="T55" fmla="*/ 87 h 9"/>
                  <a:gd name="T56" fmla="*/ 5 w 6"/>
                  <a:gd name="T57" fmla="*/ 87 h 9"/>
                  <a:gd name="T58" fmla="*/ 5 w 6"/>
                  <a:gd name="T59" fmla="*/ 87 h 9"/>
                  <a:gd name="T60" fmla="*/ 5 w 6"/>
                  <a:gd name="T61" fmla="*/ 87 h 9"/>
                  <a:gd name="T62" fmla="*/ 5 w 6"/>
                  <a:gd name="T63" fmla="*/ 87 h 9"/>
                  <a:gd name="T64" fmla="*/ 3 w 6"/>
                  <a:gd name="T65" fmla="*/ 87 h 9"/>
                  <a:gd name="T66" fmla="*/ 3 w 6"/>
                  <a:gd name="T67" fmla="*/ 87 h 9"/>
                  <a:gd name="T68" fmla="*/ 3 w 6"/>
                  <a:gd name="T69" fmla="*/ 70 h 9"/>
                  <a:gd name="T70" fmla="*/ 3 w 6"/>
                  <a:gd name="T71" fmla="*/ 70 h 9"/>
                  <a:gd name="T72" fmla="*/ 3 w 6"/>
                  <a:gd name="T73" fmla="*/ 70 h 9"/>
                  <a:gd name="T74" fmla="*/ 3 w 6"/>
                  <a:gd name="T75" fmla="*/ 70 h 9"/>
                  <a:gd name="T76" fmla="*/ 0 w 6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2" name="Freeform 2461">
                <a:extLst>
                  <a:ext uri="{FF2B5EF4-FFF2-40B4-BE49-F238E27FC236}">
                    <a16:creationId xmlns:a16="http://schemas.microsoft.com/office/drawing/2014/main" id="{37788AEB-C746-BE6F-885B-A142D4A8D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929"/>
                <a:ext cx="7" cy="10"/>
              </a:xfrm>
              <a:custGeom>
                <a:avLst/>
                <a:gdLst>
                  <a:gd name="T0" fmla="*/ 0 w 7"/>
                  <a:gd name="T1" fmla="*/ 3 h 9"/>
                  <a:gd name="T2" fmla="*/ 0 w 7"/>
                  <a:gd name="T3" fmla="*/ 2 h 9"/>
                  <a:gd name="T4" fmla="*/ 0 w 7"/>
                  <a:gd name="T5" fmla="*/ 2 h 9"/>
                  <a:gd name="T6" fmla="*/ 0 w 7"/>
                  <a:gd name="T7" fmla="*/ 2 h 9"/>
                  <a:gd name="T8" fmla="*/ 2 w 7"/>
                  <a:gd name="T9" fmla="*/ 2 h 9"/>
                  <a:gd name="T10" fmla="*/ 2 w 7"/>
                  <a:gd name="T11" fmla="*/ 2 h 9"/>
                  <a:gd name="T12" fmla="*/ 2 w 7"/>
                  <a:gd name="T13" fmla="*/ 0 h 9"/>
                  <a:gd name="T14" fmla="*/ 2 w 7"/>
                  <a:gd name="T15" fmla="*/ 0 h 9"/>
                  <a:gd name="T16" fmla="*/ 2 w 7"/>
                  <a:gd name="T17" fmla="*/ 0 h 9"/>
                  <a:gd name="T18" fmla="*/ 4 w 7"/>
                  <a:gd name="T19" fmla="*/ 0 h 9"/>
                  <a:gd name="T20" fmla="*/ 4 w 7"/>
                  <a:gd name="T21" fmla="*/ 0 h 9"/>
                  <a:gd name="T22" fmla="*/ 4 w 7"/>
                  <a:gd name="T23" fmla="*/ 0 h 9"/>
                  <a:gd name="T24" fmla="*/ 4 w 7"/>
                  <a:gd name="T25" fmla="*/ 0 h 9"/>
                  <a:gd name="T26" fmla="*/ 4 w 7"/>
                  <a:gd name="T27" fmla="*/ 0 h 9"/>
                  <a:gd name="T28" fmla="*/ 5 w 7"/>
                  <a:gd name="T29" fmla="*/ 0 h 9"/>
                  <a:gd name="T30" fmla="*/ 5 w 7"/>
                  <a:gd name="T31" fmla="*/ 2 h 9"/>
                  <a:gd name="T32" fmla="*/ 5 w 7"/>
                  <a:gd name="T33" fmla="*/ 2 h 9"/>
                  <a:gd name="T34" fmla="*/ 5 w 7"/>
                  <a:gd name="T35" fmla="*/ 2 h 9"/>
                  <a:gd name="T36" fmla="*/ 5 w 7"/>
                  <a:gd name="T37" fmla="*/ 2 h 9"/>
                  <a:gd name="T38" fmla="*/ 7 w 7"/>
                  <a:gd name="T39" fmla="*/ 63 h 9"/>
                  <a:gd name="T40" fmla="*/ 7 w 7"/>
                  <a:gd name="T41" fmla="*/ 78 h 9"/>
                  <a:gd name="T42" fmla="*/ 7 w 7"/>
                  <a:gd name="T43" fmla="*/ 78 h 9"/>
                  <a:gd name="T44" fmla="*/ 7 w 7"/>
                  <a:gd name="T45" fmla="*/ 78 h 9"/>
                  <a:gd name="T46" fmla="*/ 7 w 7"/>
                  <a:gd name="T47" fmla="*/ 78 h 9"/>
                  <a:gd name="T48" fmla="*/ 7 w 7"/>
                  <a:gd name="T49" fmla="*/ 78 h 9"/>
                  <a:gd name="T50" fmla="*/ 5 w 7"/>
                  <a:gd name="T51" fmla="*/ 87 h 9"/>
                  <a:gd name="T52" fmla="*/ 5 w 7"/>
                  <a:gd name="T53" fmla="*/ 87 h 9"/>
                  <a:gd name="T54" fmla="*/ 5 w 7"/>
                  <a:gd name="T55" fmla="*/ 87 h 9"/>
                  <a:gd name="T56" fmla="*/ 5 w 7"/>
                  <a:gd name="T57" fmla="*/ 87 h 9"/>
                  <a:gd name="T58" fmla="*/ 4 w 7"/>
                  <a:gd name="T59" fmla="*/ 87 h 9"/>
                  <a:gd name="T60" fmla="*/ 4 w 7"/>
                  <a:gd name="T61" fmla="*/ 87 h 9"/>
                  <a:gd name="T62" fmla="*/ 4 w 7"/>
                  <a:gd name="T63" fmla="*/ 87 h 9"/>
                  <a:gd name="T64" fmla="*/ 4 w 7"/>
                  <a:gd name="T65" fmla="*/ 87 h 9"/>
                  <a:gd name="T66" fmla="*/ 4 w 7"/>
                  <a:gd name="T67" fmla="*/ 87 h 9"/>
                  <a:gd name="T68" fmla="*/ 2 w 7"/>
                  <a:gd name="T69" fmla="*/ 78 h 9"/>
                  <a:gd name="T70" fmla="*/ 2 w 7"/>
                  <a:gd name="T71" fmla="*/ 78 h 9"/>
                  <a:gd name="T72" fmla="*/ 2 w 7"/>
                  <a:gd name="T73" fmla="*/ 78 h 9"/>
                  <a:gd name="T74" fmla="*/ 2 w 7"/>
                  <a:gd name="T75" fmla="*/ 78 h 9"/>
                  <a:gd name="T76" fmla="*/ 0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Freeform 2462">
                <a:extLst>
                  <a:ext uri="{FF2B5EF4-FFF2-40B4-BE49-F238E27FC236}">
                    <a16:creationId xmlns:a16="http://schemas.microsoft.com/office/drawing/2014/main" id="{D268684D-40D8-13E9-CFE9-11614979C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929"/>
                <a:ext cx="7" cy="10"/>
              </a:xfrm>
              <a:custGeom>
                <a:avLst/>
                <a:gdLst>
                  <a:gd name="T0" fmla="*/ 0 w 7"/>
                  <a:gd name="T1" fmla="*/ 3 h 9"/>
                  <a:gd name="T2" fmla="*/ 0 w 7"/>
                  <a:gd name="T3" fmla="*/ 2 h 9"/>
                  <a:gd name="T4" fmla="*/ 0 w 7"/>
                  <a:gd name="T5" fmla="*/ 2 h 9"/>
                  <a:gd name="T6" fmla="*/ 0 w 7"/>
                  <a:gd name="T7" fmla="*/ 2 h 9"/>
                  <a:gd name="T8" fmla="*/ 2 w 7"/>
                  <a:gd name="T9" fmla="*/ 2 h 9"/>
                  <a:gd name="T10" fmla="*/ 2 w 7"/>
                  <a:gd name="T11" fmla="*/ 2 h 9"/>
                  <a:gd name="T12" fmla="*/ 2 w 7"/>
                  <a:gd name="T13" fmla="*/ 0 h 9"/>
                  <a:gd name="T14" fmla="*/ 2 w 7"/>
                  <a:gd name="T15" fmla="*/ 0 h 9"/>
                  <a:gd name="T16" fmla="*/ 2 w 7"/>
                  <a:gd name="T17" fmla="*/ 0 h 9"/>
                  <a:gd name="T18" fmla="*/ 4 w 7"/>
                  <a:gd name="T19" fmla="*/ 0 h 9"/>
                  <a:gd name="T20" fmla="*/ 4 w 7"/>
                  <a:gd name="T21" fmla="*/ 0 h 9"/>
                  <a:gd name="T22" fmla="*/ 4 w 7"/>
                  <a:gd name="T23" fmla="*/ 0 h 9"/>
                  <a:gd name="T24" fmla="*/ 4 w 7"/>
                  <a:gd name="T25" fmla="*/ 0 h 9"/>
                  <a:gd name="T26" fmla="*/ 4 w 7"/>
                  <a:gd name="T27" fmla="*/ 0 h 9"/>
                  <a:gd name="T28" fmla="*/ 5 w 7"/>
                  <a:gd name="T29" fmla="*/ 0 h 9"/>
                  <a:gd name="T30" fmla="*/ 5 w 7"/>
                  <a:gd name="T31" fmla="*/ 2 h 9"/>
                  <a:gd name="T32" fmla="*/ 5 w 7"/>
                  <a:gd name="T33" fmla="*/ 2 h 9"/>
                  <a:gd name="T34" fmla="*/ 5 w 7"/>
                  <a:gd name="T35" fmla="*/ 2 h 9"/>
                  <a:gd name="T36" fmla="*/ 5 w 7"/>
                  <a:gd name="T37" fmla="*/ 2 h 9"/>
                  <a:gd name="T38" fmla="*/ 7 w 7"/>
                  <a:gd name="T39" fmla="*/ 63 h 9"/>
                  <a:gd name="T40" fmla="*/ 7 w 7"/>
                  <a:gd name="T41" fmla="*/ 78 h 9"/>
                  <a:gd name="T42" fmla="*/ 7 w 7"/>
                  <a:gd name="T43" fmla="*/ 78 h 9"/>
                  <a:gd name="T44" fmla="*/ 7 w 7"/>
                  <a:gd name="T45" fmla="*/ 78 h 9"/>
                  <a:gd name="T46" fmla="*/ 7 w 7"/>
                  <a:gd name="T47" fmla="*/ 78 h 9"/>
                  <a:gd name="T48" fmla="*/ 7 w 7"/>
                  <a:gd name="T49" fmla="*/ 78 h 9"/>
                  <a:gd name="T50" fmla="*/ 5 w 7"/>
                  <a:gd name="T51" fmla="*/ 87 h 9"/>
                  <a:gd name="T52" fmla="*/ 5 w 7"/>
                  <a:gd name="T53" fmla="*/ 87 h 9"/>
                  <a:gd name="T54" fmla="*/ 5 w 7"/>
                  <a:gd name="T55" fmla="*/ 87 h 9"/>
                  <a:gd name="T56" fmla="*/ 5 w 7"/>
                  <a:gd name="T57" fmla="*/ 87 h 9"/>
                  <a:gd name="T58" fmla="*/ 4 w 7"/>
                  <a:gd name="T59" fmla="*/ 87 h 9"/>
                  <a:gd name="T60" fmla="*/ 4 w 7"/>
                  <a:gd name="T61" fmla="*/ 87 h 9"/>
                  <a:gd name="T62" fmla="*/ 4 w 7"/>
                  <a:gd name="T63" fmla="*/ 87 h 9"/>
                  <a:gd name="T64" fmla="*/ 4 w 7"/>
                  <a:gd name="T65" fmla="*/ 87 h 9"/>
                  <a:gd name="T66" fmla="*/ 4 w 7"/>
                  <a:gd name="T67" fmla="*/ 87 h 9"/>
                  <a:gd name="T68" fmla="*/ 2 w 7"/>
                  <a:gd name="T69" fmla="*/ 78 h 9"/>
                  <a:gd name="T70" fmla="*/ 2 w 7"/>
                  <a:gd name="T71" fmla="*/ 78 h 9"/>
                  <a:gd name="T72" fmla="*/ 2 w 7"/>
                  <a:gd name="T73" fmla="*/ 78 h 9"/>
                  <a:gd name="T74" fmla="*/ 2 w 7"/>
                  <a:gd name="T75" fmla="*/ 78 h 9"/>
                  <a:gd name="T76" fmla="*/ 0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0" y="3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4" name="Freeform 2463">
                <a:extLst>
                  <a:ext uri="{FF2B5EF4-FFF2-40B4-BE49-F238E27FC236}">
                    <a16:creationId xmlns:a16="http://schemas.microsoft.com/office/drawing/2014/main" id="{6D1DFEDC-7C9D-C828-EA59-D33954259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34"/>
                <a:ext cx="5" cy="10"/>
              </a:xfrm>
              <a:custGeom>
                <a:avLst/>
                <a:gdLst>
                  <a:gd name="T0" fmla="*/ 0 w 5"/>
                  <a:gd name="T1" fmla="*/ 3 h 10"/>
                  <a:gd name="T2" fmla="*/ 0 w 5"/>
                  <a:gd name="T3" fmla="*/ 1 h 10"/>
                  <a:gd name="T4" fmla="*/ 0 w 5"/>
                  <a:gd name="T5" fmla="*/ 1 h 10"/>
                  <a:gd name="T6" fmla="*/ 0 w 5"/>
                  <a:gd name="T7" fmla="*/ 1 h 10"/>
                  <a:gd name="T8" fmla="*/ 0 w 5"/>
                  <a:gd name="T9" fmla="*/ 1 h 10"/>
                  <a:gd name="T10" fmla="*/ 2 w 5"/>
                  <a:gd name="T11" fmla="*/ 0 h 10"/>
                  <a:gd name="T12" fmla="*/ 2 w 5"/>
                  <a:gd name="T13" fmla="*/ 0 h 10"/>
                  <a:gd name="T14" fmla="*/ 2 w 5"/>
                  <a:gd name="T15" fmla="*/ 0 h 10"/>
                  <a:gd name="T16" fmla="*/ 2 w 5"/>
                  <a:gd name="T17" fmla="*/ 0 h 10"/>
                  <a:gd name="T18" fmla="*/ 3 w 5"/>
                  <a:gd name="T19" fmla="*/ 0 h 10"/>
                  <a:gd name="T20" fmla="*/ 3 w 5"/>
                  <a:gd name="T21" fmla="*/ 0 h 10"/>
                  <a:gd name="T22" fmla="*/ 3 w 5"/>
                  <a:gd name="T23" fmla="*/ 0 h 10"/>
                  <a:gd name="T24" fmla="*/ 5 w 5"/>
                  <a:gd name="T25" fmla="*/ 1 h 10"/>
                  <a:gd name="T26" fmla="*/ 5 w 5"/>
                  <a:gd name="T27" fmla="*/ 1 h 10"/>
                  <a:gd name="T28" fmla="*/ 5 w 5"/>
                  <a:gd name="T29" fmla="*/ 1 h 10"/>
                  <a:gd name="T30" fmla="*/ 5 w 5"/>
                  <a:gd name="T31" fmla="*/ 1 h 10"/>
                  <a:gd name="T32" fmla="*/ 5 w 5"/>
                  <a:gd name="T33" fmla="*/ 3 h 10"/>
                  <a:gd name="T34" fmla="*/ 5 w 5"/>
                  <a:gd name="T35" fmla="*/ 7 h 10"/>
                  <a:gd name="T36" fmla="*/ 5 w 5"/>
                  <a:gd name="T37" fmla="*/ 7 h 10"/>
                  <a:gd name="T38" fmla="*/ 5 w 5"/>
                  <a:gd name="T39" fmla="*/ 9 h 10"/>
                  <a:gd name="T40" fmla="*/ 5 w 5"/>
                  <a:gd name="T41" fmla="*/ 9 h 10"/>
                  <a:gd name="T42" fmla="*/ 5 w 5"/>
                  <a:gd name="T43" fmla="*/ 9 h 10"/>
                  <a:gd name="T44" fmla="*/ 5 w 5"/>
                  <a:gd name="T45" fmla="*/ 9 h 10"/>
                  <a:gd name="T46" fmla="*/ 3 w 5"/>
                  <a:gd name="T47" fmla="*/ 9 h 10"/>
                  <a:gd name="T48" fmla="*/ 3 w 5"/>
                  <a:gd name="T49" fmla="*/ 10 h 10"/>
                  <a:gd name="T50" fmla="*/ 3 w 5"/>
                  <a:gd name="T51" fmla="*/ 10 h 10"/>
                  <a:gd name="T52" fmla="*/ 2 w 5"/>
                  <a:gd name="T53" fmla="*/ 10 h 10"/>
                  <a:gd name="T54" fmla="*/ 2 w 5"/>
                  <a:gd name="T55" fmla="*/ 9 h 10"/>
                  <a:gd name="T56" fmla="*/ 2 w 5"/>
                  <a:gd name="T57" fmla="*/ 9 h 10"/>
                  <a:gd name="T58" fmla="*/ 2 w 5"/>
                  <a:gd name="T59" fmla="*/ 9 h 10"/>
                  <a:gd name="T60" fmla="*/ 0 w 5"/>
                  <a:gd name="T61" fmla="*/ 9 h 10"/>
                  <a:gd name="T62" fmla="*/ 0 w 5"/>
                  <a:gd name="T63" fmla="*/ 7 h 10"/>
                  <a:gd name="T64" fmla="*/ 0 w 5"/>
                  <a:gd name="T65" fmla="*/ 7 h 10"/>
                  <a:gd name="T66" fmla="*/ 0 w 5"/>
                  <a:gd name="T67" fmla="*/ 7 h 10"/>
                  <a:gd name="T68" fmla="*/ 0 w 5"/>
                  <a:gd name="T69" fmla="*/ 3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10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5" name="Freeform 2464">
                <a:extLst>
                  <a:ext uri="{FF2B5EF4-FFF2-40B4-BE49-F238E27FC236}">
                    <a16:creationId xmlns:a16="http://schemas.microsoft.com/office/drawing/2014/main" id="{B2061BEC-3023-6B1B-D472-B2E2E0514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34"/>
                <a:ext cx="5" cy="10"/>
              </a:xfrm>
              <a:custGeom>
                <a:avLst/>
                <a:gdLst>
                  <a:gd name="T0" fmla="*/ 0 w 5"/>
                  <a:gd name="T1" fmla="*/ 3 h 10"/>
                  <a:gd name="T2" fmla="*/ 0 w 5"/>
                  <a:gd name="T3" fmla="*/ 3 h 10"/>
                  <a:gd name="T4" fmla="*/ 0 w 5"/>
                  <a:gd name="T5" fmla="*/ 1 h 10"/>
                  <a:gd name="T6" fmla="*/ 0 w 5"/>
                  <a:gd name="T7" fmla="*/ 1 h 10"/>
                  <a:gd name="T8" fmla="*/ 0 w 5"/>
                  <a:gd name="T9" fmla="*/ 1 h 10"/>
                  <a:gd name="T10" fmla="*/ 0 w 5"/>
                  <a:gd name="T11" fmla="*/ 1 h 10"/>
                  <a:gd name="T12" fmla="*/ 2 w 5"/>
                  <a:gd name="T13" fmla="*/ 0 h 10"/>
                  <a:gd name="T14" fmla="*/ 2 w 5"/>
                  <a:gd name="T15" fmla="*/ 0 h 10"/>
                  <a:gd name="T16" fmla="*/ 2 w 5"/>
                  <a:gd name="T17" fmla="*/ 0 h 10"/>
                  <a:gd name="T18" fmla="*/ 2 w 5"/>
                  <a:gd name="T19" fmla="*/ 0 h 10"/>
                  <a:gd name="T20" fmla="*/ 2 w 5"/>
                  <a:gd name="T21" fmla="*/ 0 h 10"/>
                  <a:gd name="T22" fmla="*/ 3 w 5"/>
                  <a:gd name="T23" fmla="*/ 0 h 10"/>
                  <a:gd name="T24" fmla="*/ 3 w 5"/>
                  <a:gd name="T25" fmla="*/ 0 h 10"/>
                  <a:gd name="T26" fmla="*/ 3 w 5"/>
                  <a:gd name="T27" fmla="*/ 0 h 10"/>
                  <a:gd name="T28" fmla="*/ 5 w 5"/>
                  <a:gd name="T29" fmla="*/ 1 h 10"/>
                  <a:gd name="T30" fmla="*/ 5 w 5"/>
                  <a:gd name="T31" fmla="*/ 1 h 10"/>
                  <a:gd name="T32" fmla="*/ 5 w 5"/>
                  <a:gd name="T33" fmla="*/ 1 h 10"/>
                  <a:gd name="T34" fmla="*/ 5 w 5"/>
                  <a:gd name="T35" fmla="*/ 1 h 10"/>
                  <a:gd name="T36" fmla="*/ 5 w 5"/>
                  <a:gd name="T37" fmla="*/ 3 h 10"/>
                  <a:gd name="T38" fmla="*/ 5 w 5"/>
                  <a:gd name="T39" fmla="*/ 7 h 10"/>
                  <a:gd name="T40" fmla="*/ 5 w 5"/>
                  <a:gd name="T41" fmla="*/ 7 h 10"/>
                  <a:gd name="T42" fmla="*/ 5 w 5"/>
                  <a:gd name="T43" fmla="*/ 7 h 10"/>
                  <a:gd name="T44" fmla="*/ 5 w 5"/>
                  <a:gd name="T45" fmla="*/ 9 h 10"/>
                  <a:gd name="T46" fmla="*/ 5 w 5"/>
                  <a:gd name="T47" fmla="*/ 9 h 10"/>
                  <a:gd name="T48" fmla="*/ 5 w 5"/>
                  <a:gd name="T49" fmla="*/ 9 h 10"/>
                  <a:gd name="T50" fmla="*/ 5 w 5"/>
                  <a:gd name="T51" fmla="*/ 9 h 10"/>
                  <a:gd name="T52" fmla="*/ 3 w 5"/>
                  <a:gd name="T53" fmla="*/ 9 h 10"/>
                  <a:gd name="T54" fmla="*/ 3 w 5"/>
                  <a:gd name="T55" fmla="*/ 10 h 10"/>
                  <a:gd name="T56" fmla="*/ 3 w 5"/>
                  <a:gd name="T57" fmla="*/ 10 h 10"/>
                  <a:gd name="T58" fmla="*/ 3 w 5"/>
                  <a:gd name="T59" fmla="*/ 10 h 10"/>
                  <a:gd name="T60" fmla="*/ 2 w 5"/>
                  <a:gd name="T61" fmla="*/ 10 h 10"/>
                  <a:gd name="T62" fmla="*/ 2 w 5"/>
                  <a:gd name="T63" fmla="*/ 9 h 10"/>
                  <a:gd name="T64" fmla="*/ 2 w 5"/>
                  <a:gd name="T65" fmla="*/ 9 h 10"/>
                  <a:gd name="T66" fmla="*/ 2 w 5"/>
                  <a:gd name="T67" fmla="*/ 9 h 10"/>
                  <a:gd name="T68" fmla="*/ 0 w 5"/>
                  <a:gd name="T69" fmla="*/ 9 h 10"/>
                  <a:gd name="T70" fmla="*/ 0 w 5"/>
                  <a:gd name="T71" fmla="*/ 7 h 10"/>
                  <a:gd name="T72" fmla="*/ 0 w 5"/>
                  <a:gd name="T73" fmla="*/ 7 h 10"/>
                  <a:gd name="T74" fmla="*/ 0 w 5"/>
                  <a:gd name="T75" fmla="*/ 7 h 10"/>
                  <a:gd name="T76" fmla="*/ 0 w 5"/>
                  <a:gd name="T77" fmla="*/ 3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6" name="Freeform 2465">
                <a:extLst>
                  <a:ext uri="{FF2B5EF4-FFF2-40B4-BE49-F238E27FC236}">
                    <a16:creationId xmlns:a16="http://schemas.microsoft.com/office/drawing/2014/main" id="{878656C9-CA50-51B4-196F-F5C2CF09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40"/>
                <a:ext cx="5" cy="6"/>
              </a:xfrm>
              <a:custGeom>
                <a:avLst/>
                <a:gdLst>
                  <a:gd name="T0" fmla="*/ 0 w 5"/>
                  <a:gd name="T1" fmla="*/ 1 h 6"/>
                  <a:gd name="T2" fmla="*/ 0 w 5"/>
                  <a:gd name="T3" fmla="*/ 1 h 6"/>
                  <a:gd name="T4" fmla="*/ 0 w 5"/>
                  <a:gd name="T5" fmla="*/ 1 h 6"/>
                  <a:gd name="T6" fmla="*/ 0 w 5"/>
                  <a:gd name="T7" fmla="*/ 0 h 6"/>
                  <a:gd name="T8" fmla="*/ 2 w 5"/>
                  <a:gd name="T9" fmla="*/ 0 h 6"/>
                  <a:gd name="T10" fmla="*/ 2 w 5"/>
                  <a:gd name="T11" fmla="*/ 0 h 6"/>
                  <a:gd name="T12" fmla="*/ 2 w 5"/>
                  <a:gd name="T13" fmla="*/ 0 h 6"/>
                  <a:gd name="T14" fmla="*/ 2 w 5"/>
                  <a:gd name="T15" fmla="*/ 0 h 6"/>
                  <a:gd name="T16" fmla="*/ 2 w 5"/>
                  <a:gd name="T17" fmla="*/ 0 h 6"/>
                  <a:gd name="T18" fmla="*/ 3 w 5"/>
                  <a:gd name="T19" fmla="*/ 0 h 6"/>
                  <a:gd name="T20" fmla="*/ 3 w 5"/>
                  <a:gd name="T21" fmla="*/ 0 h 6"/>
                  <a:gd name="T22" fmla="*/ 3 w 5"/>
                  <a:gd name="T23" fmla="*/ 0 h 6"/>
                  <a:gd name="T24" fmla="*/ 3 w 5"/>
                  <a:gd name="T25" fmla="*/ 0 h 6"/>
                  <a:gd name="T26" fmla="*/ 5 w 5"/>
                  <a:gd name="T27" fmla="*/ 0 h 6"/>
                  <a:gd name="T28" fmla="*/ 5 w 5"/>
                  <a:gd name="T29" fmla="*/ 0 h 6"/>
                  <a:gd name="T30" fmla="*/ 5 w 5"/>
                  <a:gd name="T31" fmla="*/ 0 h 6"/>
                  <a:gd name="T32" fmla="*/ 5 w 5"/>
                  <a:gd name="T33" fmla="*/ 1 h 6"/>
                  <a:gd name="T34" fmla="*/ 5 w 5"/>
                  <a:gd name="T35" fmla="*/ 1 h 6"/>
                  <a:gd name="T36" fmla="*/ 5 w 5"/>
                  <a:gd name="T37" fmla="*/ 1 h 6"/>
                  <a:gd name="T38" fmla="*/ 5 w 5"/>
                  <a:gd name="T39" fmla="*/ 6 h 6"/>
                  <a:gd name="T40" fmla="*/ 0 w 5"/>
                  <a:gd name="T41" fmla="*/ 6 h 6"/>
                  <a:gd name="T42" fmla="*/ 0 w 5"/>
                  <a:gd name="T43" fmla="*/ 1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7" name="Freeform 2466">
                <a:extLst>
                  <a:ext uri="{FF2B5EF4-FFF2-40B4-BE49-F238E27FC236}">
                    <a16:creationId xmlns:a16="http://schemas.microsoft.com/office/drawing/2014/main" id="{EB627890-AD21-0D51-C111-7C09C2CA8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40"/>
                <a:ext cx="5" cy="6"/>
              </a:xfrm>
              <a:custGeom>
                <a:avLst/>
                <a:gdLst>
                  <a:gd name="T0" fmla="*/ 0 w 5"/>
                  <a:gd name="T1" fmla="*/ 1 h 6"/>
                  <a:gd name="T2" fmla="*/ 0 w 5"/>
                  <a:gd name="T3" fmla="*/ 1 h 6"/>
                  <a:gd name="T4" fmla="*/ 0 w 5"/>
                  <a:gd name="T5" fmla="*/ 1 h 6"/>
                  <a:gd name="T6" fmla="*/ 0 w 5"/>
                  <a:gd name="T7" fmla="*/ 0 h 6"/>
                  <a:gd name="T8" fmla="*/ 2 w 5"/>
                  <a:gd name="T9" fmla="*/ 0 h 6"/>
                  <a:gd name="T10" fmla="*/ 2 w 5"/>
                  <a:gd name="T11" fmla="*/ 0 h 6"/>
                  <a:gd name="T12" fmla="*/ 2 w 5"/>
                  <a:gd name="T13" fmla="*/ 0 h 6"/>
                  <a:gd name="T14" fmla="*/ 2 w 5"/>
                  <a:gd name="T15" fmla="*/ 0 h 6"/>
                  <a:gd name="T16" fmla="*/ 2 w 5"/>
                  <a:gd name="T17" fmla="*/ 0 h 6"/>
                  <a:gd name="T18" fmla="*/ 3 w 5"/>
                  <a:gd name="T19" fmla="*/ 0 h 6"/>
                  <a:gd name="T20" fmla="*/ 3 w 5"/>
                  <a:gd name="T21" fmla="*/ 0 h 6"/>
                  <a:gd name="T22" fmla="*/ 3 w 5"/>
                  <a:gd name="T23" fmla="*/ 0 h 6"/>
                  <a:gd name="T24" fmla="*/ 3 w 5"/>
                  <a:gd name="T25" fmla="*/ 0 h 6"/>
                  <a:gd name="T26" fmla="*/ 5 w 5"/>
                  <a:gd name="T27" fmla="*/ 0 h 6"/>
                  <a:gd name="T28" fmla="*/ 5 w 5"/>
                  <a:gd name="T29" fmla="*/ 0 h 6"/>
                  <a:gd name="T30" fmla="*/ 5 w 5"/>
                  <a:gd name="T31" fmla="*/ 0 h 6"/>
                  <a:gd name="T32" fmla="*/ 5 w 5"/>
                  <a:gd name="T33" fmla="*/ 1 h 6"/>
                  <a:gd name="T34" fmla="*/ 5 w 5"/>
                  <a:gd name="T35" fmla="*/ 1 h 6"/>
                  <a:gd name="T36" fmla="*/ 5 w 5"/>
                  <a:gd name="T37" fmla="*/ 1 h 6"/>
                  <a:gd name="T38" fmla="*/ 5 w 5"/>
                  <a:gd name="T39" fmla="*/ 6 h 6"/>
                  <a:gd name="T40" fmla="*/ 0 w 5"/>
                  <a:gd name="T41" fmla="*/ 6 h 6"/>
                  <a:gd name="T42" fmla="*/ 0 w 5"/>
                  <a:gd name="T43" fmla="*/ 1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Freeform 2467">
                <a:extLst>
                  <a:ext uri="{FF2B5EF4-FFF2-40B4-BE49-F238E27FC236}">
                    <a16:creationId xmlns:a16="http://schemas.microsoft.com/office/drawing/2014/main" id="{169EC9A3-4FB2-3EC9-B57D-58BE26DB6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893"/>
                <a:ext cx="7" cy="8"/>
              </a:xfrm>
              <a:custGeom>
                <a:avLst/>
                <a:gdLst>
                  <a:gd name="T0" fmla="*/ 3 w 7"/>
                  <a:gd name="T1" fmla="*/ 0 h 8"/>
                  <a:gd name="T2" fmla="*/ 7 w 7"/>
                  <a:gd name="T3" fmla="*/ 2 h 8"/>
                  <a:gd name="T4" fmla="*/ 5 w 7"/>
                  <a:gd name="T5" fmla="*/ 6 h 8"/>
                  <a:gd name="T6" fmla="*/ 5 w 7"/>
                  <a:gd name="T7" fmla="*/ 6 h 8"/>
                  <a:gd name="T8" fmla="*/ 5 w 7"/>
                  <a:gd name="T9" fmla="*/ 6 h 8"/>
                  <a:gd name="T10" fmla="*/ 3 w 7"/>
                  <a:gd name="T11" fmla="*/ 8 h 8"/>
                  <a:gd name="T12" fmla="*/ 3 w 7"/>
                  <a:gd name="T13" fmla="*/ 8 h 8"/>
                  <a:gd name="T14" fmla="*/ 3 w 7"/>
                  <a:gd name="T15" fmla="*/ 8 h 8"/>
                  <a:gd name="T16" fmla="*/ 2 w 7"/>
                  <a:gd name="T17" fmla="*/ 8 h 8"/>
                  <a:gd name="T18" fmla="*/ 2 w 7"/>
                  <a:gd name="T19" fmla="*/ 8 h 8"/>
                  <a:gd name="T20" fmla="*/ 2 w 7"/>
                  <a:gd name="T21" fmla="*/ 8 h 8"/>
                  <a:gd name="T22" fmla="*/ 2 w 7"/>
                  <a:gd name="T23" fmla="*/ 8 h 8"/>
                  <a:gd name="T24" fmla="*/ 0 w 7"/>
                  <a:gd name="T25" fmla="*/ 6 h 8"/>
                  <a:gd name="T26" fmla="*/ 0 w 7"/>
                  <a:gd name="T27" fmla="*/ 6 h 8"/>
                  <a:gd name="T28" fmla="*/ 0 w 7"/>
                  <a:gd name="T29" fmla="*/ 6 h 8"/>
                  <a:gd name="T30" fmla="*/ 0 w 7"/>
                  <a:gd name="T31" fmla="*/ 5 h 8"/>
                  <a:gd name="T32" fmla="*/ 0 w 7"/>
                  <a:gd name="T33" fmla="*/ 5 h 8"/>
                  <a:gd name="T34" fmla="*/ 0 w 7"/>
                  <a:gd name="T35" fmla="*/ 5 h 8"/>
                  <a:gd name="T36" fmla="*/ 0 w 7"/>
                  <a:gd name="T37" fmla="*/ 5 h 8"/>
                  <a:gd name="T38" fmla="*/ 3 w 7"/>
                  <a:gd name="T39" fmla="*/ 0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3" y="0"/>
                    </a:moveTo>
                    <a:lnTo>
                      <a:pt x="7" y="2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Freeform 2468">
                <a:extLst>
                  <a:ext uri="{FF2B5EF4-FFF2-40B4-BE49-F238E27FC236}">
                    <a16:creationId xmlns:a16="http://schemas.microsoft.com/office/drawing/2014/main" id="{C6274CE5-BAAF-3B15-5CC9-07980E0C5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893"/>
                <a:ext cx="7" cy="8"/>
              </a:xfrm>
              <a:custGeom>
                <a:avLst/>
                <a:gdLst>
                  <a:gd name="T0" fmla="*/ 3 w 7"/>
                  <a:gd name="T1" fmla="*/ 0 h 8"/>
                  <a:gd name="T2" fmla="*/ 7 w 7"/>
                  <a:gd name="T3" fmla="*/ 2 h 8"/>
                  <a:gd name="T4" fmla="*/ 5 w 7"/>
                  <a:gd name="T5" fmla="*/ 6 h 8"/>
                  <a:gd name="T6" fmla="*/ 5 w 7"/>
                  <a:gd name="T7" fmla="*/ 6 h 8"/>
                  <a:gd name="T8" fmla="*/ 5 w 7"/>
                  <a:gd name="T9" fmla="*/ 6 h 8"/>
                  <a:gd name="T10" fmla="*/ 3 w 7"/>
                  <a:gd name="T11" fmla="*/ 8 h 8"/>
                  <a:gd name="T12" fmla="*/ 3 w 7"/>
                  <a:gd name="T13" fmla="*/ 8 h 8"/>
                  <a:gd name="T14" fmla="*/ 3 w 7"/>
                  <a:gd name="T15" fmla="*/ 8 h 8"/>
                  <a:gd name="T16" fmla="*/ 2 w 7"/>
                  <a:gd name="T17" fmla="*/ 8 h 8"/>
                  <a:gd name="T18" fmla="*/ 2 w 7"/>
                  <a:gd name="T19" fmla="*/ 8 h 8"/>
                  <a:gd name="T20" fmla="*/ 2 w 7"/>
                  <a:gd name="T21" fmla="*/ 8 h 8"/>
                  <a:gd name="T22" fmla="*/ 2 w 7"/>
                  <a:gd name="T23" fmla="*/ 8 h 8"/>
                  <a:gd name="T24" fmla="*/ 2 w 7"/>
                  <a:gd name="T25" fmla="*/ 8 h 8"/>
                  <a:gd name="T26" fmla="*/ 0 w 7"/>
                  <a:gd name="T27" fmla="*/ 6 h 8"/>
                  <a:gd name="T28" fmla="*/ 0 w 7"/>
                  <a:gd name="T29" fmla="*/ 6 h 8"/>
                  <a:gd name="T30" fmla="*/ 0 w 7"/>
                  <a:gd name="T31" fmla="*/ 6 h 8"/>
                  <a:gd name="T32" fmla="*/ 0 w 7"/>
                  <a:gd name="T33" fmla="*/ 5 h 8"/>
                  <a:gd name="T34" fmla="*/ 0 w 7"/>
                  <a:gd name="T35" fmla="*/ 5 h 8"/>
                  <a:gd name="T36" fmla="*/ 0 w 7"/>
                  <a:gd name="T37" fmla="*/ 5 h 8"/>
                  <a:gd name="T38" fmla="*/ 0 w 7"/>
                  <a:gd name="T39" fmla="*/ 5 h 8"/>
                  <a:gd name="T40" fmla="*/ 0 w 7"/>
                  <a:gd name="T41" fmla="*/ 5 h 8"/>
                  <a:gd name="T42" fmla="*/ 3 w 7"/>
                  <a:gd name="T43" fmla="*/ 0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0"/>
                    </a:moveTo>
                    <a:lnTo>
                      <a:pt x="7" y="2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0" name="Freeform 2469">
                <a:extLst>
                  <a:ext uri="{FF2B5EF4-FFF2-40B4-BE49-F238E27FC236}">
                    <a16:creationId xmlns:a16="http://schemas.microsoft.com/office/drawing/2014/main" id="{69E53CB1-4FB7-E416-D3B5-81F75285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896"/>
                <a:ext cx="8" cy="9"/>
              </a:xfrm>
              <a:custGeom>
                <a:avLst/>
                <a:gdLst>
                  <a:gd name="T0" fmla="*/ 3 w 8"/>
                  <a:gd name="T1" fmla="*/ 2 h 9"/>
                  <a:gd name="T2" fmla="*/ 3 w 8"/>
                  <a:gd name="T3" fmla="*/ 0 h 9"/>
                  <a:gd name="T4" fmla="*/ 3 w 8"/>
                  <a:gd name="T5" fmla="*/ 0 h 9"/>
                  <a:gd name="T6" fmla="*/ 5 w 8"/>
                  <a:gd name="T7" fmla="*/ 0 h 9"/>
                  <a:gd name="T8" fmla="*/ 5 w 8"/>
                  <a:gd name="T9" fmla="*/ 0 h 9"/>
                  <a:gd name="T10" fmla="*/ 5 w 8"/>
                  <a:gd name="T11" fmla="*/ 0 h 9"/>
                  <a:gd name="T12" fmla="*/ 5 w 8"/>
                  <a:gd name="T13" fmla="*/ 0 h 9"/>
                  <a:gd name="T14" fmla="*/ 6 w 8"/>
                  <a:gd name="T15" fmla="*/ 0 h 9"/>
                  <a:gd name="T16" fmla="*/ 6 w 8"/>
                  <a:gd name="T17" fmla="*/ 0 h 9"/>
                  <a:gd name="T18" fmla="*/ 6 w 8"/>
                  <a:gd name="T19" fmla="*/ 0 h 9"/>
                  <a:gd name="T20" fmla="*/ 8 w 8"/>
                  <a:gd name="T21" fmla="*/ 0 h 9"/>
                  <a:gd name="T22" fmla="*/ 8 w 8"/>
                  <a:gd name="T23" fmla="*/ 0 h 9"/>
                  <a:gd name="T24" fmla="*/ 8 w 8"/>
                  <a:gd name="T25" fmla="*/ 2 h 9"/>
                  <a:gd name="T26" fmla="*/ 8 w 8"/>
                  <a:gd name="T27" fmla="*/ 2 h 9"/>
                  <a:gd name="T28" fmla="*/ 8 w 8"/>
                  <a:gd name="T29" fmla="*/ 2 h 9"/>
                  <a:gd name="T30" fmla="*/ 8 w 8"/>
                  <a:gd name="T31" fmla="*/ 2 h 9"/>
                  <a:gd name="T32" fmla="*/ 8 w 8"/>
                  <a:gd name="T33" fmla="*/ 3 h 9"/>
                  <a:gd name="T34" fmla="*/ 5 w 8"/>
                  <a:gd name="T35" fmla="*/ 8 h 9"/>
                  <a:gd name="T36" fmla="*/ 5 w 8"/>
                  <a:gd name="T37" fmla="*/ 9 h 9"/>
                  <a:gd name="T38" fmla="*/ 5 w 8"/>
                  <a:gd name="T39" fmla="*/ 9 h 9"/>
                  <a:gd name="T40" fmla="*/ 5 w 8"/>
                  <a:gd name="T41" fmla="*/ 9 h 9"/>
                  <a:gd name="T42" fmla="*/ 5 w 8"/>
                  <a:gd name="T43" fmla="*/ 9 h 9"/>
                  <a:gd name="T44" fmla="*/ 3 w 8"/>
                  <a:gd name="T45" fmla="*/ 9 h 9"/>
                  <a:gd name="T46" fmla="*/ 3 w 8"/>
                  <a:gd name="T47" fmla="*/ 9 h 9"/>
                  <a:gd name="T48" fmla="*/ 3 w 8"/>
                  <a:gd name="T49" fmla="*/ 9 h 9"/>
                  <a:gd name="T50" fmla="*/ 1 w 8"/>
                  <a:gd name="T51" fmla="*/ 9 h 9"/>
                  <a:gd name="T52" fmla="*/ 1 w 8"/>
                  <a:gd name="T53" fmla="*/ 9 h 9"/>
                  <a:gd name="T54" fmla="*/ 1 w 8"/>
                  <a:gd name="T55" fmla="*/ 9 h 9"/>
                  <a:gd name="T56" fmla="*/ 1 w 8"/>
                  <a:gd name="T57" fmla="*/ 9 h 9"/>
                  <a:gd name="T58" fmla="*/ 1 w 8"/>
                  <a:gd name="T59" fmla="*/ 8 h 9"/>
                  <a:gd name="T60" fmla="*/ 0 w 8"/>
                  <a:gd name="T61" fmla="*/ 8 h 9"/>
                  <a:gd name="T62" fmla="*/ 0 w 8"/>
                  <a:gd name="T63" fmla="*/ 8 h 9"/>
                  <a:gd name="T64" fmla="*/ 0 w 8"/>
                  <a:gd name="T65" fmla="*/ 6 h 9"/>
                  <a:gd name="T66" fmla="*/ 1 w 8"/>
                  <a:gd name="T67" fmla="*/ 6 h 9"/>
                  <a:gd name="T68" fmla="*/ 3 w 8"/>
                  <a:gd name="T69" fmla="*/ 2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3" y="2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Freeform 2470">
                <a:extLst>
                  <a:ext uri="{FF2B5EF4-FFF2-40B4-BE49-F238E27FC236}">
                    <a16:creationId xmlns:a16="http://schemas.microsoft.com/office/drawing/2014/main" id="{0C2F7754-0B37-05DE-C005-34E80788C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896"/>
                <a:ext cx="8" cy="9"/>
              </a:xfrm>
              <a:custGeom>
                <a:avLst/>
                <a:gdLst>
                  <a:gd name="T0" fmla="*/ 3 w 8"/>
                  <a:gd name="T1" fmla="*/ 2 h 9"/>
                  <a:gd name="T2" fmla="*/ 3 w 8"/>
                  <a:gd name="T3" fmla="*/ 0 h 9"/>
                  <a:gd name="T4" fmla="*/ 3 w 8"/>
                  <a:gd name="T5" fmla="*/ 0 h 9"/>
                  <a:gd name="T6" fmla="*/ 5 w 8"/>
                  <a:gd name="T7" fmla="*/ 0 h 9"/>
                  <a:gd name="T8" fmla="*/ 5 w 8"/>
                  <a:gd name="T9" fmla="*/ 0 h 9"/>
                  <a:gd name="T10" fmla="*/ 5 w 8"/>
                  <a:gd name="T11" fmla="*/ 0 h 9"/>
                  <a:gd name="T12" fmla="*/ 5 w 8"/>
                  <a:gd name="T13" fmla="*/ 0 h 9"/>
                  <a:gd name="T14" fmla="*/ 5 w 8"/>
                  <a:gd name="T15" fmla="*/ 0 h 9"/>
                  <a:gd name="T16" fmla="*/ 6 w 8"/>
                  <a:gd name="T17" fmla="*/ 0 h 9"/>
                  <a:gd name="T18" fmla="*/ 6 w 8"/>
                  <a:gd name="T19" fmla="*/ 0 h 9"/>
                  <a:gd name="T20" fmla="*/ 6 w 8"/>
                  <a:gd name="T21" fmla="*/ 0 h 9"/>
                  <a:gd name="T22" fmla="*/ 8 w 8"/>
                  <a:gd name="T23" fmla="*/ 0 h 9"/>
                  <a:gd name="T24" fmla="*/ 8 w 8"/>
                  <a:gd name="T25" fmla="*/ 0 h 9"/>
                  <a:gd name="T26" fmla="*/ 8 w 8"/>
                  <a:gd name="T27" fmla="*/ 2 h 9"/>
                  <a:gd name="T28" fmla="*/ 8 w 8"/>
                  <a:gd name="T29" fmla="*/ 2 h 9"/>
                  <a:gd name="T30" fmla="*/ 8 w 8"/>
                  <a:gd name="T31" fmla="*/ 2 h 9"/>
                  <a:gd name="T32" fmla="*/ 8 w 8"/>
                  <a:gd name="T33" fmla="*/ 2 h 9"/>
                  <a:gd name="T34" fmla="*/ 8 w 8"/>
                  <a:gd name="T35" fmla="*/ 2 h 9"/>
                  <a:gd name="T36" fmla="*/ 8 w 8"/>
                  <a:gd name="T37" fmla="*/ 3 h 9"/>
                  <a:gd name="T38" fmla="*/ 5 w 8"/>
                  <a:gd name="T39" fmla="*/ 8 h 9"/>
                  <a:gd name="T40" fmla="*/ 5 w 8"/>
                  <a:gd name="T41" fmla="*/ 9 h 9"/>
                  <a:gd name="T42" fmla="*/ 5 w 8"/>
                  <a:gd name="T43" fmla="*/ 9 h 9"/>
                  <a:gd name="T44" fmla="*/ 5 w 8"/>
                  <a:gd name="T45" fmla="*/ 9 h 9"/>
                  <a:gd name="T46" fmla="*/ 5 w 8"/>
                  <a:gd name="T47" fmla="*/ 9 h 9"/>
                  <a:gd name="T48" fmla="*/ 3 w 8"/>
                  <a:gd name="T49" fmla="*/ 9 h 9"/>
                  <a:gd name="T50" fmla="*/ 3 w 8"/>
                  <a:gd name="T51" fmla="*/ 9 h 9"/>
                  <a:gd name="T52" fmla="*/ 3 w 8"/>
                  <a:gd name="T53" fmla="*/ 9 h 9"/>
                  <a:gd name="T54" fmla="*/ 3 w 8"/>
                  <a:gd name="T55" fmla="*/ 9 h 9"/>
                  <a:gd name="T56" fmla="*/ 1 w 8"/>
                  <a:gd name="T57" fmla="*/ 9 h 9"/>
                  <a:gd name="T58" fmla="*/ 1 w 8"/>
                  <a:gd name="T59" fmla="*/ 9 h 9"/>
                  <a:gd name="T60" fmla="*/ 1 w 8"/>
                  <a:gd name="T61" fmla="*/ 9 h 9"/>
                  <a:gd name="T62" fmla="*/ 1 w 8"/>
                  <a:gd name="T63" fmla="*/ 9 h 9"/>
                  <a:gd name="T64" fmla="*/ 1 w 8"/>
                  <a:gd name="T65" fmla="*/ 8 h 9"/>
                  <a:gd name="T66" fmla="*/ 0 w 8"/>
                  <a:gd name="T67" fmla="*/ 8 h 9"/>
                  <a:gd name="T68" fmla="*/ 0 w 8"/>
                  <a:gd name="T69" fmla="*/ 8 h 9"/>
                  <a:gd name="T70" fmla="*/ 0 w 8"/>
                  <a:gd name="T71" fmla="*/ 8 h 9"/>
                  <a:gd name="T72" fmla="*/ 0 w 8"/>
                  <a:gd name="T73" fmla="*/ 6 h 9"/>
                  <a:gd name="T74" fmla="*/ 1 w 8"/>
                  <a:gd name="T75" fmla="*/ 6 h 9"/>
                  <a:gd name="T76" fmla="*/ 3 w 8"/>
                  <a:gd name="T77" fmla="*/ 2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3" y="2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2" name="Freeform 2471">
                <a:extLst>
                  <a:ext uri="{FF2B5EF4-FFF2-40B4-BE49-F238E27FC236}">
                    <a16:creationId xmlns:a16="http://schemas.microsoft.com/office/drawing/2014/main" id="{D70FE870-C6CC-33CC-D1BA-D81540B15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901"/>
                <a:ext cx="5" cy="10"/>
              </a:xfrm>
              <a:custGeom>
                <a:avLst/>
                <a:gdLst>
                  <a:gd name="T0" fmla="*/ 0 w 5"/>
                  <a:gd name="T1" fmla="*/ 1 h 10"/>
                  <a:gd name="T2" fmla="*/ 1 w 5"/>
                  <a:gd name="T3" fmla="*/ 1 h 10"/>
                  <a:gd name="T4" fmla="*/ 1 w 5"/>
                  <a:gd name="T5" fmla="*/ 1 h 10"/>
                  <a:gd name="T6" fmla="*/ 1 w 5"/>
                  <a:gd name="T7" fmla="*/ 1 h 10"/>
                  <a:gd name="T8" fmla="*/ 1 w 5"/>
                  <a:gd name="T9" fmla="*/ 0 h 10"/>
                  <a:gd name="T10" fmla="*/ 1 w 5"/>
                  <a:gd name="T11" fmla="*/ 0 h 10"/>
                  <a:gd name="T12" fmla="*/ 3 w 5"/>
                  <a:gd name="T13" fmla="*/ 0 h 10"/>
                  <a:gd name="T14" fmla="*/ 3 w 5"/>
                  <a:gd name="T15" fmla="*/ 0 h 10"/>
                  <a:gd name="T16" fmla="*/ 3 w 5"/>
                  <a:gd name="T17" fmla="*/ 0 h 10"/>
                  <a:gd name="T18" fmla="*/ 5 w 5"/>
                  <a:gd name="T19" fmla="*/ 0 h 10"/>
                  <a:gd name="T20" fmla="*/ 5 w 5"/>
                  <a:gd name="T21" fmla="*/ 0 h 10"/>
                  <a:gd name="T22" fmla="*/ 5 w 5"/>
                  <a:gd name="T23" fmla="*/ 1 h 10"/>
                  <a:gd name="T24" fmla="*/ 5 w 5"/>
                  <a:gd name="T25" fmla="*/ 1 h 10"/>
                  <a:gd name="T26" fmla="*/ 5 w 5"/>
                  <a:gd name="T27" fmla="*/ 1 h 10"/>
                  <a:gd name="T28" fmla="*/ 5 w 5"/>
                  <a:gd name="T29" fmla="*/ 1 h 10"/>
                  <a:gd name="T30" fmla="*/ 5 w 5"/>
                  <a:gd name="T31" fmla="*/ 3 h 10"/>
                  <a:gd name="T32" fmla="*/ 5 w 5"/>
                  <a:gd name="T33" fmla="*/ 3 h 10"/>
                  <a:gd name="T34" fmla="*/ 5 w 5"/>
                  <a:gd name="T35" fmla="*/ 7 h 10"/>
                  <a:gd name="T36" fmla="*/ 3 w 5"/>
                  <a:gd name="T37" fmla="*/ 9 h 10"/>
                  <a:gd name="T38" fmla="*/ 3 w 5"/>
                  <a:gd name="T39" fmla="*/ 9 h 10"/>
                  <a:gd name="T40" fmla="*/ 3 w 5"/>
                  <a:gd name="T41" fmla="*/ 9 h 10"/>
                  <a:gd name="T42" fmla="*/ 3 w 5"/>
                  <a:gd name="T43" fmla="*/ 9 h 10"/>
                  <a:gd name="T44" fmla="*/ 3 w 5"/>
                  <a:gd name="T45" fmla="*/ 9 h 10"/>
                  <a:gd name="T46" fmla="*/ 3 w 5"/>
                  <a:gd name="T47" fmla="*/ 10 h 10"/>
                  <a:gd name="T48" fmla="*/ 1 w 5"/>
                  <a:gd name="T49" fmla="*/ 10 h 10"/>
                  <a:gd name="T50" fmla="*/ 1 w 5"/>
                  <a:gd name="T51" fmla="*/ 10 h 10"/>
                  <a:gd name="T52" fmla="*/ 0 w 5"/>
                  <a:gd name="T53" fmla="*/ 9 h 10"/>
                  <a:gd name="T54" fmla="*/ 0 w 5"/>
                  <a:gd name="T55" fmla="*/ 9 h 10"/>
                  <a:gd name="T56" fmla="*/ 0 w 5"/>
                  <a:gd name="T57" fmla="*/ 9 h 10"/>
                  <a:gd name="T58" fmla="*/ 0 w 5"/>
                  <a:gd name="T59" fmla="*/ 9 h 10"/>
                  <a:gd name="T60" fmla="*/ 0 w 5"/>
                  <a:gd name="T61" fmla="*/ 9 h 10"/>
                  <a:gd name="T62" fmla="*/ 0 w 5"/>
                  <a:gd name="T63" fmla="*/ 9 h 10"/>
                  <a:gd name="T64" fmla="*/ 0 w 5"/>
                  <a:gd name="T65" fmla="*/ 7 h 10"/>
                  <a:gd name="T66" fmla="*/ 0 w 5"/>
                  <a:gd name="T67" fmla="*/ 7 h 10"/>
                  <a:gd name="T68" fmla="*/ 0 w 5"/>
                  <a:gd name="T69" fmla="*/ 1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10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3" name="Freeform 2472">
                <a:extLst>
                  <a:ext uri="{FF2B5EF4-FFF2-40B4-BE49-F238E27FC236}">
                    <a16:creationId xmlns:a16="http://schemas.microsoft.com/office/drawing/2014/main" id="{CA5A2912-27FA-09FE-FF89-90972B407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1901"/>
                <a:ext cx="5" cy="10"/>
              </a:xfrm>
              <a:custGeom>
                <a:avLst/>
                <a:gdLst>
                  <a:gd name="T0" fmla="*/ 0 w 5"/>
                  <a:gd name="T1" fmla="*/ 1 h 10"/>
                  <a:gd name="T2" fmla="*/ 1 w 5"/>
                  <a:gd name="T3" fmla="*/ 1 h 10"/>
                  <a:gd name="T4" fmla="*/ 1 w 5"/>
                  <a:gd name="T5" fmla="*/ 1 h 10"/>
                  <a:gd name="T6" fmla="*/ 1 w 5"/>
                  <a:gd name="T7" fmla="*/ 1 h 10"/>
                  <a:gd name="T8" fmla="*/ 1 w 5"/>
                  <a:gd name="T9" fmla="*/ 0 h 10"/>
                  <a:gd name="T10" fmla="*/ 1 w 5"/>
                  <a:gd name="T11" fmla="*/ 0 h 10"/>
                  <a:gd name="T12" fmla="*/ 3 w 5"/>
                  <a:gd name="T13" fmla="*/ 0 h 10"/>
                  <a:gd name="T14" fmla="*/ 3 w 5"/>
                  <a:gd name="T15" fmla="*/ 0 h 10"/>
                  <a:gd name="T16" fmla="*/ 3 w 5"/>
                  <a:gd name="T17" fmla="*/ 0 h 10"/>
                  <a:gd name="T18" fmla="*/ 3 w 5"/>
                  <a:gd name="T19" fmla="*/ 0 h 10"/>
                  <a:gd name="T20" fmla="*/ 5 w 5"/>
                  <a:gd name="T21" fmla="*/ 0 h 10"/>
                  <a:gd name="T22" fmla="*/ 5 w 5"/>
                  <a:gd name="T23" fmla="*/ 0 h 10"/>
                  <a:gd name="T24" fmla="*/ 5 w 5"/>
                  <a:gd name="T25" fmla="*/ 1 h 10"/>
                  <a:gd name="T26" fmla="*/ 5 w 5"/>
                  <a:gd name="T27" fmla="*/ 1 h 10"/>
                  <a:gd name="T28" fmla="*/ 5 w 5"/>
                  <a:gd name="T29" fmla="*/ 1 h 10"/>
                  <a:gd name="T30" fmla="*/ 5 w 5"/>
                  <a:gd name="T31" fmla="*/ 1 h 10"/>
                  <a:gd name="T32" fmla="*/ 5 w 5"/>
                  <a:gd name="T33" fmla="*/ 3 h 10"/>
                  <a:gd name="T34" fmla="*/ 5 w 5"/>
                  <a:gd name="T35" fmla="*/ 3 h 10"/>
                  <a:gd name="T36" fmla="*/ 5 w 5"/>
                  <a:gd name="T37" fmla="*/ 3 h 10"/>
                  <a:gd name="T38" fmla="*/ 5 w 5"/>
                  <a:gd name="T39" fmla="*/ 7 h 10"/>
                  <a:gd name="T40" fmla="*/ 3 w 5"/>
                  <a:gd name="T41" fmla="*/ 9 h 10"/>
                  <a:gd name="T42" fmla="*/ 3 w 5"/>
                  <a:gd name="T43" fmla="*/ 9 h 10"/>
                  <a:gd name="T44" fmla="*/ 3 w 5"/>
                  <a:gd name="T45" fmla="*/ 9 h 10"/>
                  <a:gd name="T46" fmla="*/ 3 w 5"/>
                  <a:gd name="T47" fmla="*/ 9 h 10"/>
                  <a:gd name="T48" fmla="*/ 3 w 5"/>
                  <a:gd name="T49" fmla="*/ 9 h 10"/>
                  <a:gd name="T50" fmla="*/ 3 w 5"/>
                  <a:gd name="T51" fmla="*/ 10 h 10"/>
                  <a:gd name="T52" fmla="*/ 1 w 5"/>
                  <a:gd name="T53" fmla="*/ 10 h 10"/>
                  <a:gd name="T54" fmla="*/ 1 w 5"/>
                  <a:gd name="T55" fmla="*/ 10 h 10"/>
                  <a:gd name="T56" fmla="*/ 1 w 5"/>
                  <a:gd name="T57" fmla="*/ 10 h 10"/>
                  <a:gd name="T58" fmla="*/ 0 w 5"/>
                  <a:gd name="T59" fmla="*/ 9 h 10"/>
                  <a:gd name="T60" fmla="*/ 0 w 5"/>
                  <a:gd name="T61" fmla="*/ 9 h 10"/>
                  <a:gd name="T62" fmla="*/ 0 w 5"/>
                  <a:gd name="T63" fmla="*/ 9 h 10"/>
                  <a:gd name="T64" fmla="*/ 0 w 5"/>
                  <a:gd name="T65" fmla="*/ 9 h 10"/>
                  <a:gd name="T66" fmla="*/ 0 w 5"/>
                  <a:gd name="T67" fmla="*/ 9 h 10"/>
                  <a:gd name="T68" fmla="*/ 0 w 5"/>
                  <a:gd name="T69" fmla="*/ 9 h 10"/>
                  <a:gd name="T70" fmla="*/ 0 w 5"/>
                  <a:gd name="T71" fmla="*/ 7 h 10"/>
                  <a:gd name="T72" fmla="*/ 0 w 5"/>
                  <a:gd name="T73" fmla="*/ 7 h 10"/>
                  <a:gd name="T74" fmla="*/ 0 w 5"/>
                  <a:gd name="T75" fmla="*/ 7 h 10"/>
                  <a:gd name="T76" fmla="*/ 0 w 5"/>
                  <a:gd name="T77" fmla="*/ 1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Freeform 2473">
                <a:extLst>
                  <a:ext uri="{FF2B5EF4-FFF2-40B4-BE49-F238E27FC236}">
                    <a16:creationId xmlns:a16="http://schemas.microsoft.com/office/drawing/2014/main" id="{DEB01D27-23A8-48AF-08EF-0A2EF207A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07"/>
                <a:ext cx="7" cy="10"/>
              </a:xfrm>
              <a:custGeom>
                <a:avLst/>
                <a:gdLst>
                  <a:gd name="T0" fmla="*/ 2 w 7"/>
                  <a:gd name="T1" fmla="*/ 1 h 9"/>
                  <a:gd name="T2" fmla="*/ 2 w 7"/>
                  <a:gd name="T3" fmla="*/ 1 h 9"/>
                  <a:gd name="T4" fmla="*/ 2 w 7"/>
                  <a:gd name="T5" fmla="*/ 0 h 9"/>
                  <a:gd name="T6" fmla="*/ 2 w 7"/>
                  <a:gd name="T7" fmla="*/ 0 h 9"/>
                  <a:gd name="T8" fmla="*/ 2 w 7"/>
                  <a:gd name="T9" fmla="*/ 0 h 9"/>
                  <a:gd name="T10" fmla="*/ 2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  <a:gd name="T16" fmla="*/ 3 w 7"/>
                  <a:gd name="T17" fmla="*/ 0 h 9"/>
                  <a:gd name="T18" fmla="*/ 3 w 7"/>
                  <a:gd name="T19" fmla="*/ 0 h 9"/>
                  <a:gd name="T20" fmla="*/ 5 w 7"/>
                  <a:gd name="T21" fmla="*/ 0 h 9"/>
                  <a:gd name="T22" fmla="*/ 5 w 7"/>
                  <a:gd name="T23" fmla="*/ 0 h 9"/>
                  <a:gd name="T24" fmla="*/ 5 w 7"/>
                  <a:gd name="T25" fmla="*/ 0 h 9"/>
                  <a:gd name="T26" fmla="*/ 5 w 7"/>
                  <a:gd name="T27" fmla="*/ 0 h 9"/>
                  <a:gd name="T28" fmla="*/ 5 w 7"/>
                  <a:gd name="T29" fmla="*/ 0 h 9"/>
                  <a:gd name="T30" fmla="*/ 7 w 7"/>
                  <a:gd name="T31" fmla="*/ 1 h 9"/>
                  <a:gd name="T32" fmla="*/ 7 w 7"/>
                  <a:gd name="T33" fmla="*/ 1 h 9"/>
                  <a:gd name="T34" fmla="*/ 7 w 7"/>
                  <a:gd name="T35" fmla="*/ 1 h 9"/>
                  <a:gd name="T36" fmla="*/ 7 w 7"/>
                  <a:gd name="T37" fmla="*/ 1 h 9"/>
                  <a:gd name="T38" fmla="*/ 5 w 7"/>
                  <a:gd name="T39" fmla="*/ 70 h 9"/>
                  <a:gd name="T40" fmla="*/ 5 w 7"/>
                  <a:gd name="T41" fmla="*/ 70 h 9"/>
                  <a:gd name="T42" fmla="*/ 5 w 7"/>
                  <a:gd name="T43" fmla="*/ 70 h 9"/>
                  <a:gd name="T44" fmla="*/ 5 w 7"/>
                  <a:gd name="T45" fmla="*/ 70 h 9"/>
                  <a:gd name="T46" fmla="*/ 3 w 7"/>
                  <a:gd name="T47" fmla="*/ 87 h 9"/>
                  <a:gd name="T48" fmla="*/ 3 w 7"/>
                  <a:gd name="T49" fmla="*/ 87 h 9"/>
                  <a:gd name="T50" fmla="*/ 3 w 7"/>
                  <a:gd name="T51" fmla="*/ 87 h 9"/>
                  <a:gd name="T52" fmla="*/ 3 w 7"/>
                  <a:gd name="T53" fmla="*/ 87 h 9"/>
                  <a:gd name="T54" fmla="*/ 2 w 7"/>
                  <a:gd name="T55" fmla="*/ 87 h 9"/>
                  <a:gd name="T56" fmla="*/ 2 w 7"/>
                  <a:gd name="T57" fmla="*/ 87 h 9"/>
                  <a:gd name="T58" fmla="*/ 2 w 7"/>
                  <a:gd name="T59" fmla="*/ 87 h 9"/>
                  <a:gd name="T60" fmla="*/ 2 w 7"/>
                  <a:gd name="T61" fmla="*/ 87 h 9"/>
                  <a:gd name="T62" fmla="*/ 2 w 7"/>
                  <a:gd name="T63" fmla="*/ 87 h 9"/>
                  <a:gd name="T64" fmla="*/ 0 w 7"/>
                  <a:gd name="T65" fmla="*/ 70 h 9"/>
                  <a:gd name="T66" fmla="*/ 0 w 7"/>
                  <a:gd name="T67" fmla="*/ 70 h 9"/>
                  <a:gd name="T68" fmla="*/ 0 w 7"/>
                  <a:gd name="T69" fmla="*/ 70 h 9"/>
                  <a:gd name="T70" fmla="*/ 0 w 7"/>
                  <a:gd name="T71" fmla="*/ 70 h 9"/>
                  <a:gd name="T72" fmla="*/ 0 w 7"/>
                  <a:gd name="T73" fmla="*/ 70 h 9"/>
                  <a:gd name="T74" fmla="*/ 0 w 7"/>
                  <a:gd name="T75" fmla="*/ 63 h 9"/>
                  <a:gd name="T76" fmla="*/ 2 w 7"/>
                  <a:gd name="T77" fmla="*/ 1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Freeform 2474">
                <a:extLst>
                  <a:ext uri="{FF2B5EF4-FFF2-40B4-BE49-F238E27FC236}">
                    <a16:creationId xmlns:a16="http://schemas.microsoft.com/office/drawing/2014/main" id="{8B93B8BD-F6C8-D7FE-65EE-E9EB59581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07"/>
                <a:ext cx="7" cy="10"/>
              </a:xfrm>
              <a:custGeom>
                <a:avLst/>
                <a:gdLst>
                  <a:gd name="T0" fmla="*/ 2 w 7"/>
                  <a:gd name="T1" fmla="*/ 1 h 9"/>
                  <a:gd name="T2" fmla="*/ 2 w 7"/>
                  <a:gd name="T3" fmla="*/ 1 h 9"/>
                  <a:gd name="T4" fmla="*/ 2 w 7"/>
                  <a:gd name="T5" fmla="*/ 0 h 9"/>
                  <a:gd name="T6" fmla="*/ 2 w 7"/>
                  <a:gd name="T7" fmla="*/ 0 h 9"/>
                  <a:gd name="T8" fmla="*/ 2 w 7"/>
                  <a:gd name="T9" fmla="*/ 0 h 9"/>
                  <a:gd name="T10" fmla="*/ 2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  <a:gd name="T16" fmla="*/ 3 w 7"/>
                  <a:gd name="T17" fmla="*/ 0 h 9"/>
                  <a:gd name="T18" fmla="*/ 3 w 7"/>
                  <a:gd name="T19" fmla="*/ 0 h 9"/>
                  <a:gd name="T20" fmla="*/ 5 w 7"/>
                  <a:gd name="T21" fmla="*/ 0 h 9"/>
                  <a:gd name="T22" fmla="*/ 5 w 7"/>
                  <a:gd name="T23" fmla="*/ 0 h 9"/>
                  <a:gd name="T24" fmla="*/ 5 w 7"/>
                  <a:gd name="T25" fmla="*/ 0 h 9"/>
                  <a:gd name="T26" fmla="*/ 5 w 7"/>
                  <a:gd name="T27" fmla="*/ 0 h 9"/>
                  <a:gd name="T28" fmla="*/ 5 w 7"/>
                  <a:gd name="T29" fmla="*/ 0 h 9"/>
                  <a:gd name="T30" fmla="*/ 7 w 7"/>
                  <a:gd name="T31" fmla="*/ 1 h 9"/>
                  <a:gd name="T32" fmla="*/ 7 w 7"/>
                  <a:gd name="T33" fmla="*/ 1 h 9"/>
                  <a:gd name="T34" fmla="*/ 7 w 7"/>
                  <a:gd name="T35" fmla="*/ 1 h 9"/>
                  <a:gd name="T36" fmla="*/ 7 w 7"/>
                  <a:gd name="T37" fmla="*/ 1 h 9"/>
                  <a:gd name="T38" fmla="*/ 5 w 7"/>
                  <a:gd name="T39" fmla="*/ 70 h 9"/>
                  <a:gd name="T40" fmla="*/ 5 w 7"/>
                  <a:gd name="T41" fmla="*/ 70 h 9"/>
                  <a:gd name="T42" fmla="*/ 5 w 7"/>
                  <a:gd name="T43" fmla="*/ 70 h 9"/>
                  <a:gd name="T44" fmla="*/ 5 w 7"/>
                  <a:gd name="T45" fmla="*/ 70 h 9"/>
                  <a:gd name="T46" fmla="*/ 3 w 7"/>
                  <a:gd name="T47" fmla="*/ 87 h 9"/>
                  <a:gd name="T48" fmla="*/ 3 w 7"/>
                  <a:gd name="T49" fmla="*/ 87 h 9"/>
                  <a:gd name="T50" fmla="*/ 3 w 7"/>
                  <a:gd name="T51" fmla="*/ 87 h 9"/>
                  <a:gd name="T52" fmla="*/ 3 w 7"/>
                  <a:gd name="T53" fmla="*/ 87 h 9"/>
                  <a:gd name="T54" fmla="*/ 2 w 7"/>
                  <a:gd name="T55" fmla="*/ 87 h 9"/>
                  <a:gd name="T56" fmla="*/ 2 w 7"/>
                  <a:gd name="T57" fmla="*/ 87 h 9"/>
                  <a:gd name="T58" fmla="*/ 2 w 7"/>
                  <a:gd name="T59" fmla="*/ 87 h 9"/>
                  <a:gd name="T60" fmla="*/ 2 w 7"/>
                  <a:gd name="T61" fmla="*/ 87 h 9"/>
                  <a:gd name="T62" fmla="*/ 2 w 7"/>
                  <a:gd name="T63" fmla="*/ 87 h 9"/>
                  <a:gd name="T64" fmla="*/ 0 w 7"/>
                  <a:gd name="T65" fmla="*/ 70 h 9"/>
                  <a:gd name="T66" fmla="*/ 0 w 7"/>
                  <a:gd name="T67" fmla="*/ 70 h 9"/>
                  <a:gd name="T68" fmla="*/ 0 w 7"/>
                  <a:gd name="T69" fmla="*/ 70 h 9"/>
                  <a:gd name="T70" fmla="*/ 0 w 7"/>
                  <a:gd name="T71" fmla="*/ 70 h 9"/>
                  <a:gd name="T72" fmla="*/ 0 w 7"/>
                  <a:gd name="T73" fmla="*/ 70 h 9"/>
                  <a:gd name="T74" fmla="*/ 0 w 7"/>
                  <a:gd name="T75" fmla="*/ 63 h 9"/>
                  <a:gd name="T76" fmla="*/ 2 w 7"/>
                  <a:gd name="T77" fmla="*/ 1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2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6" name="Freeform 2475">
                <a:extLst>
                  <a:ext uri="{FF2B5EF4-FFF2-40B4-BE49-F238E27FC236}">
                    <a16:creationId xmlns:a16="http://schemas.microsoft.com/office/drawing/2014/main" id="{E2E79659-D262-A05A-DF09-AD6A56B43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11"/>
                <a:ext cx="5" cy="10"/>
              </a:xfrm>
              <a:custGeom>
                <a:avLst/>
                <a:gdLst>
                  <a:gd name="T0" fmla="*/ 0 w 5"/>
                  <a:gd name="T1" fmla="*/ 455 h 8"/>
                  <a:gd name="T2" fmla="*/ 0 w 5"/>
                  <a:gd name="T3" fmla="*/ 364 h 8"/>
                  <a:gd name="T4" fmla="*/ 0 w 5"/>
                  <a:gd name="T5" fmla="*/ 364 h 8"/>
                  <a:gd name="T6" fmla="*/ 0 w 5"/>
                  <a:gd name="T7" fmla="*/ 364 h 8"/>
                  <a:gd name="T8" fmla="*/ 0 w 5"/>
                  <a:gd name="T9" fmla="*/ 0 h 8"/>
                  <a:gd name="T10" fmla="*/ 2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  <a:gd name="T18" fmla="*/ 3 w 5"/>
                  <a:gd name="T19" fmla="*/ 0 h 8"/>
                  <a:gd name="T20" fmla="*/ 3 w 5"/>
                  <a:gd name="T21" fmla="*/ 0 h 8"/>
                  <a:gd name="T22" fmla="*/ 3 w 5"/>
                  <a:gd name="T23" fmla="*/ 0 h 8"/>
                  <a:gd name="T24" fmla="*/ 5 w 5"/>
                  <a:gd name="T25" fmla="*/ 0 h 8"/>
                  <a:gd name="T26" fmla="*/ 5 w 5"/>
                  <a:gd name="T27" fmla="*/ 364 h 8"/>
                  <a:gd name="T28" fmla="*/ 5 w 5"/>
                  <a:gd name="T29" fmla="*/ 364 h 8"/>
                  <a:gd name="T30" fmla="*/ 5 w 5"/>
                  <a:gd name="T31" fmla="*/ 364 h 8"/>
                  <a:gd name="T32" fmla="*/ 5 w 5"/>
                  <a:gd name="T33" fmla="*/ 455 h 8"/>
                  <a:gd name="T34" fmla="*/ 5 w 5"/>
                  <a:gd name="T35" fmla="*/ 1111 h 8"/>
                  <a:gd name="T36" fmla="*/ 0 w 5"/>
                  <a:gd name="T37" fmla="*/ 1111 h 8"/>
                  <a:gd name="T38" fmla="*/ 0 w 5"/>
                  <a:gd name="T39" fmla="*/ 455 h 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7" name="Freeform 2476">
                <a:extLst>
                  <a:ext uri="{FF2B5EF4-FFF2-40B4-BE49-F238E27FC236}">
                    <a16:creationId xmlns:a16="http://schemas.microsoft.com/office/drawing/2014/main" id="{3B007770-7ADB-E684-E5CA-551161CC2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1911"/>
                <a:ext cx="5" cy="10"/>
              </a:xfrm>
              <a:custGeom>
                <a:avLst/>
                <a:gdLst>
                  <a:gd name="T0" fmla="*/ 0 w 5"/>
                  <a:gd name="T1" fmla="*/ 455 h 8"/>
                  <a:gd name="T2" fmla="*/ 0 w 5"/>
                  <a:gd name="T3" fmla="*/ 364 h 8"/>
                  <a:gd name="T4" fmla="*/ 0 w 5"/>
                  <a:gd name="T5" fmla="*/ 364 h 8"/>
                  <a:gd name="T6" fmla="*/ 0 w 5"/>
                  <a:gd name="T7" fmla="*/ 364 h 8"/>
                  <a:gd name="T8" fmla="*/ 0 w 5"/>
                  <a:gd name="T9" fmla="*/ 0 h 8"/>
                  <a:gd name="T10" fmla="*/ 2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  <a:gd name="T18" fmla="*/ 2 w 5"/>
                  <a:gd name="T19" fmla="*/ 0 h 8"/>
                  <a:gd name="T20" fmla="*/ 3 w 5"/>
                  <a:gd name="T21" fmla="*/ 0 h 8"/>
                  <a:gd name="T22" fmla="*/ 3 w 5"/>
                  <a:gd name="T23" fmla="*/ 0 h 8"/>
                  <a:gd name="T24" fmla="*/ 3 w 5"/>
                  <a:gd name="T25" fmla="*/ 0 h 8"/>
                  <a:gd name="T26" fmla="*/ 5 w 5"/>
                  <a:gd name="T27" fmla="*/ 0 h 8"/>
                  <a:gd name="T28" fmla="*/ 5 w 5"/>
                  <a:gd name="T29" fmla="*/ 364 h 8"/>
                  <a:gd name="T30" fmla="*/ 5 w 5"/>
                  <a:gd name="T31" fmla="*/ 364 h 8"/>
                  <a:gd name="T32" fmla="*/ 5 w 5"/>
                  <a:gd name="T33" fmla="*/ 364 h 8"/>
                  <a:gd name="T34" fmla="*/ 5 w 5"/>
                  <a:gd name="T35" fmla="*/ 455 h 8"/>
                  <a:gd name="T36" fmla="*/ 5 w 5"/>
                  <a:gd name="T37" fmla="*/ 455 h 8"/>
                  <a:gd name="T38" fmla="*/ 5 w 5"/>
                  <a:gd name="T39" fmla="*/ 1111 h 8"/>
                  <a:gd name="T40" fmla="*/ 0 w 5"/>
                  <a:gd name="T41" fmla="*/ 1111 h 8"/>
                  <a:gd name="T42" fmla="*/ 0 w 5"/>
                  <a:gd name="T43" fmla="*/ 455 h 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8" name="Freeform 2477">
                <a:extLst>
                  <a:ext uri="{FF2B5EF4-FFF2-40B4-BE49-F238E27FC236}">
                    <a16:creationId xmlns:a16="http://schemas.microsoft.com/office/drawing/2014/main" id="{3F27E0BD-BA70-8B39-0C92-ECBF30E92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2124"/>
                <a:ext cx="7" cy="7"/>
              </a:xfrm>
              <a:custGeom>
                <a:avLst/>
                <a:gdLst>
                  <a:gd name="T0" fmla="*/ 7 w 7"/>
                  <a:gd name="T1" fmla="*/ 6 h 7"/>
                  <a:gd name="T2" fmla="*/ 2 w 7"/>
                  <a:gd name="T3" fmla="*/ 7 h 7"/>
                  <a:gd name="T4" fmla="*/ 0 w 7"/>
                  <a:gd name="T5" fmla="*/ 3 h 7"/>
                  <a:gd name="T6" fmla="*/ 0 w 7"/>
                  <a:gd name="T7" fmla="*/ 3 h 7"/>
                  <a:gd name="T8" fmla="*/ 0 w 7"/>
                  <a:gd name="T9" fmla="*/ 3 h 7"/>
                  <a:gd name="T10" fmla="*/ 0 w 7"/>
                  <a:gd name="T11" fmla="*/ 1 h 7"/>
                  <a:gd name="T12" fmla="*/ 0 w 7"/>
                  <a:gd name="T13" fmla="*/ 1 h 7"/>
                  <a:gd name="T14" fmla="*/ 0 w 7"/>
                  <a:gd name="T15" fmla="*/ 1 h 7"/>
                  <a:gd name="T16" fmla="*/ 0 w 7"/>
                  <a:gd name="T17" fmla="*/ 1 h 7"/>
                  <a:gd name="T18" fmla="*/ 0 w 7"/>
                  <a:gd name="T19" fmla="*/ 0 h 7"/>
                  <a:gd name="T20" fmla="*/ 0 w 7"/>
                  <a:gd name="T21" fmla="*/ 0 h 7"/>
                  <a:gd name="T22" fmla="*/ 2 w 7"/>
                  <a:gd name="T23" fmla="*/ 0 h 7"/>
                  <a:gd name="T24" fmla="*/ 2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3 w 7"/>
                  <a:gd name="T31" fmla="*/ 0 h 7"/>
                  <a:gd name="T32" fmla="*/ 3 w 7"/>
                  <a:gd name="T33" fmla="*/ 1 h 7"/>
                  <a:gd name="T34" fmla="*/ 3 w 7"/>
                  <a:gd name="T35" fmla="*/ 1 h 7"/>
                  <a:gd name="T36" fmla="*/ 3 w 7"/>
                  <a:gd name="T37" fmla="*/ 1 h 7"/>
                  <a:gd name="T38" fmla="*/ 7 w 7"/>
                  <a:gd name="T39" fmla="*/ 6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7">
                    <a:moveTo>
                      <a:pt x="7" y="6"/>
                    </a:moveTo>
                    <a:lnTo>
                      <a:pt x="2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9" name="Freeform 2478">
                <a:extLst>
                  <a:ext uri="{FF2B5EF4-FFF2-40B4-BE49-F238E27FC236}">
                    <a16:creationId xmlns:a16="http://schemas.microsoft.com/office/drawing/2014/main" id="{42D8367A-128E-B0C1-C6E5-2296CB960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2124"/>
                <a:ext cx="7" cy="7"/>
              </a:xfrm>
              <a:custGeom>
                <a:avLst/>
                <a:gdLst>
                  <a:gd name="T0" fmla="*/ 7 w 7"/>
                  <a:gd name="T1" fmla="*/ 6 h 7"/>
                  <a:gd name="T2" fmla="*/ 2 w 7"/>
                  <a:gd name="T3" fmla="*/ 7 h 7"/>
                  <a:gd name="T4" fmla="*/ 0 w 7"/>
                  <a:gd name="T5" fmla="*/ 3 h 7"/>
                  <a:gd name="T6" fmla="*/ 0 w 7"/>
                  <a:gd name="T7" fmla="*/ 3 h 7"/>
                  <a:gd name="T8" fmla="*/ 0 w 7"/>
                  <a:gd name="T9" fmla="*/ 3 h 7"/>
                  <a:gd name="T10" fmla="*/ 0 w 7"/>
                  <a:gd name="T11" fmla="*/ 3 h 7"/>
                  <a:gd name="T12" fmla="*/ 0 w 7"/>
                  <a:gd name="T13" fmla="*/ 1 h 7"/>
                  <a:gd name="T14" fmla="*/ 0 w 7"/>
                  <a:gd name="T15" fmla="*/ 1 h 7"/>
                  <a:gd name="T16" fmla="*/ 0 w 7"/>
                  <a:gd name="T17" fmla="*/ 1 h 7"/>
                  <a:gd name="T18" fmla="*/ 0 w 7"/>
                  <a:gd name="T19" fmla="*/ 1 h 7"/>
                  <a:gd name="T20" fmla="*/ 0 w 7"/>
                  <a:gd name="T21" fmla="*/ 0 h 7"/>
                  <a:gd name="T22" fmla="*/ 0 w 7"/>
                  <a:gd name="T23" fmla="*/ 0 h 7"/>
                  <a:gd name="T24" fmla="*/ 2 w 7"/>
                  <a:gd name="T25" fmla="*/ 0 h 7"/>
                  <a:gd name="T26" fmla="*/ 2 w 7"/>
                  <a:gd name="T27" fmla="*/ 0 h 7"/>
                  <a:gd name="T28" fmla="*/ 2 w 7"/>
                  <a:gd name="T29" fmla="*/ 0 h 7"/>
                  <a:gd name="T30" fmla="*/ 2 w 7"/>
                  <a:gd name="T31" fmla="*/ 0 h 7"/>
                  <a:gd name="T32" fmla="*/ 2 w 7"/>
                  <a:gd name="T33" fmla="*/ 0 h 7"/>
                  <a:gd name="T34" fmla="*/ 3 w 7"/>
                  <a:gd name="T35" fmla="*/ 0 h 7"/>
                  <a:gd name="T36" fmla="*/ 3 w 7"/>
                  <a:gd name="T37" fmla="*/ 1 h 7"/>
                  <a:gd name="T38" fmla="*/ 3 w 7"/>
                  <a:gd name="T39" fmla="*/ 1 h 7"/>
                  <a:gd name="T40" fmla="*/ 3 w 7"/>
                  <a:gd name="T41" fmla="*/ 1 h 7"/>
                  <a:gd name="T42" fmla="*/ 7 w 7"/>
                  <a:gd name="T43" fmla="*/ 6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7" y="6"/>
                    </a:moveTo>
                    <a:lnTo>
                      <a:pt x="2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Freeform 2479">
                <a:extLst>
                  <a:ext uri="{FF2B5EF4-FFF2-40B4-BE49-F238E27FC236}">
                    <a16:creationId xmlns:a16="http://schemas.microsoft.com/office/drawing/2014/main" id="{8427324E-7B3E-77DA-7A1C-ACF1B18F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119"/>
                <a:ext cx="8" cy="9"/>
              </a:xfrm>
              <a:custGeom>
                <a:avLst/>
                <a:gdLst>
                  <a:gd name="T0" fmla="*/ 6 w 8"/>
                  <a:gd name="T1" fmla="*/ 6 h 9"/>
                  <a:gd name="T2" fmla="*/ 8 w 8"/>
                  <a:gd name="T3" fmla="*/ 6 h 9"/>
                  <a:gd name="T4" fmla="*/ 8 w 8"/>
                  <a:gd name="T5" fmla="*/ 8 h 9"/>
                  <a:gd name="T6" fmla="*/ 8 w 8"/>
                  <a:gd name="T7" fmla="*/ 8 h 9"/>
                  <a:gd name="T8" fmla="*/ 8 w 8"/>
                  <a:gd name="T9" fmla="*/ 8 h 9"/>
                  <a:gd name="T10" fmla="*/ 6 w 8"/>
                  <a:gd name="T11" fmla="*/ 8 h 9"/>
                  <a:gd name="T12" fmla="*/ 6 w 8"/>
                  <a:gd name="T13" fmla="*/ 8 h 9"/>
                  <a:gd name="T14" fmla="*/ 6 w 8"/>
                  <a:gd name="T15" fmla="*/ 9 h 9"/>
                  <a:gd name="T16" fmla="*/ 6 w 8"/>
                  <a:gd name="T17" fmla="*/ 9 h 9"/>
                  <a:gd name="T18" fmla="*/ 5 w 8"/>
                  <a:gd name="T19" fmla="*/ 9 h 9"/>
                  <a:gd name="T20" fmla="*/ 5 w 8"/>
                  <a:gd name="T21" fmla="*/ 9 h 9"/>
                  <a:gd name="T22" fmla="*/ 5 w 8"/>
                  <a:gd name="T23" fmla="*/ 9 h 9"/>
                  <a:gd name="T24" fmla="*/ 5 w 8"/>
                  <a:gd name="T25" fmla="*/ 9 h 9"/>
                  <a:gd name="T26" fmla="*/ 5 w 8"/>
                  <a:gd name="T27" fmla="*/ 9 h 9"/>
                  <a:gd name="T28" fmla="*/ 3 w 8"/>
                  <a:gd name="T29" fmla="*/ 9 h 9"/>
                  <a:gd name="T30" fmla="*/ 3 w 8"/>
                  <a:gd name="T31" fmla="*/ 9 h 9"/>
                  <a:gd name="T32" fmla="*/ 3 w 8"/>
                  <a:gd name="T33" fmla="*/ 8 h 9"/>
                  <a:gd name="T34" fmla="*/ 3 w 8"/>
                  <a:gd name="T35" fmla="*/ 8 h 9"/>
                  <a:gd name="T36" fmla="*/ 3 w 8"/>
                  <a:gd name="T37" fmla="*/ 8 h 9"/>
                  <a:gd name="T38" fmla="*/ 0 w 8"/>
                  <a:gd name="T39" fmla="*/ 3 h 9"/>
                  <a:gd name="T40" fmla="*/ 0 w 8"/>
                  <a:gd name="T41" fmla="*/ 3 h 9"/>
                  <a:gd name="T42" fmla="*/ 0 w 8"/>
                  <a:gd name="T43" fmla="*/ 2 h 9"/>
                  <a:gd name="T44" fmla="*/ 0 w 8"/>
                  <a:gd name="T45" fmla="*/ 2 h 9"/>
                  <a:gd name="T46" fmla="*/ 0 w 8"/>
                  <a:gd name="T47" fmla="*/ 2 h 9"/>
                  <a:gd name="T48" fmla="*/ 0 w 8"/>
                  <a:gd name="T49" fmla="*/ 2 h 9"/>
                  <a:gd name="T50" fmla="*/ 1 w 8"/>
                  <a:gd name="T51" fmla="*/ 2 h 9"/>
                  <a:gd name="T52" fmla="*/ 1 w 8"/>
                  <a:gd name="T53" fmla="*/ 0 h 9"/>
                  <a:gd name="T54" fmla="*/ 1 w 8"/>
                  <a:gd name="T55" fmla="*/ 0 h 9"/>
                  <a:gd name="T56" fmla="*/ 1 w 8"/>
                  <a:gd name="T57" fmla="*/ 0 h 9"/>
                  <a:gd name="T58" fmla="*/ 3 w 8"/>
                  <a:gd name="T59" fmla="*/ 0 h 9"/>
                  <a:gd name="T60" fmla="*/ 3 w 8"/>
                  <a:gd name="T61" fmla="*/ 0 h 9"/>
                  <a:gd name="T62" fmla="*/ 3 w 8"/>
                  <a:gd name="T63" fmla="*/ 0 h 9"/>
                  <a:gd name="T64" fmla="*/ 3 w 8"/>
                  <a:gd name="T65" fmla="*/ 0 h 9"/>
                  <a:gd name="T66" fmla="*/ 3 w 8"/>
                  <a:gd name="T67" fmla="*/ 0 h 9"/>
                  <a:gd name="T68" fmla="*/ 5 w 8"/>
                  <a:gd name="T69" fmla="*/ 0 h 9"/>
                  <a:gd name="T70" fmla="*/ 5 w 8"/>
                  <a:gd name="T71" fmla="*/ 2 h 9"/>
                  <a:gd name="T72" fmla="*/ 5 w 8"/>
                  <a:gd name="T73" fmla="*/ 2 h 9"/>
                  <a:gd name="T74" fmla="*/ 5 w 8"/>
                  <a:gd name="T75" fmla="*/ 2 h 9"/>
                  <a:gd name="T76" fmla="*/ 6 w 8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6" y="6"/>
                    </a:moveTo>
                    <a:lnTo>
                      <a:pt x="8" y="6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1" name="Freeform 2480">
                <a:extLst>
                  <a:ext uri="{FF2B5EF4-FFF2-40B4-BE49-F238E27FC236}">
                    <a16:creationId xmlns:a16="http://schemas.microsoft.com/office/drawing/2014/main" id="{EC05E14A-DFFA-79D7-2972-AAD53C116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119"/>
                <a:ext cx="8" cy="9"/>
              </a:xfrm>
              <a:custGeom>
                <a:avLst/>
                <a:gdLst>
                  <a:gd name="T0" fmla="*/ 6 w 8"/>
                  <a:gd name="T1" fmla="*/ 6 h 9"/>
                  <a:gd name="T2" fmla="*/ 8 w 8"/>
                  <a:gd name="T3" fmla="*/ 6 h 9"/>
                  <a:gd name="T4" fmla="*/ 8 w 8"/>
                  <a:gd name="T5" fmla="*/ 8 h 9"/>
                  <a:gd name="T6" fmla="*/ 8 w 8"/>
                  <a:gd name="T7" fmla="*/ 8 h 9"/>
                  <a:gd name="T8" fmla="*/ 8 w 8"/>
                  <a:gd name="T9" fmla="*/ 8 h 9"/>
                  <a:gd name="T10" fmla="*/ 6 w 8"/>
                  <a:gd name="T11" fmla="*/ 8 h 9"/>
                  <a:gd name="T12" fmla="*/ 6 w 8"/>
                  <a:gd name="T13" fmla="*/ 8 h 9"/>
                  <a:gd name="T14" fmla="*/ 6 w 8"/>
                  <a:gd name="T15" fmla="*/ 9 h 9"/>
                  <a:gd name="T16" fmla="*/ 6 w 8"/>
                  <a:gd name="T17" fmla="*/ 9 h 9"/>
                  <a:gd name="T18" fmla="*/ 5 w 8"/>
                  <a:gd name="T19" fmla="*/ 9 h 9"/>
                  <a:gd name="T20" fmla="*/ 5 w 8"/>
                  <a:gd name="T21" fmla="*/ 9 h 9"/>
                  <a:gd name="T22" fmla="*/ 5 w 8"/>
                  <a:gd name="T23" fmla="*/ 9 h 9"/>
                  <a:gd name="T24" fmla="*/ 5 w 8"/>
                  <a:gd name="T25" fmla="*/ 9 h 9"/>
                  <a:gd name="T26" fmla="*/ 5 w 8"/>
                  <a:gd name="T27" fmla="*/ 9 h 9"/>
                  <a:gd name="T28" fmla="*/ 3 w 8"/>
                  <a:gd name="T29" fmla="*/ 9 h 9"/>
                  <a:gd name="T30" fmla="*/ 3 w 8"/>
                  <a:gd name="T31" fmla="*/ 9 h 9"/>
                  <a:gd name="T32" fmla="*/ 3 w 8"/>
                  <a:gd name="T33" fmla="*/ 8 h 9"/>
                  <a:gd name="T34" fmla="*/ 3 w 8"/>
                  <a:gd name="T35" fmla="*/ 8 h 9"/>
                  <a:gd name="T36" fmla="*/ 3 w 8"/>
                  <a:gd name="T37" fmla="*/ 8 h 9"/>
                  <a:gd name="T38" fmla="*/ 0 w 8"/>
                  <a:gd name="T39" fmla="*/ 3 h 9"/>
                  <a:gd name="T40" fmla="*/ 0 w 8"/>
                  <a:gd name="T41" fmla="*/ 3 h 9"/>
                  <a:gd name="T42" fmla="*/ 0 w 8"/>
                  <a:gd name="T43" fmla="*/ 2 h 9"/>
                  <a:gd name="T44" fmla="*/ 0 w 8"/>
                  <a:gd name="T45" fmla="*/ 2 h 9"/>
                  <a:gd name="T46" fmla="*/ 0 w 8"/>
                  <a:gd name="T47" fmla="*/ 2 h 9"/>
                  <a:gd name="T48" fmla="*/ 0 w 8"/>
                  <a:gd name="T49" fmla="*/ 2 h 9"/>
                  <a:gd name="T50" fmla="*/ 1 w 8"/>
                  <a:gd name="T51" fmla="*/ 2 h 9"/>
                  <a:gd name="T52" fmla="*/ 1 w 8"/>
                  <a:gd name="T53" fmla="*/ 0 h 9"/>
                  <a:gd name="T54" fmla="*/ 1 w 8"/>
                  <a:gd name="T55" fmla="*/ 0 h 9"/>
                  <a:gd name="T56" fmla="*/ 1 w 8"/>
                  <a:gd name="T57" fmla="*/ 0 h 9"/>
                  <a:gd name="T58" fmla="*/ 3 w 8"/>
                  <a:gd name="T59" fmla="*/ 0 h 9"/>
                  <a:gd name="T60" fmla="*/ 3 w 8"/>
                  <a:gd name="T61" fmla="*/ 0 h 9"/>
                  <a:gd name="T62" fmla="*/ 3 w 8"/>
                  <a:gd name="T63" fmla="*/ 0 h 9"/>
                  <a:gd name="T64" fmla="*/ 3 w 8"/>
                  <a:gd name="T65" fmla="*/ 0 h 9"/>
                  <a:gd name="T66" fmla="*/ 3 w 8"/>
                  <a:gd name="T67" fmla="*/ 0 h 9"/>
                  <a:gd name="T68" fmla="*/ 5 w 8"/>
                  <a:gd name="T69" fmla="*/ 0 h 9"/>
                  <a:gd name="T70" fmla="*/ 5 w 8"/>
                  <a:gd name="T71" fmla="*/ 2 h 9"/>
                  <a:gd name="T72" fmla="*/ 5 w 8"/>
                  <a:gd name="T73" fmla="*/ 2 h 9"/>
                  <a:gd name="T74" fmla="*/ 5 w 8"/>
                  <a:gd name="T75" fmla="*/ 2 h 9"/>
                  <a:gd name="T76" fmla="*/ 6 w 8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6" y="6"/>
                    </a:moveTo>
                    <a:lnTo>
                      <a:pt x="8" y="6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6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Freeform 2481">
                <a:extLst>
                  <a:ext uri="{FF2B5EF4-FFF2-40B4-BE49-F238E27FC236}">
                    <a16:creationId xmlns:a16="http://schemas.microsoft.com/office/drawing/2014/main" id="{716562A0-9E92-6840-963B-3FFC1B176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15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7 h 9"/>
                  <a:gd name="T6" fmla="*/ 7 w 7"/>
                  <a:gd name="T7" fmla="*/ 7 h 9"/>
                  <a:gd name="T8" fmla="*/ 7 w 7"/>
                  <a:gd name="T9" fmla="*/ 7 h 9"/>
                  <a:gd name="T10" fmla="*/ 7 w 7"/>
                  <a:gd name="T11" fmla="*/ 7 h 9"/>
                  <a:gd name="T12" fmla="*/ 7 w 7"/>
                  <a:gd name="T13" fmla="*/ 9 h 9"/>
                  <a:gd name="T14" fmla="*/ 5 w 7"/>
                  <a:gd name="T15" fmla="*/ 9 h 9"/>
                  <a:gd name="T16" fmla="*/ 5 w 7"/>
                  <a:gd name="T17" fmla="*/ 9 h 9"/>
                  <a:gd name="T18" fmla="*/ 5 w 7"/>
                  <a:gd name="T19" fmla="*/ 9 h 9"/>
                  <a:gd name="T20" fmla="*/ 5 w 7"/>
                  <a:gd name="T21" fmla="*/ 9 h 9"/>
                  <a:gd name="T22" fmla="*/ 3 w 7"/>
                  <a:gd name="T23" fmla="*/ 9 h 9"/>
                  <a:gd name="T24" fmla="*/ 3 w 7"/>
                  <a:gd name="T25" fmla="*/ 9 h 9"/>
                  <a:gd name="T26" fmla="*/ 3 w 7"/>
                  <a:gd name="T27" fmla="*/ 7 h 9"/>
                  <a:gd name="T28" fmla="*/ 2 w 7"/>
                  <a:gd name="T29" fmla="*/ 7 h 9"/>
                  <a:gd name="T30" fmla="*/ 2 w 7"/>
                  <a:gd name="T31" fmla="*/ 7 h 9"/>
                  <a:gd name="T32" fmla="*/ 2 w 7"/>
                  <a:gd name="T33" fmla="*/ 7 h 9"/>
                  <a:gd name="T34" fmla="*/ 0 w 7"/>
                  <a:gd name="T35" fmla="*/ 1 h 9"/>
                  <a:gd name="T36" fmla="*/ 0 w 7"/>
                  <a:gd name="T37" fmla="*/ 1 h 9"/>
                  <a:gd name="T38" fmla="*/ 0 w 7"/>
                  <a:gd name="T39" fmla="*/ 1 h 9"/>
                  <a:gd name="T40" fmla="*/ 2 w 7"/>
                  <a:gd name="T41" fmla="*/ 0 h 9"/>
                  <a:gd name="T42" fmla="*/ 2 w 7"/>
                  <a:gd name="T43" fmla="*/ 0 h 9"/>
                  <a:gd name="T44" fmla="*/ 2 w 7"/>
                  <a:gd name="T45" fmla="*/ 0 h 9"/>
                  <a:gd name="T46" fmla="*/ 2 w 7"/>
                  <a:gd name="T47" fmla="*/ 0 h 9"/>
                  <a:gd name="T48" fmla="*/ 2 w 7"/>
                  <a:gd name="T49" fmla="*/ 0 h 9"/>
                  <a:gd name="T50" fmla="*/ 3 w 7"/>
                  <a:gd name="T51" fmla="*/ 0 h 9"/>
                  <a:gd name="T52" fmla="*/ 3 w 7"/>
                  <a:gd name="T53" fmla="*/ 0 h 9"/>
                  <a:gd name="T54" fmla="*/ 3 w 7"/>
                  <a:gd name="T55" fmla="*/ 0 h 9"/>
                  <a:gd name="T56" fmla="*/ 5 w 7"/>
                  <a:gd name="T57" fmla="*/ 0 h 9"/>
                  <a:gd name="T58" fmla="*/ 5 w 7"/>
                  <a:gd name="T59" fmla="*/ 0 h 9"/>
                  <a:gd name="T60" fmla="*/ 5 w 7"/>
                  <a:gd name="T61" fmla="*/ 0 h 9"/>
                  <a:gd name="T62" fmla="*/ 5 w 7"/>
                  <a:gd name="T63" fmla="*/ 0 h 9"/>
                  <a:gd name="T64" fmla="*/ 5 w 7"/>
                  <a:gd name="T65" fmla="*/ 0 h 9"/>
                  <a:gd name="T66" fmla="*/ 5 w 7"/>
                  <a:gd name="T67" fmla="*/ 1 h 9"/>
                  <a:gd name="T68" fmla="*/ 7 w 7"/>
                  <a:gd name="T69" fmla="*/ 6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Freeform 2482">
                <a:extLst>
                  <a:ext uri="{FF2B5EF4-FFF2-40B4-BE49-F238E27FC236}">
                    <a16:creationId xmlns:a16="http://schemas.microsoft.com/office/drawing/2014/main" id="{7D618F81-C6C1-5E97-7260-937D34535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15"/>
                <a:ext cx="7" cy="9"/>
              </a:xfrm>
              <a:custGeom>
                <a:avLst/>
                <a:gdLst>
                  <a:gd name="T0" fmla="*/ 7 w 7"/>
                  <a:gd name="T1" fmla="*/ 6 h 9"/>
                  <a:gd name="T2" fmla="*/ 7 w 7"/>
                  <a:gd name="T3" fmla="*/ 6 h 9"/>
                  <a:gd name="T4" fmla="*/ 7 w 7"/>
                  <a:gd name="T5" fmla="*/ 6 h 9"/>
                  <a:gd name="T6" fmla="*/ 7 w 7"/>
                  <a:gd name="T7" fmla="*/ 7 h 9"/>
                  <a:gd name="T8" fmla="*/ 7 w 7"/>
                  <a:gd name="T9" fmla="*/ 7 h 9"/>
                  <a:gd name="T10" fmla="*/ 7 w 7"/>
                  <a:gd name="T11" fmla="*/ 7 h 9"/>
                  <a:gd name="T12" fmla="*/ 7 w 7"/>
                  <a:gd name="T13" fmla="*/ 7 h 9"/>
                  <a:gd name="T14" fmla="*/ 7 w 7"/>
                  <a:gd name="T15" fmla="*/ 9 h 9"/>
                  <a:gd name="T16" fmla="*/ 5 w 7"/>
                  <a:gd name="T17" fmla="*/ 9 h 9"/>
                  <a:gd name="T18" fmla="*/ 5 w 7"/>
                  <a:gd name="T19" fmla="*/ 9 h 9"/>
                  <a:gd name="T20" fmla="*/ 5 w 7"/>
                  <a:gd name="T21" fmla="*/ 9 h 9"/>
                  <a:gd name="T22" fmla="*/ 5 w 7"/>
                  <a:gd name="T23" fmla="*/ 9 h 9"/>
                  <a:gd name="T24" fmla="*/ 5 w 7"/>
                  <a:gd name="T25" fmla="*/ 9 h 9"/>
                  <a:gd name="T26" fmla="*/ 3 w 7"/>
                  <a:gd name="T27" fmla="*/ 9 h 9"/>
                  <a:gd name="T28" fmla="*/ 3 w 7"/>
                  <a:gd name="T29" fmla="*/ 9 h 9"/>
                  <a:gd name="T30" fmla="*/ 3 w 7"/>
                  <a:gd name="T31" fmla="*/ 7 h 9"/>
                  <a:gd name="T32" fmla="*/ 2 w 7"/>
                  <a:gd name="T33" fmla="*/ 7 h 9"/>
                  <a:gd name="T34" fmla="*/ 2 w 7"/>
                  <a:gd name="T35" fmla="*/ 7 h 9"/>
                  <a:gd name="T36" fmla="*/ 2 w 7"/>
                  <a:gd name="T37" fmla="*/ 7 h 9"/>
                  <a:gd name="T38" fmla="*/ 0 w 7"/>
                  <a:gd name="T39" fmla="*/ 1 h 9"/>
                  <a:gd name="T40" fmla="*/ 0 w 7"/>
                  <a:gd name="T41" fmla="*/ 1 h 9"/>
                  <a:gd name="T42" fmla="*/ 0 w 7"/>
                  <a:gd name="T43" fmla="*/ 1 h 9"/>
                  <a:gd name="T44" fmla="*/ 0 w 7"/>
                  <a:gd name="T45" fmla="*/ 1 h 9"/>
                  <a:gd name="T46" fmla="*/ 2 w 7"/>
                  <a:gd name="T47" fmla="*/ 0 h 9"/>
                  <a:gd name="T48" fmla="*/ 2 w 7"/>
                  <a:gd name="T49" fmla="*/ 0 h 9"/>
                  <a:gd name="T50" fmla="*/ 2 w 7"/>
                  <a:gd name="T51" fmla="*/ 0 h 9"/>
                  <a:gd name="T52" fmla="*/ 2 w 7"/>
                  <a:gd name="T53" fmla="*/ 0 h 9"/>
                  <a:gd name="T54" fmla="*/ 2 w 7"/>
                  <a:gd name="T55" fmla="*/ 0 h 9"/>
                  <a:gd name="T56" fmla="*/ 3 w 7"/>
                  <a:gd name="T57" fmla="*/ 0 h 9"/>
                  <a:gd name="T58" fmla="*/ 3 w 7"/>
                  <a:gd name="T59" fmla="*/ 0 h 9"/>
                  <a:gd name="T60" fmla="*/ 3 w 7"/>
                  <a:gd name="T61" fmla="*/ 0 h 9"/>
                  <a:gd name="T62" fmla="*/ 3 w 7"/>
                  <a:gd name="T63" fmla="*/ 0 h 9"/>
                  <a:gd name="T64" fmla="*/ 5 w 7"/>
                  <a:gd name="T65" fmla="*/ 0 h 9"/>
                  <a:gd name="T66" fmla="*/ 5 w 7"/>
                  <a:gd name="T67" fmla="*/ 0 h 9"/>
                  <a:gd name="T68" fmla="*/ 5 w 7"/>
                  <a:gd name="T69" fmla="*/ 0 h 9"/>
                  <a:gd name="T70" fmla="*/ 5 w 7"/>
                  <a:gd name="T71" fmla="*/ 0 h 9"/>
                  <a:gd name="T72" fmla="*/ 5 w 7"/>
                  <a:gd name="T73" fmla="*/ 0 h 9"/>
                  <a:gd name="T74" fmla="*/ 5 w 7"/>
                  <a:gd name="T75" fmla="*/ 1 h 9"/>
                  <a:gd name="T76" fmla="*/ 7 w 7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Freeform 2483">
                <a:extLst>
                  <a:ext uri="{FF2B5EF4-FFF2-40B4-BE49-F238E27FC236}">
                    <a16:creationId xmlns:a16="http://schemas.microsoft.com/office/drawing/2014/main" id="{AC922F44-2189-9FED-20B4-E049AA8F5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09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7 h 10"/>
                  <a:gd name="T4" fmla="*/ 5 w 5"/>
                  <a:gd name="T5" fmla="*/ 7 h 10"/>
                  <a:gd name="T6" fmla="*/ 5 w 5"/>
                  <a:gd name="T7" fmla="*/ 9 h 10"/>
                  <a:gd name="T8" fmla="*/ 5 w 5"/>
                  <a:gd name="T9" fmla="*/ 9 h 10"/>
                  <a:gd name="T10" fmla="*/ 5 w 5"/>
                  <a:gd name="T11" fmla="*/ 9 h 10"/>
                  <a:gd name="T12" fmla="*/ 5 w 5"/>
                  <a:gd name="T13" fmla="*/ 9 h 10"/>
                  <a:gd name="T14" fmla="*/ 5 w 5"/>
                  <a:gd name="T15" fmla="*/ 9 h 10"/>
                  <a:gd name="T16" fmla="*/ 3 w 5"/>
                  <a:gd name="T17" fmla="*/ 10 h 10"/>
                  <a:gd name="T18" fmla="*/ 3 w 5"/>
                  <a:gd name="T19" fmla="*/ 10 h 10"/>
                  <a:gd name="T20" fmla="*/ 3 w 5"/>
                  <a:gd name="T21" fmla="*/ 10 h 10"/>
                  <a:gd name="T22" fmla="*/ 3 w 5"/>
                  <a:gd name="T23" fmla="*/ 10 h 10"/>
                  <a:gd name="T24" fmla="*/ 2 w 5"/>
                  <a:gd name="T25" fmla="*/ 10 h 10"/>
                  <a:gd name="T26" fmla="*/ 2 w 5"/>
                  <a:gd name="T27" fmla="*/ 9 h 10"/>
                  <a:gd name="T28" fmla="*/ 2 w 5"/>
                  <a:gd name="T29" fmla="*/ 9 h 10"/>
                  <a:gd name="T30" fmla="*/ 2 w 5"/>
                  <a:gd name="T31" fmla="*/ 9 h 10"/>
                  <a:gd name="T32" fmla="*/ 2 w 5"/>
                  <a:gd name="T33" fmla="*/ 9 h 10"/>
                  <a:gd name="T34" fmla="*/ 0 w 5"/>
                  <a:gd name="T35" fmla="*/ 9 h 10"/>
                  <a:gd name="T36" fmla="*/ 0 w 5"/>
                  <a:gd name="T37" fmla="*/ 7 h 10"/>
                  <a:gd name="T38" fmla="*/ 0 w 5"/>
                  <a:gd name="T39" fmla="*/ 3 h 10"/>
                  <a:gd name="T40" fmla="*/ 0 w 5"/>
                  <a:gd name="T41" fmla="*/ 3 h 10"/>
                  <a:gd name="T42" fmla="*/ 0 w 5"/>
                  <a:gd name="T43" fmla="*/ 1 h 10"/>
                  <a:gd name="T44" fmla="*/ 0 w 5"/>
                  <a:gd name="T45" fmla="*/ 1 h 10"/>
                  <a:gd name="T46" fmla="*/ 0 w 5"/>
                  <a:gd name="T47" fmla="*/ 1 h 10"/>
                  <a:gd name="T48" fmla="*/ 0 w 5"/>
                  <a:gd name="T49" fmla="*/ 1 h 10"/>
                  <a:gd name="T50" fmla="*/ 0 w 5"/>
                  <a:gd name="T51" fmla="*/ 1 h 10"/>
                  <a:gd name="T52" fmla="*/ 2 w 5"/>
                  <a:gd name="T53" fmla="*/ 0 h 10"/>
                  <a:gd name="T54" fmla="*/ 2 w 5"/>
                  <a:gd name="T55" fmla="*/ 0 h 10"/>
                  <a:gd name="T56" fmla="*/ 2 w 5"/>
                  <a:gd name="T57" fmla="*/ 0 h 10"/>
                  <a:gd name="T58" fmla="*/ 2 w 5"/>
                  <a:gd name="T59" fmla="*/ 0 h 10"/>
                  <a:gd name="T60" fmla="*/ 2 w 5"/>
                  <a:gd name="T61" fmla="*/ 0 h 10"/>
                  <a:gd name="T62" fmla="*/ 3 w 5"/>
                  <a:gd name="T63" fmla="*/ 0 h 10"/>
                  <a:gd name="T64" fmla="*/ 3 w 5"/>
                  <a:gd name="T65" fmla="*/ 0 h 10"/>
                  <a:gd name="T66" fmla="*/ 3 w 5"/>
                  <a:gd name="T67" fmla="*/ 1 h 10"/>
                  <a:gd name="T68" fmla="*/ 3 w 5"/>
                  <a:gd name="T69" fmla="*/ 1 h 10"/>
                  <a:gd name="T70" fmla="*/ 5 w 5"/>
                  <a:gd name="T71" fmla="*/ 1 h 10"/>
                  <a:gd name="T72" fmla="*/ 5 w 5"/>
                  <a:gd name="T73" fmla="*/ 1 h 10"/>
                  <a:gd name="T74" fmla="*/ 5 w 5"/>
                  <a:gd name="T75" fmla="*/ 1 h 10"/>
                  <a:gd name="T76" fmla="*/ 5 w 5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7"/>
                    </a:lnTo>
                    <a:lnTo>
                      <a:pt x="5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Freeform 2484">
                <a:extLst>
                  <a:ext uri="{FF2B5EF4-FFF2-40B4-BE49-F238E27FC236}">
                    <a16:creationId xmlns:a16="http://schemas.microsoft.com/office/drawing/2014/main" id="{AFF5F644-3CB6-AD28-368B-2F60ADAAE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09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7 h 10"/>
                  <a:gd name="T4" fmla="*/ 5 w 5"/>
                  <a:gd name="T5" fmla="*/ 7 h 10"/>
                  <a:gd name="T6" fmla="*/ 5 w 5"/>
                  <a:gd name="T7" fmla="*/ 9 h 10"/>
                  <a:gd name="T8" fmla="*/ 5 w 5"/>
                  <a:gd name="T9" fmla="*/ 9 h 10"/>
                  <a:gd name="T10" fmla="*/ 5 w 5"/>
                  <a:gd name="T11" fmla="*/ 9 h 10"/>
                  <a:gd name="T12" fmla="*/ 5 w 5"/>
                  <a:gd name="T13" fmla="*/ 9 h 10"/>
                  <a:gd name="T14" fmla="*/ 5 w 5"/>
                  <a:gd name="T15" fmla="*/ 9 h 10"/>
                  <a:gd name="T16" fmla="*/ 3 w 5"/>
                  <a:gd name="T17" fmla="*/ 10 h 10"/>
                  <a:gd name="T18" fmla="*/ 3 w 5"/>
                  <a:gd name="T19" fmla="*/ 10 h 10"/>
                  <a:gd name="T20" fmla="*/ 3 w 5"/>
                  <a:gd name="T21" fmla="*/ 10 h 10"/>
                  <a:gd name="T22" fmla="*/ 3 w 5"/>
                  <a:gd name="T23" fmla="*/ 10 h 10"/>
                  <a:gd name="T24" fmla="*/ 2 w 5"/>
                  <a:gd name="T25" fmla="*/ 10 h 10"/>
                  <a:gd name="T26" fmla="*/ 2 w 5"/>
                  <a:gd name="T27" fmla="*/ 9 h 10"/>
                  <a:gd name="T28" fmla="*/ 2 w 5"/>
                  <a:gd name="T29" fmla="*/ 9 h 10"/>
                  <a:gd name="T30" fmla="*/ 2 w 5"/>
                  <a:gd name="T31" fmla="*/ 9 h 10"/>
                  <a:gd name="T32" fmla="*/ 2 w 5"/>
                  <a:gd name="T33" fmla="*/ 9 h 10"/>
                  <a:gd name="T34" fmla="*/ 0 w 5"/>
                  <a:gd name="T35" fmla="*/ 9 h 10"/>
                  <a:gd name="T36" fmla="*/ 0 w 5"/>
                  <a:gd name="T37" fmla="*/ 7 h 10"/>
                  <a:gd name="T38" fmla="*/ 0 w 5"/>
                  <a:gd name="T39" fmla="*/ 3 h 10"/>
                  <a:gd name="T40" fmla="*/ 0 w 5"/>
                  <a:gd name="T41" fmla="*/ 3 h 10"/>
                  <a:gd name="T42" fmla="*/ 0 w 5"/>
                  <a:gd name="T43" fmla="*/ 1 h 10"/>
                  <a:gd name="T44" fmla="*/ 0 w 5"/>
                  <a:gd name="T45" fmla="*/ 1 h 10"/>
                  <a:gd name="T46" fmla="*/ 0 w 5"/>
                  <a:gd name="T47" fmla="*/ 1 h 10"/>
                  <a:gd name="T48" fmla="*/ 0 w 5"/>
                  <a:gd name="T49" fmla="*/ 1 h 10"/>
                  <a:gd name="T50" fmla="*/ 0 w 5"/>
                  <a:gd name="T51" fmla="*/ 1 h 10"/>
                  <a:gd name="T52" fmla="*/ 2 w 5"/>
                  <a:gd name="T53" fmla="*/ 0 h 10"/>
                  <a:gd name="T54" fmla="*/ 2 w 5"/>
                  <a:gd name="T55" fmla="*/ 0 h 10"/>
                  <a:gd name="T56" fmla="*/ 2 w 5"/>
                  <a:gd name="T57" fmla="*/ 0 h 10"/>
                  <a:gd name="T58" fmla="*/ 2 w 5"/>
                  <a:gd name="T59" fmla="*/ 0 h 10"/>
                  <a:gd name="T60" fmla="*/ 2 w 5"/>
                  <a:gd name="T61" fmla="*/ 0 h 10"/>
                  <a:gd name="T62" fmla="*/ 3 w 5"/>
                  <a:gd name="T63" fmla="*/ 0 h 10"/>
                  <a:gd name="T64" fmla="*/ 3 w 5"/>
                  <a:gd name="T65" fmla="*/ 0 h 10"/>
                  <a:gd name="T66" fmla="*/ 3 w 5"/>
                  <a:gd name="T67" fmla="*/ 1 h 10"/>
                  <a:gd name="T68" fmla="*/ 3 w 5"/>
                  <a:gd name="T69" fmla="*/ 1 h 10"/>
                  <a:gd name="T70" fmla="*/ 5 w 5"/>
                  <a:gd name="T71" fmla="*/ 1 h 10"/>
                  <a:gd name="T72" fmla="*/ 5 w 5"/>
                  <a:gd name="T73" fmla="*/ 1 h 10"/>
                  <a:gd name="T74" fmla="*/ 5 w 5"/>
                  <a:gd name="T75" fmla="*/ 1 h 10"/>
                  <a:gd name="T76" fmla="*/ 5 w 5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7"/>
                    </a:lnTo>
                    <a:lnTo>
                      <a:pt x="5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Freeform 2485">
                <a:extLst>
                  <a:ext uri="{FF2B5EF4-FFF2-40B4-BE49-F238E27FC236}">
                    <a16:creationId xmlns:a16="http://schemas.microsoft.com/office/drawing/2014/main" id="{ACD8288C-F5F5-1982-C0B3-5A3EA763B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06"/>
                <a:ext cx="5" cy="10"/>
              </a:xfrm>
              <a:custGeom>
                <a:avLst/>
                <a:gdLst>
                  <a:gd name="T0" fmla="*/ 5 w 5"/>
                  <a:gd name="T1" fmla="*/ 16839 h 7"/>
                  <a:gd name="T2" fmla="*/ 5 w 5"/>
                  <a:gd name="T3" fmla="*/ 16839 h 7"/>
                  <a:gd name="T4" fmla="*/ 5 w 5"/>
                  <a:gd name="T5" fmla="*/ 16839 h 7"/>
                  <a:gd name="T6" fmla="*/ 5 w 5"/>
                  <a:gd name="T7" fmla="*/ 17676 h 7"/>
                  <a:gd name="T8" fmla="*/ 3 w 5"/>
                  <a:gd name="T9" fmla="*/ 17676 h 7"/>
                  <a:gd name="T10" fmla="*/ 3 w 5"/>
                  <a:gd name="T11" fmla="*/ 17676 h 7"/>
                  <a:gd name="T12" fmla="*/ 3 w 5"/>
                  <a:gd name="T13" fmla="*/ 17676 h 7"/>
                  <a:gd name="T14" fmla="*/ 2 w 5"/>
                  <a:gd name="T15" fmla="*/ 17676 h 7"/>
                  <a:gd name="T16" fmla="*/ 2 w 5"/>
                  <a:gd name="T17" fmla="*/ 17676 h 7"/>
                  <a:gd name="T18" fmla="*/ 2 w 5"/>
                  <a:gd name="T19" fmla="*/ 17676 h 7"/>
                  <a:gd name="T20" fmla="*/ 2 w 5"/>
                  <a:gd name="T21" fmla="*/ 17676 h 7"/>
                  <a:gd name="T22" fmla="*/ 0 w 5"/>
                  <a:gd name="T23" fmla="*/ 17676 h 7"/>
                  <a:gd name="T24" fmla="*/ 0 w 5"/>
                  <a:gd name="T25" fmla="*/ 17676 h 7"/>
                  <a:gd name="T26" fmla="*/ 0 w 5"/>
                  <a:gd name="T27" fmla="*/ 17676 h 7"/>
                  <a:gd name="T28" fmla="*/ 0 w 5"/>
                  <a:gd name="T29" fmla="*/ 16839 h 7"/>
                  <a:gd name="T30" fmla="*/ 0 w 5"/>
                  <a:gd name="T31" fmla="*/ 16839 h 7"/>
                  <a:gd name="T32" fmla="*/ 0 w 5"/>
                  <a:gd name="T33" fmla="*/ 16839 h 7"/>
                  <a:gd name="T34" fmla="*/ 0 w 5"/>
                  <a:gd name="T35" fmla="*/ 0 h 7"/>
                  <a:gd name="T36" fmla="*/ 5 w 5"/>
                  <a:gd name="T37" fmla="*/ 0 h 7"/>
                  <a:gd name="T38" fmla="*/ 5 w 5"/>
                  <a:gd name="T39" fmla="*/ 16839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Freeform 2486">
                <a:extLst>
                  <a:ext uri="{FF2B5EF4-FFF2-40B4-BE49-F238E27FC236}">
                    <a16:creationId xmlns:a16="http://schemas.microsoft.com/office/drawing/2014/main" id="{1DAB59F1-9C4C-FAF5-883E-C3F98487D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" y="2106"/>
                <a:ext cx="5" cy="10"/>
              </a:xfrm>
              <a:custGeom>
                <a:avLst/>
                <a:gdLst>
                  <a:gd name="T0" fmla="*/ 5 w 5"/>
                  <a:gd name="T1" fmla="*/ 16839 h 7"/>
                  <a:gd name="T2" fmla="*/ 5 w 5"/>
                  <a:gd name="T3" fmla="*/ 16839 h 7"/>
                  <a:gd name="T4" fmla="*/ 5 w 5"/>
                  <a:gd name="T5" fmla="*/ 16839 h 7"/>
                  <a:gd name="T6" fmla="*/ 5 w 5"/>
                  <a:gd name="T7" fmla="*/ 16839 h 7"/>
                  <a:gd name="T8" fmla="*/ 5 w 5"/>
                  <a:gd name="T9" fmla="*/ 17676 h 7"/>
                  <a:gd name="T10" fmla="*/ 3 w 5"/>
                  <a:gd name="T11" fmla="*/ 17676 h 7"/>
                  <a:gd name="T12" fmla="*/ 3 w 5"/>
                  <a:gd name="T13" fmla="*/ 17676 h 7"/>
                  <a:gd name="T14" fmla="*/ 3 w 5"/>
                  <a:gd name="T15" fmla="*/ 17676 h 7"/>
                  <a:gd name="T16" fmla="*/ 2 w 5"/>
                  <a:gd name="T17" fmla="*/ 17676 h 7"/>
                  <a:gd name="T18" fmla="*/ 2 w 5"/>
                  <a:gd name="T19" fmla="*/ 17676 h 7"/>
                  <a:gd name="T20" fmla="*/ 2 w 5"/>
                  <a:gd name="T21" fmla="*/ 17676 h 7"/>
                  <a:gd name="T22" fmla="*/ 2 w 5"/>
                  <a:gd name="T23" fmla="*/ 17676 h 7"/>
                  <a:gd name="T24" fmla="*/ 2 w 5"/>
                  <a:gd name="T25" fmla="*/ 17676 h 7"/>
                  <a:gd name="T26" fmla="*/ 0 w 5"/>
                  <a:gd name="T27" fmla="*/ 17676 h 7"/>
                  <a:gd name="T28" fmla="*/ 0 w 5"/>
                  <a:gd name="T29" fmla="*/ 17676 h 7"/>
                  <a:gd name="T30" fmla="*/ 0 w 5"/>
                  <a:gd name="T31" fmla="*/ 17676 h 7"/>
                  <a:gd name="T32" fmla="*/ 0 w 5"/>
                  <a:gd name="T33" fmla="*/ 16839 h 7"/>
                  <a:gd name="T34" fmla="*/ 0 w 5"/>
                  <a:gd name="T35" fmla="*/ 16839 h 7"/>
                  <a:gd name="T36" fmla="*/ 0 w 5"/>
                  <a:gd name="T37" fmla="*/ 16839 h 7"/>
                  <a:gd name="T38" fmla="*/ 0 w 5"/>
                  <a:gd name="T39" fmla="*/ 0 h 7"/>
                  <a:gd name="T40" fmla="*/ 5 w 5"/>
                  <a:gd name="T41" fmla="*/ 0 h 7"/>
                  <a:gd name="T42" fmla="*/ 5 w 5"/>
                  <a:gd name="T43" fmla="*/ 16839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Freeform 2487">
                <a:extLst>
                  <a:ext uri="{FF2B5EF4-FFF2-40B4-BE49-F238E27FC236}">
                    <a16:creationId xmlns:a16="http://schemas.microsoft.com/office/drawing/2014/main" id="{39FCF3E7-1902-3226-7B74-3A8D2354C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1922"/>
                <a:ext cx="8" cy="24"/>
              </a:xfrm>
              <a:custGeom>
                <a:avLst/>
                <a:gdLst>
                  <a:gd name="T0" fmla="*/ 0 w 8"/>
                  <a:gd name="T1" fmla="*/ 24 h 24"/>
                  <a:gd name="T2" fmla="*/ 3 w 8"/>
                  <a:gd name="T3" fmla="*/ 18 h 24"/>
                  <a:gd name="T4" fmla="*/ 5 w 8"/>
                  <a:gd name="T5" fmla="*/ 12 h 24"/>
                  <a:gd name="T6" fmla="*/ 6 w 8"/>
                  <a:gd name="T7" fmla="*/ 6 h 24"/>
                  <a:gd name="T8" fmla="*/ 8 w 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0" y="24"/>
                    </a:moveTo>
                    <a:lnTo>
                      <a:pt x="3" y="18"/>
                    </a:lnTo>
                    <a:lnTo>
                      <a:pt x="5" y="12"/>
                    </a:lnTo>
                    <a:lnTo>
                      <a:pt x="6" y="6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Freeform 2488">
                <a:extLst>
                  <a:ext uri="{FF2B5EF4-FFF2-40B4-BE49-F238E27FC236}">
                    <a16:creationId xmlns:a16="http://schemas.microsoft.com/office/drawing/2014/main" id="{A6E0A5C4-648E-18BA-8F71-FB09F8A23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122"/>
                <a:ext cx="7" cy="9"/>
              </a:xfrm>
              <a:custGeom>
                <a:avLst/>
                <a:gdLst>
                  <a:gd name="T0" fmla="*/ 3 w 7"/>
                  <a:gd name="T1" fmla="*/ 9 h 9"/>
                  <a:gd name="T2" fmla="*/ 0 w 7"/>
                  <a:gd name="T3" fmla="*/ 8 h 9"/>
                  <a:gd name="T4" fmla="*/ 3 w 7"/>
                  <a:gd name="T5" fmla="*/ 2 h 9"/>
                  <a:gd name="T6" fmla="*/ 3 w 7"/>
                  <a:gd name="T7" fmla="*/ 2 h 9"/>
                  <a:gd name="T8" fmla="*/ 3 w 7"/>
                  <a:gd name="T9" fmla="*/ 2 h 9"/>
                  <a:gd name="T10" fmla="*/ 3 w 7"/>
                  <a:gd name="T11" fmla="*/ 2 h 9"/>
                  <a:gd name="T12" fmla="*/ 3 w 7"/>
                  <a:gd name="T13" fmla="*/ 2 h 9"/>
                  <a:gd name="T14" fmla="*/ 5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2 h 9"/>
                  <a:gd name="T22" fmla="*/ 7 w 7"/>
                  <a:gd name="T23" fmla="*/ 2 h 9"/>
                  <a:gd name="T24" fmla="*/ 7 w 7"/>
                  <a:gd name="T25" fmla="*/ 2 h 9"/>
                  <a:gd name="T26" fmla="*/ 7 w 7"/>
                  <a:gd name="T27" fmla="*/ 2 h 9"/>
                  <a:gd name="T28" fmla="*/ 7 w 7"/>
                  <a:gd name="T29" fmla="*/ 2 h 9"/>
                  <a:gd name="T30" fmla="*/ 7 w 7"/>
                  <a:gd name="T31" fmla="*/ 3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5 h 9"/>
                  <a:gd name="T38" fmla="*/ 3 w 7"/>
                  <a:gd name="T39" fmla="*/ 9 h 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lnTo>
                      <a:pt x="0" y="8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Freeform 2489">
                <a:extLst>
                  <a:ext uri="{FF2B5EF4-FFF2-40B4-BE49-F238E27FC236}">
                    <a16:creationId xmlns:a16="http://schemas.microsoft.com/office/drawing/2014/main" id="{575F645D-9A49-F1BD-0A69-54031076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122"/>
                <a:ext cx="7" cy="9"/>
              </a:xfrm>
              <a:custGeom>
                <a:avLst/>
                <a:gdLst>
                  <a:gd name="T0" fmla="*/ 3 w 7"/>
                  <a:gd name="T1" fmla="*/ 9 h 9"/>
                  <a:gd name="T2" fmla="*/ 0 w 7"/>
                  <a:gd name="T3" fmla="*/ 8 h 9"/>
                  <a:gd name="T4" fmla="*/ 3 w 7"/>
                  <a:gd name="T5" fmla="*/ 2 h 9"/>
                  <a:gd name="T6" fmla="*/ 3 w 7"/>
                  <a:gd name="T7" fmla="*/ 2 h 9"/>
                  <a:gd name="T8" fmla="*/ 3 w 7"/>
                  <a:gd name="T9" fmla="*/ 2 h 9"/>
                  <a:gd name="T10" fmla="*/ 3 w 7"/>
                  <a:gd name="T11" fmla="*/ 2 h 9"/>
                  <a:gd name="T12" fmla="*/ 3 w 7"/>
                  <a:gd name="T13" fmla="*/ 2 h 9"/>
                  <a:gd name="T14" fmla="*/ 5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0 h 9"/>
                  <a:gd name="T22" fmla="*/ 5 w 7"/>
                  <a:gd name="T23" fmla="*/ 2 h 9"/>
                  <a:gd name="T24" fmla="*/ 7 w 7"/>
                  <a:gd name="T25" fmla="*/ 2 h 9"/>
                  <a:gd name="T26" fmla="*/ 7 w 7"/>
                  <a:gd name="T27" fmla="*/ 2 h 9"/>
                  <a:gd name="T28" fmla="*/ 7 w 7"/>
                  <a:gd name="T29" fmla="*/ 2 h 9"/>
                  <a:gd name="T30" fmla="*/ 7 w 7"/>
                  <a:gd name="T31" fmla="*/ 2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3 h 9"/>
                  <a:gd name="T38" fmla="*/ 7 w 7"/>
                  <a:gd name="T39" fmla="*/ 3 h 9"/>
                  <a:gd name="T40" fmla="*/ 7 w 7"/>
                  <a:gd name="T41" fmla="*/ 5 h 9"/>
                  <a:gd name="T42" fmla="*/ 3 w 7"/>
                  <a:gd name="T43" fmla="*/ 9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3" y="9"/>
                    </a:moveTo>
                    <a:lnTo>
                      <a:pt x="0" y="8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Freeform 2490">
                <a:extLst>
                  <a:ext uri="{FF2B5EF4-FFF2-40B4-BE49-F238E27FC236}">
                    <a16:creationId xmlns:a16="http://schemas.microsoft.com/office/drawing/2014/main" id="{9CE7169F-71CC-0332-1F87-30997DF6B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118"/>
                <a:ext cx="8" cy="9"/>
              </a:xfrm>
              <a:custGeom>
                <a:avLst/>
                <a:gdLst>
                  <a:gd name="T0" fmla="*/ 5 w 8"/>
                  <a:gd name="T1" fmla="*/ 7 h 9"/>
                  <a:gd name="T2" fmla="*/ 5 w 8"/>
                  <a:gd name="T3" fmla="*/ 9 h 9"/>
                  <a:gd name="T4" fmla="*/ 5 w 8"/>
                  <a:gd name="T5" fmla="*/ 9 h 9"/>
                  <a:gd name="T6" fmla="*/ 5 w 8"/>
                  <a:gd name="T7" fmla="*/ 9 h 9"/>
                  <a:gd name="T8" fmla="*/ 3 w 8"/>
                  <a:gd name="T9" fmla="*/ 9 h 9"/>
                  <a:gd name="T10" fmla="*/ 3 w 8"/>
                  <a:gd name="T11" fmla="*/ 9 h 9"/>
                  <a:gd name="T12" fmla="*/ 3 w 8"/>
                  <a:gd name="T13" fmla="*/ 9 h 9"/>
                  <a:gd name="T14" fmla="*/ 3 w 8"/>
                  <a:gd name="T15" fmla="*/ 9 h 9"/>
                  <a:gd name="T16" fmla="*/ 1 w 8"/>
                  <a:gd name="T17" fmla="*/ 9 h 9"/>
                  <a:gd name="T18" fmla="*/ 1 w 8"/>
                  <a:gd name="T19" fmla="*/ 9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0 w 8"/>
                  <a:gd name="T27" fmla="*/ 7 h 9"/>
                  <a:gd name="T28" fmla="*/ 0 w 8"/>
                  <a:gd name="T29" fmla="*/ 7 h 9"/>
                  <a:gd name="T30" fmla="*/ 0 w 8"/>
                  <a:gd name="T31" fmla="*/ 7 h 9"/>
                  <a:gd name="T32" fmla="*/ 1 w 8"/>
                  <a:gd name="T33" fmla="*/ 7 h 9"/>
                  <a:gd name="T34" fmla="*/ 3 w 8"/>
                  <a:gd name="T35" fmla="*/ 1 h 9"/>
                  <a:gd name="T36" fmla="*/ 3 w 8"/>
                  <a:gd name="T37" fmla="*/ 0 h 9"/>
                  <a:gd name="T38" fmla="*/ 3 w 8"/>
                  <a:gd name="T39" fmla="*/ 0 h 9"/>
                  <a:gd name="T40" fmla="*/ 3 w 8"/>
                  <a:gd name="T41" fmla="*/ 0 h 9"/>
                  <a:gd name="T42" fmla="*/ 5 w 8"/>
                  <a:gd name="T43" fmla="*/ 0 h 9"/>
                  <a:gd name="T44" fmla="*/ 5 w 8"/>
                  <a:gd name="T45" fmla="*/ 0 h 9"/>
                  <a:gd name="T46" fmla="*/ 5 w 8"/>
                  <a:gd name="T47" fmla="*/ 0 h 9"/>
                  <a:gd name="T48" fmla="*/ 6 w 8"/>
                  <a:gd name="T49" fmla="*/ 0 h 9"/>
                  <a:gd name="T50" fmla="*/ 6 w 8"/>
                  <a:gd name="T51" fmla="*/ 0 h 9"/>
                  <a:gd name="T52" fmla="*/ 6 w 8"/>
                  <a:gd name="T53" fmla="*/ 0 h 9"/>
                  <a:gd name="T54" fmla="*/ 6 w 8"/>
                  <a:gd name="T55" fmla="*/ 0 h 9"/>
                  <a:gd name="T56" fmla="*/ 6 w 8"/>
                  <a:gd name="T57" fmla="*/ 0 h 9"/>
                  <a:gd name="T58" fmla="*/ 8 w 8"/>
                  <a:gd name="T59" fmla="*/ 1 h 9"/>
                  <a:gd name="T60" fmla="*/ 8 w 8"/>
                  <a:gd name="T61" fmla="*/ 1 h 9"/>
                  <a:gd name="T62" fmla="*/ 8 w 8"/>
                  <a:gd name="T63" fmla="*/ 1 h 9"/>
                  <a:gd name="T64" fmla="*/ 8 w 8"/>
                  <a:gd name="T65" fmla="*/ 3 h 9"/>
                  <a:gd name="T66" fmla="*/ 8 w 8"/>
                  <a:gd name="T67" fmla="*/ 3 h 9"/>
                  <a:gd name="T68" fmla="*/ 5 w 8"/>
                  <a:gd name="T69" fmla="*/ 7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5" y="7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Freeform 2491">
                <a:extLst>
                  <a:ext uri="{FF2B5EF4-FFF2-40B4-BE49-F238E27FC236}">
                    <a16:creationId xmlns:a16="http://schemas.microsoft.com/office/drawing/2014/main" id="{5B39891D-DBE5-524F-C05E-3C61F2CA7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118"/>
                <a:ext cx="8" cy="9"/>
              </a:xfrm>
              <a:custGeom>
                <a:avLst/>
                <a:gdLst>
                  <a:gd name="T0" fmla="*/ 5 w 8"/>
                  <a:gd name="T1" fmla="*/ 7 h 9"/>
                  <a:gd name="T2" fmla="*/ 5 w 8"/>
                  <a:gd name="T3" fmla="*/ 9 h 9"/>
                  <a:gd name="T4" fmla="*/ 5 w 8"/>
                  <a:gd name="T5" fmla="*/ 9 h 9"/>
                  <a:gd name="T6" fmla="*/ 5 w 8"/>
                  <a:gd name="T7" fmla="*/ 9 h 9"/>
                  <a:gd name="T8" fmla="*/ 3 w 8"/>
                  <a:gd name="T9" fmla="*/ 9 h 9"/>
                  <a:gd name="T10" fmla="*/ 3 w 8"/>
                  <a:gd name="T11" fmla="*/ 9 h 9"/>
                  <a:gd name="T12" fmla="*/ 3 w 8"/>
                  <a:gd name="T13" fmla="*/ 9 h 9"/>
                  <a:gd name="T14" fmla="*/ 3 w 8"/>
                  <a:gd name="T15" fmla="*/ 9 h 9"/>
                  <a:gd name="T16" fmla="*/ 3 w 8"/>
                  <a:gd name="T17" fmla="*/ 9 h 9"/>
                  <a:gd name="T18" fmla="*/ 1 w 8"/>
                  <a:gd name="T19" fmla="*/ 9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1 w 8"/>
                  <a:gd name="T27" fmla="*/ 9 h 9"/>
                  <a:gd name="T28" fmla="*/ 0 w 8"/>
                  <a:gd name="T29" fmla="*/ 7 h 9"/>
                  <a:gd name="T30" fmla="*/ 0 w 8"/>
                  <a:gd name="T31" fmla="*/ 7 h 9"/>
                  <a:gd name="T32" fmla="*/ 0 w 8"/>
                  <a:gd name="T33" fmla="*/ 7 h 9"/>
                  <a:gd name="T34" fmla="*/ 0 w 8"/>
                  <a:gd name="T35" fmla="*/ 7 h 9"/>
                  <a:gd name="T36" fmla="*/ 1 w 8"/>
                  <a:gd name="T37" fmla="*/ 7 h 9"/>
                  <a:gd name="T38" fmla="*/ 3 w 8"/>
                  <a:gd name="T39" fmla="*/ 1 h 9"/>
                  <a:gd name="T40" fmla="*/ 3 w 8"/>
                  <a:gd name="T41" fmla="*/ 0 h 9"/>
                  <a:gd name="T42" fmla="*/ 3 w 8"/>
                  <a:gd name="T43" fmla="*/ 0 h 9"/>
                  <a:gd name="T44" fmla="*/ 3 w 8"/>
                  <a:gd name="T45" fmla="*/ 0 h 9"/>
                  <a:gd name="T46" fmla="*/ 5 w 8"/>
                  <a:gd name="T47" fmla="*/ 0 h 9"/>
                  <a:gd name="T48" fmla="*/ 5 w 8"/>
                  <a:gd name="T49" fmla="*/ 0 h 9"/>
                  <a:gd name="T50" fmla="*/ 5 w 8"/>
                  <a:gd name="T51" fmla="*/ 0 h 9"/>
                  <a:gd name="T52" fmla="*/ 5 w 8"/>
                  <a:gd name="T53" fmla="*/ 0 h 9"/>
                  <a:gd name="T54" fmla="*/ 6 w 8"/>
                  <a:gd name="T55" fmla="*/ 0 h 9"/>
                  <a:gd name="T56" fmla="*/ 6 w 8"/>
                  <a:gd name="T57" fmla="*/ 0 h 9"/>
                  <a:gd name="T58" fmla="*/ 6 w 8"/>
                  <a:gd name="T59" fmla="*/ 0 h 9"/>
                  <a:gd name="T60" fmla="*/ 6 w 8"/>
                  <a:gd name="T61" fmla="*/ 0 h 9"/>
                  <a:gd name="T62" fmla="*/ 6 w 8"/>
                  <a:gd name="T63" fmla="*/ 0 h 9"/>
                  <a:gd name="T64" fmla="*/ 8 w 8"/>
                  <a:gd name="T65" fmla="*/ 1 h 9"/>
                  <a:gd name="T66" fmla="*/ 8 w 8"/>
                  <a:gd name="T67" fmla="*/ 1 h 9"/>
                  <a:gd name="T68" fmla="*/ 8 w 8"/>
                  <a:gd name="T69" fmla="*/ 1 h 9"/>
                  <a:gd name="T70" fmla="*/ 8 w 8"/>
                  <a:gd name="T71" fmla="*/ 1 h 9"/>
                  <a:gd name="T72" fmla="*/ 8 w 8"/>
                  <a:gd name="T73" fmla="*/ 3 h 9"/>
                  <a:gd name="T74" fmla="*/ 8 w 8"/>
                  <a:gd name="T75" fmla="*/ 3 h 9"/>
                  <a:gd name="T76" fmla="*/ 5 w 8"/>
                  <a:gd name="T77" fmla="*/ 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5" y="7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Freeform 2492">
                <a:extLst>
                  <a:ext uri="{FF2B5EF4-FFF2-40B4-BE49-F238E27FC236}">
                    <a16:creationId xmlns:a16="http://schemas.microsoft.com/office/drawing/2014/main" id="{2E8ED1ED-909B-7433-A6E8-B5E041195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112"/>
                <a:ext cx="7" cy="10"/>
              </a:xfrm>
              <a:custGeom>
                <a:avLst/>
                <a:gdLst>
                  <a:gd name="T0" fmla="*/ 5 w 7"/>
                  <a:gd name="T1" fmla="*/ 9 h 10"/>
                  <a:gd name="T2" fmla="*/ 5 w 7"/>
                  <a:gd name="T3" fmla="*/ 9 h 10"/>
                  <a:gd name="T4" fmla="*/ 5 w 7"/>
                  <a:gd name="T5" fmla="*/ 9 h 10"/>
                  <a:gd name="T6" fmla="*/ 3 w 7"/>
                  <a:gd name="T7" fmla="*/ 9 h 10"/>
                  <a:gd name="T8" fmla="*/ 3 w 7"/>
                  <a:gd name="T9" fmla="*/ 9 h 10"/>
                  <a:gd name="T10" fmla="*/ 3 w 7"/>
                  <a:gd name="T11" fmla="*/ 10 h 10"/>
                  <a:gd name="T12" fmla="*/ 3 w 7"/>
                  <a:gd name="T13" fmla="*/ 10 h 10"/>
                  <a:gd name="T14" fmla="*/ 2 w 7"/>
                  <a:gd name="T15" fmla="*/ 10 h 10"/>
                  <a:gd name="T16" fmla="*/ 2 w 7"/>
                  <a:gd name="T17" fmla="*/ 10 h 10"/>
                  <a:gd name="T18" fmla="*/ 2 w 7"/>
                  <a:gd name="T19" fmla="*/ 10 h 10"/>
                  <a:gd name="T20" fmla="*/ 0 w 7"/>
                  <a:gd name="T21" fmla="*/ 10 h 10"/>
                  <a:gd name="T22" fmla="*/ 0 w 7"/>
                  <a:gd name="T23" fmla="*/ 9 h 10"/>
                  <a:gd name="T24" fmla="*/ 0 w 7"/>
                  <a:gd name="T25" fmla="*/ 9 h 10"/>
                  <a:gd name="T26" fmla="*/ 0 w 7"/>
                  <a:gd name="T27" fmla="*/ 9 h 10"/>
                  <a:gd name="T28" fmla="*/ 0 w 7"/>
                  <a:gd name="T29" fmla="*/ 9 h 10"/>
                  <a:gd name="T30" fmla="*/ 0 w 7"/>
                  <a:gd name="T31" fmla="*/ 7 h 10"/>
                  <a:gd name="T32" fmla="*/ 0 w 7"/>
                  <a:gd name="T33" fmla="*/ 7 h 10"/>
                  <a:gd name="T34" fmla="*/ 2 w 7"/>
                  <a:gd name="T35" fmla="*/ 1 h 10"/>
                  <a:gd name="T36" fmla="*/ 2 w 7"/>
                  <a:gd name="T37" fmla="*/ 1 h 10"/>
                  <a:gd name="T38" fmla="*/ 2 w 7"/>
                  <a:gd name="T39" fmla="*/ 1 h 10"/>
                  <a:gd name="T40" fmla="*/ 2 w 7"/>
                  <a:gd name="T41" fmla="*/ 0 h 10"/>
                  <a:gd name="T42" fmla="*/ 2 w 7"/>
                  <a:gd name="T43" fmla="*/ 0 h 10"/>
                  <a:gd name="T44" fmla="*/ 3 w 7"/>
                  <a:gd name="T45" fmla="*/ 0 h 10"/>
                  <a:gd name="T46" fmla="*/ 3 w 7"/>
                  <a:gd name="T47" fmla="*/ 0 h 10"/>
                  <a:gd name="T48" fmla="*/ 3 w 7"/>
                  <a:gd name="T49" fmla="*/ 0 h 10"/>
                  <a:gd name="T50" fmla="*/ 3 w 7"/>
                  <a:gd name="T51" fmla="*/ 0 h 10"/>
                  <a:gd name="T52" fmla="*/ 5 w 7"/>
                  <a:gd name="T53" fmla="*/ 0 h 10"/>
                  <a:gd name="T54" fmla="*/ 5 w 7"/>
                  <a:gd name="T55" fmla="*/ 0 h 10"/>
                  <a:gd name="T56" fmla="*/ 5 w 7"/>
                  <a:gd name="T57" fmla="*/ 0 h 10"/>
                  <a:gd name="T58" fmla="*/ 5 w 7"/>
                  <a:gd name="T59" fmla="*/ 1 h 10"/>
                  <a:gd name="T60" fmla="*/ 5 w 7"/>
                  <a:gd name="T61" fmla="*/ 1 h 10"/>
                  <a:gd name="T62" fmla="*/ 7 w 7"/>
                  <a:gd name="T63" fmla="*/ 1 h 10"/>
                  <a:gd name="T64" fmla="*/ 7 w 7"/>
                  <a:gd name="T65" fmla="*/ 1 h 10"/>
                  <a:gd name="T66" fmla="*/ 7 w 7"/>
                  <a:gd name="T67" fmla="*/ 3 h 10"/>
                  <a:gd name="T68" fmla="*/ 5 w 7"/>
                  <a:gd name="T69" fmla="*/ 9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10">
                    <a:moveTo>
                      <a:pt x="5" y="9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Freeform 2493">
                <a:extLst>
                  <a:ext uri="{FF2B5EF4-FFF2-40B4-BE49-F238E27FC236}">
                    <a16:creationId xmlns:a16="http://schemas.microsoft.com/office/drawing/2014/main" id="{213876F4-506C-8277-14E4-E718F4178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112"/>
                <a:ext cx="7" cy="10"/>
              </a:xfrm>
              <a:custGeom>
                <a:avLst/>
                <a:gdLst>
                  <a:gd name="T0" fmla="*/ 5 w 7"/>
                  <a:gd name="T1" fmla="*/ 9 h 10"/>
                  <a:gd name="T2" fmla="*/ 5 w 7"/>
                  <a:gd name="T3" fmla="*/ 9 h 10"/>
                  <a:gd name="T4" fmla="*/ 5 w 7"/>
                  <a:gd name="T5" fmla="*/ 9 h 10"/>
                  <a:gd name="T6" fmla="*/ 3 w 7"/>
                  <a:gd name="T7" fmla="*/ 9 h 10"/>
                  <a:gd name="T8" fmla="*/ 3 w 7"/>
                  <a:gd name="T9" fmla="*/ 9 h 10"/>
                  <a:gd name="T10" fmla="*/ 3 w 7"/>
                  <a:gd name="T11" fmla="*/ 10 h 10"/>
                  <a:gd name="T12" fmla="*/ 3 w 7"/>
                  <a:gd name="T13" fmla="*/ 10 h 10"/>
                  <a:gd name="T14" fmla="*/ 2 w 7"/>
                  <a:gd name="T15" fmla="*/ 10 h 10"/>
                  <a:gd name="T16" fmla="*/ 2 w 7"/>
                  <a:gd name="T17" fmla="*/ 10 h 10"/>
                  <a:gd name="T18" fmla="*/ 2 w 7"/>
                  <a:gd name="T19" fmla="*/ 10 h 10"/>
                  <a:gd name="T20" fmla="*/ 2 w 7"/>
                  <a:gd name="T21" fmla="*/ 10 h 10"/>
                  <a:gd name="T22" fmla="*/ 0 w 7"/>
                  <a:gd name="T23" fmla="*/ 10 h 10"/>
                  <a:gd name="T24" fmla="*/ 0 w 7"/>
                  <a:gd name="T25" fmla="*/ 9 h 10"/>
                  <a:gd name="T26" fmla="*/ 0 w 7"/>
                  <a:gd name="T27" fmla="*/ 9 h 10"/>
                  <a:gd name="T28" fmla="*/ 0 w 7"/>
                  <a:gd name="T29" fmla="*/ 9 h 10"/>
                  <a:gd name="T30" fmla="*/ 0 w 7"/>
                  <a:gd name="T31" fmla="*/ 9 h 10"/>
                  <a:gd name="T32" fmla="*/ 0 w 7"/>
                  <a:gd name="T33" fmla="*/ 7 h 10"/>
                  <a:gd name="T34" fmla="*/ 0 w 7"/>
                  <a:gd name="T35" fmla="*/ 7 h 10"/>
                  <a:gd name="T36" fmla="*/ 0 w 7"/>
                  <a:gd name="T37" fmla="*/ 7 h 10"/>
                  <a:gd name="T38" fmla="*/ 2 w 7"/>
                  <a:gd name="T39" fmla="*/ 1 h 10"/>
                  <a:gd name="T40" fmla="*/ 2 w 7"/>
                  <a:gd name="T41" fmla="*/ 1 h 10"/>
                  <a:gd name="T42" fmla="*/ 2 w 7"/>
                  <a:gd name="T43" fmla="*/ 1 h 10"/>
                  <a:gd name="T44" fmla="*/ 2 w 7"/>
                  <a:gd name="T45" fmla="*/ 0 h 10"/>
                  <a:gd name="T46" fmla="*/ 2 w 7"/>
                  <a:gd name="T47" fmla="*/ 0 h 10"/>
                  <a:gd name="T48" fmla="*/ 3 w 7"/>
                  <a:gd name="T49" fmla="*/ 0 h 10"/>
                  <a:gd name="T50" fmla="*/ 3 w 7"/>
                  <a:gd name="T51" fmla="*/ 0 h 10"/>
                  <a:gd name="T52" fmla="*/ 3 w 7"/>
                  <a:gd name="T53" fmla="*/ 0 h 10"/>
                  <a:gd name="T54" fmla="*/ 3 w 7"/>
                  <a:gd name="T55" fmla="*/ 0 h 10"/>
                  <a:gd name="T56" fmla="*/ 3 w 7"/>
                  <a:gd name="T57" fmla="*/ 0 h 10"/>
                  <a:gd name="T58" fmla="*/ 5 w 7"/>
                  <a:gd name="T59" fmla="*/ 0 h 10"/>
                  <a:gd name="T60" fmla="*/ 5 w 7"/>
                  <a:gd name="T61" fmla="*/ 0 h 10"/>
                  <a:gd name="T62" fmla="*/ 5 w 7"/>
                  <a:gd name="T63" fmla="*/ 0 h 10"/>
                  <a:gd name="T64" fmla="*/ 5 w 7"/>
                  <a:gd name="T65" fmla="*/ 1 h 10"/>
                  <a:gd name="T66" fmla="*/ 5 w 7"/>
                  <a:gd name="T67" fmla="*/ 1 h 10"/>
                  <a:gd name="T68" fmla="*/ 7 w 7"/>
                  <a:gd name="T69" fmla="*/ 1 h 10"/>
                  <a:gd name="T70" fmla="*/ 7 w 7"/>
                  <a:gd name="T71" fmla="*/ 1 h 10"/>
                  <a:gd name="T72" fmla="*/ 7 w 7"/>
                  <a:gd name="T73" fmla="*/ 1 h 10"/>
                  <a:gd name="T74" fmla="*/ 7 w 7"/>
                  <a:gd name="T75" fmla="*/ 3 h 10"/>
                  <a:gd name="T76" fmla="*/ 5 w 7"/>
                  <a:gd name="T77" fmla="*/ 9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10">
                    <a:moveTo>
                      <a:pt x="5" y="9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9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Freeform 2494">
                <a:extLst>
                  <a:ext uri="{FF2B5EF4-FFF2-40B4-BE49-F238E27FC236}">
                    <a16:creationId xmlns:a16="http://schemas.microsoft.com/office/drawing/2014/main" id="{382990E1-4EC5-BDC8-8436-4FB8DF43E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106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9 h 10"/>
                  <a:gd name="T4" fmla="*/ 3 w 5"/>
                  <a:gd name="T5" fmla="*/ 9 h 10"/>
                  <a:gd name="T6" fmla="*/ 3 w 5"/>
                  <a:gd name="T7" fmla="*/ 9 h 10"/>
                  <a:gd name="T8" fmla="*/ 3 w 5"/>
                  <a:gd name="T9" fmla="*/ 9 h 10"/>
                  <a:gd name="T10" fmla="*/ 3 w 5"/>
                  <a:gd name="T11" fmla="*/ 10 h 10"/>
                  <a:gd name="T12" fmla="*/ 3 w 5"/>
                  <a:gd name="T13" fmla="*/ 10 h 10"/>
                  <a:gd name="T14" fmla="*/ 1 w 5"/>
                  <a:gd name="T15" fmla="*/ 10 h 10"/>
                  <a:gd name="T16" fmla="*/ 1 w 5"/>
                  <a:gd name="T17" fmla="*/ 10 h 10"/>
                  <a:gd name="T18" fmla="*/ 1 w 5"/>
                  <a:gd name="T19" fmla="*/ 10 h 10"/>
                  <a:gd name="T20" fmla="*/ 1 w 5"/>
                  <a:gd name="T21" fmla="*/ 10 h 10"/>
                  <a:gd name="T22" fmla="*/ 0 w 5"/>
                  <a:gd name="T23" fmla="*/ 10 h 10"/>
                  <a:gd name="T24" fmla="*/ 0 w 5"/>
                  <a:gd name="T25" fmla="*/ 9 h 10"/>
                  <a:gd name="T26" fmla="*/ 0 w 5"/>
                  <a:gd name="T27" fmla="*/ 9 h 10"/>
                  <a:gd name="T28" fmla="*/ 0 w 5"/>
                  <a:gd name="T29" fmla="*/ 9 h 10"/>
                  <a:gd name="T30" fmla="*/ 0 w 5"/>
                  <a:gd name="T31" fmla="*/ 9 h 10"/>
                  <a:gd name="T32" fmla="*/ 0 w 5"/>
                  <a:gd name="T33" fmla="*/ 7 h 10"/>
                  <a:gd name="T34" fmla="*/ 0 w 5"/>
                  <a:gd name="T35" fmla="*/ 1 h 10"/>
                  <a:gd name="T36" fmla="*/ 0 w 5"/>
                  <a:gd name="T37" fmla="*/ 1 h 10"/>
                  <a:gd name="T38" fmla="*/ 0 w 5"/>
                  <a:gd name="T39" fmla="*/ 1 h 10"/>
                  <a:gd name="T40" fmla="*/ 0 w 5"/>
                  <a:gd name="T41" fmla="*/ 0 h 10"/>
                  <a:gd name="T42" fmla="*/ 1 w 5"/>
                  <a:gd name="T43" fmla="*/ 0 h 10"/>
                  <a:gd name="T44" fmla="*/ 1 w 5"/>
                  <a:gd name="T45" fmla="*/ 0 h 10"/>
                  <a:gd name="T46" fmla="*/ 1 w 5"/>
                  <a:gd name="T47" fmla="*/ 0 h 10"/>
                  <a:gd name="T48" fmla="*/ 1 w 5"/>
                  <a:gd name="T49" fmla="*/ 0 h 10"/>
                  <a:gd name="T50" fmla="*/ 3 w 5"/>
                  <a:gd name="T51" fmla="*/ 0 h 10"/>
                  <a:gd name="T52" fmla="*/ 3 w 5"/>
                  <a:gd name="T53" fmla="*/ 0 h 10"/>
                  <a:gd name="T54" fmla="*/ 3 w 5"/>
                  <a:gd name="T55" fmla="*/ 0 h 10"/>
                  <a:gd name="T56" fmla="*/ 3 w 5"/>
                  <a:gd name="T57" fmla="*/ 0 h 10"/>
                  <a:gd name="T58" fmla="*/ 5 w 5"/>
                  <a:gd name="T59" fmla="*/ 0 h 10"/>
                  <a:gd name="T60" fmla="*/ 5 w 5"/>
                  <a:gd name="T61" fmla="*/ 0 h 10"/>
                  <a:gd name="T62" fmla="*/ 5 w 5"/>
                  <a:gd name="T63" fmla="*/ 1 h 10"/>
                  <a:gd name="T64" fmla="*/ 5 w 5"/>
                  <a:gd name="T65" fmla="*/ 1 h 10"/>
                  <a:gd name="T66" fmla="*/ 5 w 5"/>
                  <a:gd name="T67" fmla="*/ 1 h 10"/>
                  <a:gd name="T68" fmla="*/ 5 w 5"/>
                  <a:gd name="T69" fmla="*/ 7 h 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Freeform 2495">
                <a:extLst>
                  <a:ext uri="{FF2B5EF4-FFF2-40B4-BE49-F238E27FC236}">
                    <a16:creationId xmlns:a16="http://schemas.microsoft.com/office/drawing/2014/main" id="{5963F41A-1BC7-2F0D-BA33-F40548198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106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9 h 10"/>
                  <a:gd name="T4" fmla="*/ 3 w 5"/>
                  <a:gd name="T5" fmla="*/ 9 h 10"/>
                  <a:gd name="T6" fmla="*/ 3 w 5"/>
                  <a:gd name="T7" fmla="*/ 9 h 10"/>
                  <a:gd name="T8" fmla="*/ 3 w 5"/>
                  <a:gd name="T9" fmla="*/ 9 h 10"/>
                  <a:gd name="T10" fmla="*/ 3 w 5"/>
                  <a:gd name="T11" fmla="*/ 10 h 10"/>
                  <a:gd name="T12" fmla="*/ 3 w 5"/>
                  <a:gd name="T13" fmla="*/ 10 h 10"/>
                  <a:gd name="T14" fmla="*/ 1 w 5"/>
                  <a:gd name="T15" fmla="*/ 10 h 10"/>
                  <a:gd name="T16" fmla="*/ 1 w 5"/>
                  <a:gd name="T17" fmla="*/ 10 h 10"/>
                  <a:gd name="T18" fmla="*/ 1 w 5"/>
                  <a:gd name="T19" fmla="*/ 10 h 10"/>
                  <a:gd name="T20" fmla="*/ 1 w 5"/>
                  <a:gd name="T21" fmla="*/ 10 h 10"/>
                  <a:gd name="T22" fmla="*/ 1 w 5"/>
                  <a:gd name="T23" fmla="*/ 10 h 10"/>
                  <a:gd name="T24" fmla="*/ 0 w 5"/>
                  <a:gd name="T25" fmla="*/ 10 h 10"/>
                  <a:gd name="T26" fmla="*/ 0 w 5"/>
                  <a:gd name="T27" fmla="*/ 9 h 10"/>
                  <a:gd name="T28" fmla="*/ 0 w 5"/>
                  <a:gd name="T29" fmla="*/ 9 h 10"/>
                  <a:gd name="T30" fmla="*/ 0 w 5"/>
                  <a:gd name="T31" fmla="*/ 9 h 10"/>
                  <a:gd name="T32" fmla="*/ 0 w 5"/>
                  <a:gd name="T33" fmla="*/ 9 h 10"/>
                  <a:gd name="T34" fmla="*/ 0 w 5"/>
                  <a:gd name="T35" fmla="*/ 7 h 10"/>
                  <a:gd name="T36" fmla="*/ 0 w 5"/>
                  <a:gd name="T37" fmla="*/ 7 h 10"/>
                  <a:gd name="T38" fmla="*/ 0 w 5"/>
                  <a:gd name="T39" fmla="*/ 1 h 10"/>
                  <a:gd name="T40" fmla="*/ 0 w 5"/>
                  <a:gd name="T41" fmla="*/ 1 h 10"/>
                  <a:gd name="T42" fmla="*/ 0 w 5"/>
                  <a:gd name="T43" fmla="*/ 1 h 10"/>
                  <a:gd name="T44" fmla="*/ 0 w 5"/>
                  <a:gd name="T45" fmla="*/ 0 h 10"/>
                  <a:gd name="T46" fmla="*/ 1 w 5"/>
                  <a:gd name="T47" fmla="*/ 0 h 10"/>
                  <a:gd name="T48" fmla="*/ 1 w 5"/>
                  <a:gd name="T49" fmla="*/ 0 h 10"/>
                  <a:gd name="T50" fmla="*/ 1 w 5"/>
                  <a:gd name="T51" fmla="*/ 0 h 10"/>
                  <a:gd name="T52" fmla="*/ 1 w 5"/>
                  <a:gd name="T53" fmla="*/ 0 h 10"/>
                  <a:gd name="T54" fmla="*/ 3 w 5"/>
                  <a:gd name="T55" fmla="*/ 0 h 10"/>
                  <a:gd name="T56" fmla="*/ 3 w 5"/>
                  <a:gd name="T57" fmla="*/ 0 h 10"/>
                  <a:gd name="T58" fmla="*/ 3 w 5"/>
                  <a:gd name="T59" fmla="*/ 0 h 10"/>
                  <a:gd name="T60" fmla="*/ 3 w 5"/>
                  <a:gd name="T61" fmla="*/ 0 h 10"/>
                  <a:gd name="T62" fmla="*/ 3 w 5"/>
                  <a:gd name="T63" fmla="*/ 0 h 10"/>
                  <a:gd name="T64" fmla="*/ 5 w 5"/>
                  <a:gd name="T65" fmla="*/ 0 h 10"/>
                  <a:gd name="T66" fmla="*/ 5 w 5"/>
                  <a:gd name="T67" fmla="*/ 0 h 10"/>
                  <a:gd name="T68" fmla="*/ 5 w 5"/>
                  <a:gd name="T69" fmla="*/ 1 h 10"/>
                  <a:gd name="T70" fmla="*/ 5 w 5"/>
                  <a:gd name="T71" fmla="*/ 1 h 10"/>
                  <a:gd name="T72" fmla="*/ 5 w 5"/>
                  <a:gd name="T73" fmla="*/ 1 h 10"/>
                  <a:gd name="T74" fmla="*/ 5 w 5"/>
                  <a:gd name="T75" fmla="*/ 1 h 10"/>
                  <a:gd name="T76" fmla="*/ 5 w 5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Freeform 2496">
                <a:extLst>
                  <a:ext uri="{FF2B5EF4-FFF2-40B4-BE49-F238E27FC236}">
                    <a16:creationId xmlns:a16="http://schemas.microsoft.com/office/drawing/2014/main" id="{E398F758-28BE-1EE2-BA0E-31313A106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101"/>
                <a:ext cx="5" cy="9"/>
              </a:xfrm>
              <a:custGeom>
                <a:avLst/>
                <a:gdLst>
                  <a:gd name="T0" fmla="*/ 5 w 5"/>
                  <a:gd name="T1" fmla="*/ 6 h 9"/>
                  <a:gd name="T2" fmla="*/ 5 w 5"/>
                  <a:gd name="T3" fmla="*/ 8 h 9"/>
                  <a:gd name="T4" fmla="*/ 5 w 5"/>
                  <a:gd name="T5" fmla="*/ 8 h 9"/>
                  <a:gd name="T6" fmla="*/ 5 w 5"/>
                  <a:gd name="T7" fmla="*/ 8 h 9"/>
                  <a:gd name="T8" fmla="*/ 5 w 5"/>
                  <a:gd name="T9" fmla="*/ 8 h 9"/>
                  <a:gd name="T10" fmla="*/ 5 w 5"/>
                  <a:gd name="T11" fmla="*/ 8 h 9"/>
                  <a:gd name="T12" fmla="*/ 3 w 5"/>
                  <a:gd name="T13" fmla="*/ 9 h 9"/>
                  <a:gd name="T14" fmla="*/ 3 w 5"/>
                  <a:gd name="T15" fmla="*/ 9 h 9"/>
                  <a:gd name="T16" fmla="*/ 3 w 5"/>
                  <a:gd name="T17" fmla="*/ 9 h 9"/>
                  <a:gd name="T18" fmla="*/ 3 w 5"/>
                  <a:gd name="T19" fmla="*/ 9 h 9"/>
                  <a:gd name="T20" fmla="*/ 1 w 5"/>
                  <a:gd name="T21" fmla="*/ 9 h 9"/>
                  <a:gd name="T22" fmla="*/ 1 w 5"/>
                  <a:gd name="T23" fmla="*/ 9 h 9"/>
                  <a:gd name="T24" fmla="*/ 1 w 5"/>
                  <a:gd name="T25" fmla="*/ 9 h 9"/>
                  <a:gd name="T26" fmla="*/ 1 w 5"/>
                  <a:gd name="T27" fmla="*/ 8 h 9"/>
                  <a:gd name="T28" fmla="*/ 1 w 5"/>
                  <a:gd name="T29" fmla="*/ 8 h 9"/>
                  <a:gd name="T30" fmla="*/ 0 w 5"/>
                  <a:gd name="T31" fmla="*/ 8 h 9"/>
                  <a:gd name="T32" fmla="*/ 0 w 5"/>
                  <a:gd name="T33" fmla="*/ 8 h 9"/>
                  <a:gd name="T34" fmla="*/ 0 w 5"/>
                  <a:gd name="T35" fmla="*/ 8 h 9"/>
                  <a:gd name="T36" fmla="*/ 0 w 5"/>
                  <a:gd name="T37" fmla="*/ 6 h 9"/>
                  <a:gd name="T38" fmla="*/ 0 w 5"/>
                  <a:gd name="T39" fmla="*/ 0 h 9"/>
                  <a:gd name="T40" fmla="*/ 5 w 5"/>
                  <a:gd name="T41" fmla="*/ 0 h 9"/>
                  <a:gd name="T42" fmla="*/ 5 w 5"/>
                  <a:gd name="T43" fmla="*/ 6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5" y="6"/>
                    </a:moveTo>
                    <a:lnTo>
                      <a:pt x="5" y="8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Freeform 2497">
                <a:extLst>
                  <a:ext uri="{FF2B5EF4-FFF2-40B4-BE49-F238E27FC236}">
                    <a16:creationId xmlns:a16="http://schemas.microsoft.com/office/drawing/2014/main" id="{514D5BFD-893E-FF8D-0BF6-BF7A54798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101"/>
                <a:ext cx="5" cy="9"/>
              </a:xfrm>
              <a:custGeom>
                <a:avLst/>
                <a:gdLst>
                  <a:gd name="T0" fmla="*/ 5 w 5"/>
                  <a:gd name="T1" fmla="*/ 6 h 9"/>
                  <a:gd name="T2" fmla="*/ 5 w 5"/>
                  <a:gd name="T3" fmla="*/ 8 h 9"/>
                  <a:gd name="T4" fmla="*/ 5 w 5"/>
                  <a:gd name="T5" fmla="*/ 8 h 9"/>
                  <a:gd name="T6" fmla="*/ 5 w 5"/>
                  <a:gd name="T7" fmla="*/ 8 h 9"/>
                  <a:gd name="T8" fmla="*/ 5 w 5"/>
                  <a:gd name="T9" fmla="*/ 8 h 9"/>
                  <a:gd name="T10" fmla="*/ 5 w 5"/>
                  <a:gd name="T11" fmla="*/ 8 h 9"/>
                  <a:gd name="T12" fmla="*/ 3 w 5"/>
                  <a:gd name="T13" fmla="*/ 9 h 9"/>
                  <a:gd name="T14" fmla="*/ 3 w 5"/>
                  <a:gd name="T15" fmla="*/ 9 h 9"/>
                  <a:gd name="T16" fmla="*/ 3 w 5"/>
                  <a:gd name="T17" fmla="*/ 9 h 9"/>
                  <a:gd name="T18" fmla="*/ 3 w 5"/>
                  <a:gd name="T19" fmla="*/ 9 h 9"/>
                  <a:gd name="T20" fmla="*/ 1 w 5"/>
                  <a:gd name="T21" fmla="*/ 9 h 9"/>
                  <a:gd name="T22" fmla="*/ 1 w 5"/>
                  <a:gd name="T23" fmla="*/ 9 h 9"/>
                  <a:gd name="T24" fmla="*/ 1 w 5"/>
                  <a:gd name="T25" fmla="*/ 9 h 9"/>
                  <a:gd name="T26" fmla="*/ 1 w 5"/>
                  <a:gd name="T27" fmla="*/ 8 h 9"/>
                  <a:gd name="T28" fmla="*/ 1 w 5"/>
                  <a:gd name="T29" fmla="*/ 8 h 9"/>
                  <a:gd name="T30" fmla="*/ 0 w 5"/>
                  <a:gd name="T31" fmla="*/ 8 h 9"/>
                  <a:gd name="T32" fmla="*/ 0 w 5"/>
                  <a:gd name="T33" fmla="*/ 8 h 9"/>
                  <a:gd name="T34" fmla="*/ 0 w 5"/>
                  <a:gd name="T35" fmla="*/ 8 h 9"/>
                  <a:gd name="T36" fmla="*/ 0 w 5"/>
                  <a:gd name="T37" fmla="*/ 6 h 9"/>
                  <a:gd name="T38" fmla="*/ 0 w 5"/>
                  <a:gd name="T39" fmla="*/ 0 h 9"/>
                  <a:gd name="T40" fmla="*/ 5 w 5"/>
                  <a:gd name="T41" fmla="*/ 0 h 9"/>
                  <a:gd name="T42" fmla="*/ 5 w 5"/>
                  <a:gd name="T43" fmla="*/ 6 h 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5" y="6"/>
                    </a:moveTo>
                    <a:lnTo>
                      <a:pt x="5" y="8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9" name="Freeform 2498">
                <a:extLst>
                  <a:ext uri="{FF2B5EF4-FFF2-40B4-BE49-F238E27FC236}">
                    <a16:creationId xmlns:a16="http://schemas.microsoft.com/office/drawing/2014/main" id="{9D3EC816-03C9-0C5D-2D27-C2B43934D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062"/>
                <a:ext cx="7" cy="24"/>
              </a:xfrm>
              <a:custGeom>
                <a:avLst/>
                <a:gdLst>
                  <a:gd name="T0" fmla="*/ 7 w 7"/>
                  <a:gd name="T1" fmla="*/ 0 h 24"/>
                  <a:gd name="T2" fmla="*/ 6 w 7"/>
                  <a:gd name="T3" fmla="*/ 5 h 24"/>
                  <a:gd name="T4" fmla="*/ 4 w 7"/>
                  <a:gd name="T5" fmla="*/ 9 h 24"/>
                  <a:gd name="T6" fmla="*/ 2 w 7"/>
                  <a:gd name="T7" fmla="*/ 14 h 24"/>
                  <a:gd name="T8" fmla="*/ 0 w 7"/>
                  <a:gd name="T9" fmla="*/ 20 h 24"/>
                  <a:gd name="T10" fmla="*/ 0 w 7"/>
                  <a:gd name="T11" fmla="*/ 24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4">
                    <a:moveTo>
                      <a:pt x="7" y="0"/>
                    </a:moveTo>
                    <a:lnTo>
                      <a:pt x="6" y="5"/>
                    </a:lnTo>
                    <a:lnTo>
                      <a:pt x="4" y="9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4"/>
                    </a:lnTo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0" name="Freeform 2499">
                <a:extLst>
                  <a:ext uri="{FF2B5EF4-FFF2-40B4-BE49-F238E27FC236}">
                    <a16:creationId xmlns:a16="http://schemas.microsoft.com/office/drawing/2014/main" id="{4B607598-1C64-CFCA-951C-2F97BFF7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1922"/>
                <a:ext cx="7" cy="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0 h 6"/>
                  <a:gd name="T4" fmla="*/ 5 w 7"/>
                  <a:gd name="T5" fmla="*/ 4 h 6"/>
                  <a:gd name="T6" fmla="*/ 5 w 7"/>
                  <a:gd name="T7" fmla="*/ 6 h 6"/>
                  <a:gd name="T8" fmla="*/ 5 w 7"/>
                  <a:gd name="T9" fmla="*/ 6 h 6"/>
                  <a:gd name="T10" fmla="*/ 5 w 7"/>
                  <a:gd name="T11" fmla="*/ 6 h 6"/>
                  <a:gd name="T12" fmla="*/ 4 w 7"/>
                  <a:gd name="T13" fmla="*/ 6 h 6"/>
                  <a:gd name="T14" fmla="*/ 4 w 7"/>
                  <a:gd name="T15" fmla="*/ 6 h 6"/>
                  <a:gd name="T16" fmla="*/ 4 w 7"/>
                  <a:gd name="T17" fmla="*/ 6 h 6"/>
                  <a:gd name="T18" fmla="*/ 4 w 7"/>
                  <a:gd name="T19" fmla="*/ 6 h 6"/>
                  <a:gd name="T20" fmla="*/ 2 w 7"/>
                  <a:gd name="T21" fmla="*/ 6 h 6"/>
                  <a:gd name="T22" fmla="*/ 2 w 7"/>
                  <a:gd name="T23" fmla="*/ 6 h 6"/>
                  <a:gd name="T24" fmla="*/ 2 w 7"/>
                  <a:gd name="T25" fmla="*/ 6 h 6"/>
                  <a:gd name="T26" fmla="*/ 0 w 7"/>
                  <a:gd name="T27" fmla="*/ 6 h 6"/>
                  <a:gd name="T28" fmla="*/ 0 w 7"/>
                  <a:gd name="T29" fmla="*/ 6 h 6"/>
                  <a:gd name="T30" fmla="*/ 0 w 7"/>
                  <a:gd name="T31" fmla="*/ 4 h 6"/>
                  <a:gd name="T32" fmla="*/ 0 w 7"/>
                  <a:gd name="T33" fmla="*/ 4 h 6"/>
                  <a:gd name="T34" fmla="*/ 0 w 7"/>
                  <a:gd name="T35" fmla="*/ 4 h 6"/>
                  <a:gd name="T36" fmla="*/ 0 w 7"/>
                  <a:gd name="T37" fmla="*/ 4 h 6"/>
                  <a:gd name="T38" fmla="*/ 4 w 7"/>
                  <a:gd name="T39" fmla="*/ 0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Freeform 2500">
                <a:extLst>
                  <a:ext uri="{FF2B5EF4-FFF2-40B4-BE49-F238E27FC236}">
                    <a16:creationId xmlns:a16="http://schemas.microsoft.com/office/drawing/2014/main" id="{A96E110A-E59C-2126-549F-79478FCA5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1922"/>
                <a:ext cx="7" cy="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0 h 6"/>
                  <a:gd name="T4" fmla="*/ 5 w 7"/>
                  <a:gd name="T5" fmla="*/ 4 h 6"/>
                  <a:gd name="T6" fmla="*/ 5 w 7"/>
                  <a:gd name="T7" fmla="*/ 6 h 6"/>
                  <a:gd name="T8" fmla="*/ 5 w 7"/>
                  <a:gd name="T9" fmla="*/ 6 h 6"/>
                  <a:gd name="T10" fmla="*/ 5 w 7"/>
                  <a:gd name="T11" fmla="*/ 6 h 6"/>
                  <a:gd name="T12" fmla="*/ 4 w 7"/>
                  <a:gd name="T13" fmla="*/ 6 h 6"/>
                  <a:gd name="T14" fmla="*/ 4 w 7"/>
                  <a:gd name="T15" fmla="*/ 6 h 6"/>
                  <a:gd name="T16" fmla="*/ 4 w 7"/>
                  <a:gd name="T17" fmla="*/ 6 h 6"/>
                  <a:gd name="T18" fmla="*/ 4 w 7"/>
                  <a:gd name="T19" fmla="*/ 6 h 6"/>
                  <a:gd name="T20" fmla="*/ 4 w 7"/>
                  <a:gd name="T21" fmla="*/ 6 h 6"/>
                  <a:gd name="T22" fmla="*/ 2 w 7"/>
                  <a:gd name="T23" fmla="*/ 6 h 6"/>
                  <a:gd name="T24" fmla="*/ 2 w 7"/>
                  <a:gd name="T25" fmla="*/ 6 h 6"/>
                  <a:gd name="T26" fmla="*/ 2 w 7"/>
                  <a:gd name="T27" fmla="*/ 6 h 6"/>
                  <a:gd name="T28" fmla="*/ 0 w 7"/>
                  <a:gd name="T29" fmla="*/ 6 h 6"/>
                  <a:gd name="T30" fmla="*/ 0 w 7"/>
                  <a:gd name="T31" fmla="*/ 6 h 6"/>
                  <a:gd name="T32" fmla="*/ 0 w 7"/>
                  <a:gd name="T33" fmla="*/ 4 h 6"/>
                  <a:gd name="T34" fmla="*/ 0 w 7"/>
                  <a:gd name="T35" fmla="*/ 4 h 6"/>
                  <a:gd name="T36" fmla="*/ 0 w 7"/>
                  <a:gd name="T37" fmla="*/ 4 h 6"/>
                  <a:gd name="T38" fmla="*/ 0 w 7"/>
                  <a:gd name="T39" fmla="*/ 4 h 6"/>
                  <a:gd name="T40" fmla="*/ 0 w 7"/>
                  <a:gd name="T41" fmla="*/ 4 h 6"/>
                  <a:gd name="T42" fmla="*/ 4 w 7"/>
                  <a:gd name="T43" fmla="*/ 0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2" name="Freeform 2501">
                <a:extLst>
                  <a:ext uri="{FF2B5EF4-FFF2-40B4-BE49-F238E27FC236}">
                    <a16:creationId xmlns:a16="http://schemas.microsoft.com/office/drawing/2014/main" id="{633671ED-8B5C-5C4C-4A5B-4FFF2C57F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1923"/>
                <a:ext cx="7" cy="9"/>
              </a:xfrm>
              <a:custGeom>
                <a:avLst/>
                <a:gdLst>
                  <a:gd name="T0" fmla="*/ 2 w 7"/>
                  <a:gd name="T1" fmla="*/ 3 h 9"/>
                  <a:gd name="T2" fmla="*/ 2 w 7"/>
                  <a:gd name="T3" fmla="*/ 2 h 9"/>
                  <a:gd name="T4" fmla="*/ 4 w 7"/>
                  <a:gd name="T5" fmla="*/ 2 h 9"/>
                  <a:gd name="T6" fmla="*/ 4 w 7"/>
                  <a:gd name="T7" fmla="*/ 2 h 9"/>
                  <a:gd name="T8" fmla="*/ 4 w 7"/>
                  <a:gd name="T9" fmla="*/ 2 h 9"/>
                  <a:gd name="T10" fmla="*/ 4 w 7"/>
                  <a:gd name="T11" fmla="*/ 0 h 9"/>
                  <a:gd name="T12" fmla="*/ 6 w 7"/>
                  <a:gd name="T13" fmla="*/ 0 h 9"/>
                  <a:gd name="T14" fmla="*/ 6 w 7"/>
                  <a:gd name="T15" fmla="*/ 0 h 9"/>
                  <a:gd name="T16" fmla="*/ 6 w 7"/>
                  <a:gd name="T17" fmla="*/ 0 h 9"/>
                  <a:gd name="T18" fmla="*/ 6 w 7"/>
                  <a:gd name="T19" fmla="*/ 0 h 9"/>
                  <a:gd name="T20" fmla="*/ 6 w 7"/>
                  <a:gd name="T21" fmla="*/ 2 h 9"/>
                  <a:gd name="T22" fmla="*/ 7 w 7"/>
                  <a:gd name="T23" fmla="*/ 2 h 9"/>
                  <a:gd name="T24" fmla="*/ 7 w 7"/>
                  <a:gd name="T25" fmla="*/ 2 h 9"/>
                  <a:gd name="T26" fmla="*/ 7 w 7"/>
                  <a:gd name="T27" fmla="*/ 2 h 9"/>
                  <a:gd name="T28" fmla="*/ 7 w 7"/>
                  <a:gd name="T29" fmla="*/ 3 h 9"/>
                  <a:gd name="T30" fmla="*/ 7 w 7"/>
                  <a:gd name="T31" fmla="*/ 3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3 h 9"/>
                  <a:gd name="T38" fmla="*/ 6 w 7"/>
                  <a:gd name="T39" fmla="*/ 8 h 9"/>
                  <a:gd name="T40" fmla="*/ 6 w 7"/>
                  <a:gd name="T41" fmla="*/ 9 h 9"/>
                  <a:gd name="T42" fmla="*/ 6 w 7"/>
                  <a:gd name="T43" fmla="*/ 9 h 9"/>
                  <a:gd name="T44" fmla="*/ 6 w 7"/>
                  <a:gd name="T45" fmla="*/ 9 h 9"/>
                  <a:gd name="T46" fmla="*/ 4 w 7"/>
                  <a:gd name="T47" fmla="*/ 9 h 9"/>
                  <a:gd name="T48" fmla="*/ 4 w 7"/>
                  <a:gd name="T49" fmla="*/ 9 h 9"/>
                  <a:gd name="T50" fmla="*/ 4 w 7"/>
                  <a:gd name="T51" fmla="*/ 9 h 9"/>
                  <a:gd name="T52" fmla="*/ 4 w 7"/>
                  <a:gd name="T53" fmla="*/ 9 h 9"/>
                  <a:gd name="T54" fmla="*/ 2 w 7"/>
                  <a:gd name="T55" fmla="*/ 9 h 9"/>
                  <a:gd name="T56" fmla="*/ 2 w 7"/>
                  <a:gd name="T57" fmla="*/ 9 h 9"/>
                  <a:gd name="T58" fmla="*/ 2 w 7"/>
                  <a:gd name="T59" fmla="*/ 9 h 9"/>
                  <a:gd name="T60" fmla="*/ 2 w 7"/>
                  <a:gd name="T61" fmla="*/ 9 h 9"/>
                  <a:gd name="T62" fmla="*/ 2 w 7"/>
                  <a:gd name="T63" fmla="*/ 9 h 9"/>
                  <a:gd name="T64" fmla="*/ 0 w 7"/>
                  <a:gd name="T65" fmla="*/ 9 h 9"/>
                  <a:gd name="T66" fmla="*/ 0 w 7"/>
                  <a:gd name="T67" fmla="*/ 8 h 9"/>
                  <a:gd name="T68" fmla="*/ 0 w 7"/>
                  <a:gd name="T69" fmla="*/ 8 h 9"/>
                  <a:gd name="T70" fmla="*/ 0 w 7"/>
                  <a:gd name="T71" fmla="*/ 8 h 9"/>
                  <a:gd name="T72" fmla="*/ 0 w 7"/>
                  <a:gd name="T73" fmla="*/ 8 h 9"/>
                  <a:gd name="T74" fmla="*/ 0 w 7"/>
                  <a:gd name="T75" fmla="*/ 8 h 9"/>
                  <a:gd name="T76" fmla="*/ 2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3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3" name="Freeform 2502">
                <a:extLst>
                  <a:ext uri="{FF2B5EF4-FFF2-40B4-BE49-F238E27FC236}">
                    <a16:creationId xmlns:a16="http://schemas.microsoft.com/office/drawing/2014/main" id="{90359B01-C3E4-9E13-8450-93C20FEC8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1923"/>
                <a:ext cx="7" cy="9"/>
              </a:xfrm>
              <a:custGeom>
                <a:avLst/>
                <a:gdLst>
                  <a:gd name="T0" fmla="*/ 2 w 7"/>
                  <a:gd name="T1" fmla="*/ 3 h 9"/>
                  <a:gd name="T2" fmla="*/ 2 w 7"/>
                  <a:gd name="T3" fmla="*/ 2 h 9"/>
                  <a:gd name="T4" fmla="*/ 4 w 7"/>
                  <a:gd name="T5" fmla="*/ 2 h 9"/>
                  <a:gd name="T6" fmla="*/ 4 w 7"/>
                  <a:gd name="T7" fmla="*/ 2 h 9"/>
                  <a:gd name="T8" fmla="*/ 4 w 7"/>
                  <a:gd name="T9" fmla="*/ 2 h 9"/>
                  <a:gd name="T10" fmla="*/ 4 w 7"/>
                  <a:gd name="T11" fmla="*/ 0 h 9"/>
                  <a:gd name="T12" fmla="*/ 6 w 7"/>
                  <a:gd name="T13" fmla="*/ 0 h 9"/>
                  <a:gd name="T14" fmla="*/ 6 w 7"/>
                  <a:gd name="T15" fmla="*/ 0 h 9"/>
                  <a:gd name="T16" fmla="*/ 6 w 7"/>
                  <a:gd name="T17" fmla="*/ 0 h 9"/>
                  <a:gd name="T18" fmla="*/ 6 w 7"/>
                  <a:gd name="T19" fmla="*/ 0 h 9"/>
                  <a:gd name="T20" fmla="*/ 6 w 7"/>
                  <a:gd name="T21" fmla="*/ 2 h 9"/>
                  <a:gd name="T22" fmla="*/ 7 w 7"/>
                  <a:gd name="T23" fmla="*/ 2 h 9"/>
                  <a:gd name="T24" fmla="*/ 7 w 7"/>
                  <a:gd name="T25" fmla="*/ 2 h 9"/>
                  <a:gd name="T26" fmla="*/ 7 w 7"/>
                  <a:gd name="T27" fmla="*/ 2 h 9"/>
                  <a:gd name="T28" fmla="*/ 7 w 7"/>
                  <a:gd name="T29" fmla="*/ 3 h 9"/>
                  <a:gd name="T30" fmla="*/ 7 w 7"/>
                  <a:gd name="T31" fmla="*/ 3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3 h 9"/>
                  <a:gd name="T38" fmla="*/ 6 w 7"/>
                  <a:gd name="T39" fmla="*/ 8 h 9"/>
                  <a:gd name="T40" fmla="*/ 6 w 7"/>
                  <a:gd name="T41" fmla="*/ 9 h 9"/>
                  <a:gd name="T42" fmla="*/ 6 w 7"/>
                  <a:gd name="T43" fmla="*/ 9 h 9"/>
                  <a:gd name="T44" fmla="*/ 6 w 7"/>
                  <a:gd name="T45" fmla="*/ 9 h 9"/>
                  <a:gd name="T46" fmla="*/ 4 w 7"/>
                  <a:gd name="T47" fmla="*/ 9 h 9"/>
                  <a:gd name="T48" fmla="*/ 4 w 7"/>
                  <a:gd name="T49" fmla="*/ 9 h 9"/>
                  <a:gd name="T50" fmla="*/ 4 w 7"/>
                  <a:gd name="T51" fmla="*/ 9 h 9"/>
                  <a:gd name="T52" fmla="*/ 4 w 7"/>
                  <a:gd name="T53" fmla="*/ 9 h 9"/>
                  <a:gd name="T54" fmla="*/ 2 w 7"/>
                  <a:gd name="T55" fmla="*/ 9 h 9"/>
                  <a:gd name="T56" fmla="*/ 2 w 7"/>
                  <a:gd name="T57" fmla="*/ 9 h 9"/>
                  <a:gd name="T58" fmla="*/ 2 w 7"/>
                  <a:gd name="T59" fmla="*/ 9 h 9"/>
                  <a:gd name="T60" fmla="*/ 2 w 7"/>
                  <a:gd name="T61" fmla="*/ 9 h 9"/>
                  <a:gd name="T62" fmla="*/ 2 w 7"/>
                  <a:gd name="T63" fmla="*/ 9 h 9"/>
                  <a:gd name="T64" fmla="*/ 0 w 7"/>
                  <a:gd name="T65" fmla="*/ 9 h 9"/>
                  <a:gd name="T66" fmla="*/ 0 w 7"/>
                  <a:gd name="T67" fmla="*/ 8 h 9"/>
                  <a:gd name="T68" fmla="*/ 0 w 7"/>
                  <a:gd name="T69" fmla="*/ 8 h 9"/>
                  <a:gd name="T70" fmla="*/ 0 w 7"/>
                  <a:gd name="T71" fmla="*/ 8 h 9"/>
                  <a:gd name="T72" fmla="*/ 0 w 7"/>
                  <a:gd name="T73" fmla="*/ 8 h 9"/>
                  <a:gd name="T74" fmla="*/ 0 w 7"/>
                  <a:gd name="T75" fmla="*/ 8 h 9"/>
                  <a:gd name="T76" fmla="*/ 2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2" y="3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4" name="Freeform 2503">
                <a:extLst>
                  <a:ext uri="{FF2B5EF4-FFF2-40B4-BE49-F238E27FC236}">
                    <a16:creationId xmlns:a16="http://schemas.microsoft.com/office/drawing/2014/main" id="{42A0FC56-0A7E-D66C-ABE8-56DFA563B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28"/>
                <a:ext cx="7" cy="10"/>
              </a:xfrm>
              <a:custGeom>
                <a:avLst/>
                <a:gdLst>
                  <a:gd name="T0" fmla="*/ 1 w 7"/>
                  <a:gd name="T1" fmla="*/ 3 h 9"/>
                  <a:gd name="T2" fmla="*/ 1 w 7"/>
                  <a:gd name="T3" fmla="*/ 1 h 9"/>
                  <a:gd name="T4" fmla="*/ 1 w 7"/>
                  <a:gd name="T5" fmla="*/ 1 h 9"/>
                  <a:gd name="T6" fmla="*/ 3 w 7"/>
                  <a:gd name="T7" fmla="*/ 1 h 9"/>
                  <a:gd name="T8" fmla="*/ 3 w 7"/>
                  <a:gd name="T9" fmla="*/ 1 h 9"/>
                  <a:gd name="T10" fmla="*/ 3 w 7"/>
                  <a:gd name="T11" fmla="*/ 1 h 9"/>
                  <a:gd name="T12" fmla="*/ 3 w 7"/>
                  <a:gd name="T13" fmla="*/ 0 h 9"/>
                  <a:gd name="T14" fmla="*/ 5 w 7"/>
                  <a:gd name="T15" fmla="*/ 0 h 9"/>
                  <a:gd name="T16" fmla="*/ 5 w 7"/>
                  <a:gd name="T17" fmla="*/ 0 h 9"/>
                  <a:gd name="T18" fmla="*/ 5 w 7"/>
                  <a:gd name="T19" fmla="*/ 1 h 9"/>
                  <a:gd name="T20" fmla="*/ 7 w 7"/>
                  <a:gd name="T21" fmla="*/ 1 h 9"/>
                  <a:gd name="T22" fmla="*/ 7 w 7"/>
                  <a:gd name="T23" fmla="*/ 1 h 9"/>
                  <a:gd name="T24" fmla="*/ 7 w 7"/>
                  <a:gd name="T25" fmla="*/ 1 h 9"/>
                  <a:gd name="T26" fmla="*/ 7 w 7"/>
                  <a:gd name="T27" fmla="*/ 1 h 9"/>
                  <a:gd name="T28" fmla="*/ 7 w 7"/>
                  <a:gd name="T29" fmla="*/ 3 h 9"/>
                  <a:gd name="T30" fmla="*/ 7 w 7"/>
                  <a:gd name="T31" fmla="*/ 3 h 9"/>
                  <a:gd name="T32" fmla="*/ 7 w 7"/>
                  <a:gd name="T33" fmla="*/ 3 h 9"/>
                  <a:gd name="T34" fmla="*/ 5 w 7"/>
                  <a:gd name="T35" fmla="*/ 70 h 9"/>
                  <a:gd name="T36" fmla="*/ 5 w 7"/>
                  <a:gd name="T37" fmla="*/ 87 h 9"/>
                  <a:gd name="T38" fmla="*/ 5 w 7"/>
                  <a:gd name="T39" fmla="*/ 87 h 9"/>
                  <a:gd name="T40" fmla="*/ 5 w 7"/>
                  <a:gd name="T41" fmla="*/ 87 h 9"/>
                  <a:gd name="T42" fmla="*/ 5 w 7"/>
                  <a:gd name="T43" fmla="*/ 87 h 9"/>
                  <a:gd name="T44" fmla="*/ 3 w 7"/>
                  <a:gd name="T45" fmla="*/ 87 h 9"/>
                  <a:gd name="T46" fmla="*/ 3 w 7"/>
                  <a:gd name="T47" fmla="*/ 87 h 9"/>
                  <a:gd name="T48" fmla="*/ 3 w 7"/>
                  <a:gd name="T49" fmla="*/ 87 h 9"/>
                  <a:gd name="T50" fmla="*/ 1 w 7"/>
                  <a:gd name="T51" fmla="*/ 87 h 9"/>
                  <a:gd name="T52" fmla="*/ 1 w 7"/>
                  <a:gd name="T53" fmla="*/ 87 h 9"/>
                  <a:gd name="T54" fmla="*/ 1 w 7"/>
                  <a:gd name="T55" fmla="*/ 87 h 9"/>
                  <a:gd name="T56" fmla="*/ 1 w 7"/>
                  <a:gd name="T57" fmla="*/ 87 h 9"/>
                  <a:gd name="T58" fmla="*/ 1 w 7"/>
                  <a:gd name="T59" fmla="*/ 87 h 9"/>
                  <a:gd name="T60" fmla="*/ 1 w 7"/>
                  <a:gd name="T61" fmla="*/ 87 h 9"/>
                  <a:gd name="T62" fmla="*/ 0 w 7"/>
                  <a:gd name="T63" fmla="*/ 70 h 9"/>
                  <a:gd name="T64" fmla="*/ 0 w 7"/>
                  <a:gd name="T65" fmla="*/ 70 h 9"/>
                  <a:gd name="T66" fmla="*/ 0 w 7"/>
                  <a:gd name="T67" fmla="*/ 70 h 9"/>
                  <a:gd name="T68" fmla="*/ 1 w 7"/>
                  <a:gd name="T69" fmla="*/ 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" h="9">
                    <a:moveTo>
                      <a:pt x="1" y="3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5" name="Freeform 2504">
                <a:extLst>
                  <a:ext uri="{FF2B5EF4-FFF2-40B4-BE49-F238E27FC236}">
                    <a16:creationId xmlns:a16="http://schemas.microsoft.com/office/drawing/2014/main" id="{4BCE5C92-11EB-08DA-63D1-FB5200E25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28"/>
                <a:ext cx="7" cy="10"/>
              </a:xfrm>
              <a:custGeom>
                <a:avLst/>
                <a:gdLst>
                  <a:gd name="T0" fmla="*/ 1 w 7"/>
                  <a:gd name="T1" fmla="*/ 3 h 9"/>
                  <a:gd name="T2" fmla="*/ 1 w 7"/>
                  <a:gd name="T3" fmla="*/ 1 h 9"/>
                  <a:gd name="T4" fmla="*/ 1 w 7"/>
                  <a:gd name="T5" fmla="*/ 1 h 9"/>
                  <a:gd name="T6" fmla="*/ 3 w 7"/>
                  <a:gd name="T7" fmla="*/ 1 h 9"/>
                  <a:gd name="T8" fmla="*/ 3 w 7"/>
                  <a:gd name="T9" fmla="*/ 1 h 9"/>
                  <a:gd name="T10" fmla="*/ 3 w 7"/>
                  <a:gd name="T11" fmla="*/ 1 h 9"/>
                  <a:gd name="T12" fmla="*/ 3 w 7"/>
                  <a:gd name="T13" fmla="*/ 0 h 9"/>
                  <a:gd name="T14" fmla="*/ 5 w 7"/>
                  <a:gd name="T15" fmla="*/ 0 h 9"/>
                  <a:gd name="T16" fmla="*/ 5 w 7"/>
                  <a:gd name="T17" fmla="*/ 0 h 9"/>
                  <a:gd name="T18" fmla="*/ 5 w 7"/>
                  <a:gd name="T19" fmla="*/ 0 h 9"/>
                  <a:gd name="T20" fmla="*/ 5 w 7"/>
                  <a:gd name="T21" fmla="*/ 1 h 9"/>
                  <a:gd name="T22" fmla="*/ 7 w 7"/>
                  <a:gd name="T23" fmla="*/ 1 h 9"/>
                  <a:gd name="T24" fmla="*/ 7 w 7"/>
                  <a:gd name="T25" fmla="*/ 1 h 9"/>
                  <a:gd name="T26" fmla="*/ 7 w 7"/>
                  <a:gd name="T27" fmla="*/ 1 h 9"/>
                  <a:gd name="T28" fmla="*/ 7 w 7"/>
                  <a:gd name="T29" fmla="*/ 1 h 9"/>
                  <a:gd name="T30" fmla="*/ 7 w 7"/>
                  <a:gd name="T31" fmla="*/ 3 h 9"/>
                  <a:gd name="T32" fmla="*/ 7 w 7"/>
                  <a:gd name="T33" fmla="*/ 3 h 9"/>
                  <a:gd name="T34" fmla="*/ 7 w 7"/>
                  <a:gd name="T35" fmla="*/ 3 h 9"/>
                  <a:gd name="T36" fmla="*/ 7 w 7"/>
                  <a:gd name="T37" fmla="*/ 3 h 9"/>
                  <a:gd name="T38" fmla="*/ 5 w 7"/>
                  <a:gd name="T39" fmla="*/ 70 h 9"/>
                  <a:gd name="T40" fmla="*/ 5 w 7"/>
                  <a:gd name="T41" fmla="*/ 87 h 9"/>
                  <a:gd name="T42" fmla="*/ 5 w 7"/>
                  <a:gd name="T43" fmla="*/ 87 h 9"/>
                  <a:gd name="T44" fmla="*/ 5 w 7"/>
                  <a:gd name="T45" fmla="*/ 87 h 9"/>
                  <a:gd name="T46" fmla="*/ 5 w 7"/>
                  <a:gd name="T47" fmla="*/ 87 h 9"/>
                  <a:gd name="T48" fmla="*/ 3 w 7"/>
                  <a:gd name="T49" fmla="*/ 87 h 9"/>
                  <a:gd name="T50" fmla="*/ 3 w 7"/>
                  <a:gd name="T51" fmla="*/ 87 h 9"/>
                  <a:gd name="T52" fmla="*/ 3 w 7"/>
                  <a:gd name="T53" fmla="*/ 87 h 9"/>
                  <a:gd name="T54" fmla="*/ 3 w 7"/>
                  <a:gd name="T55" fmla="*/ 87 h 9"/>
                  <a:gd name="T56" fmla="*/ 1 w 7"/>
                  <a:gd name="T57" fmla="*/ 87 h 9"/>
                  <a:gd name="T58" fmla="*/ 1 w 7"/>
                  <a:gd name="T59" fmla="*/ 87 h 9"/>
                  <a:gd name="T60" fmla="*/ 1 w 7"/>
                  <a:gd name="T61" fmla="*/ 87 h 9"/>
                  <a:gd name="T62" fmla="*/ 1 w 7"/>
                  <a:gd name="T63" fmla="*/ 87 h 9"/>
                  <a:gd name="T64" fmla="*/ 1 w 7"/>
                  <a:gd name="T65" fmla="*/ 87 h 9"/>
                  <a:gd name="T66" fmla="*/ 1 w 7"/>
                  <a:gd name="T67" fmla="*/ 87 h 9"/>
                  <a:gd name="T68" fmla="*/ 0 w 7"/>
                  <a:gd name="T69" fmla="*/ 70 h 9"/>
                  <a:gd name="T70" fmla="*/ 0 w 7"/>
                  <a:gd name="T71" fmla="*/ 70 h 9"/>
                  <a:gd name="T72" fmla="*/ 0 w 7"/>
                  <a:gd name="T73" fmla="*/ 70 h 9"/>
                  <a:gd name="T74" fmla="*/ 0 w 7"/>
                  <a:gd name="T75" fmla="*/ 70 h 9"/>
                  <a:gd name="T76" fmla="*/ 1 w 7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1" y="3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6" name="Freeform 2505">
                <a:extLst>
                  <a:ext uri="{FF2B5EF4-FFF2-40B4-BE49-F238E27FC236}">
                    <a16:creationId xmlns:a16="http://schemas.microsoft.com/office/drawing/2014/main" id="{4EC529D0-8BE9-6999-A9A8-66BBDDED9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32"/>
                <a:ext cx="5" cy="10"/>
              </a:xfrm>
              <a:custGeom>
                <a:avLst/>
                <a:gdLst>
                  <a:gd name="T0" fmla="*/ 0 w 5"/>
                  <a:gd name="T1" fmla="*/ 3 h 9"/>
                  <a:gd name="T2" fmla="*/ 0 w 5"/>
                  <a:gd name="T3" fmla="*/ 3 h 9"/>
                  <a:gd name="T4" fmla="*/ 1 w 5"/>
                  <a:gd name="T5" fmla="*/ 2 h 9"/>
                  <a:gd name="T6" fmla="*/ 1 w 5"/>
                  <a:gd name="T7" fmla="*/ 2 h 9"/>
                  <a:gd name="T8" fmla="*/ 1 w 5"/>
                  <a:gd name="T9" fmla="*/ 2 h 9"/>
                  <a:gd name="T10" fmla="*/ 1 w 5"/>
                  <a:gd name="T11" fmla="*/ 2 h 9"/>
                  <a:gd name="T12" fmla="*/ 1 w 5"/>
                  <a:gd name="T13" fmla="*/ 2 h 9"/>
                  <a:gd name="T14" fmla="*/ 3 w 5"/>
                  <a:gd name="T15" fmla="*/ 0 h 9"/>
                  <a:gd name="T16" fmla="*/ 3 w 5"/>
                  <a:gd name="T17" fmla="*/ 0 h 9"/>
                  <a:gd name="T18" fmla="*/ 3 w 5"/>
                  <a:gd name="T19" fmla="*/ 0 h 9"/>
                  <a:gd name="T20" fmla="*/ 3 w 5"/>
                  <a:gd name="T21" fmla="*/ 0 h 9"/>
                  <a:gd name="T22" fmla="*/ 3 w 5"/>
                  <a:gd name="T23" fmla="*/ 2 h 9"/>
                  <a:gd name="T24" fmla="*/ 5 w 5"/>
                  <a:gd name="T25" fmla="*/ 2 h 9"/>
                  <a:gd name="T26" fmla="*/ 5 w 5"/>
                  <a:gd name="T27" fmla="*/ 2 h 9"/>
                  <a:gd name="T28" fmla="*/ 5 w 5"/>
                  <a:gd name="T29" fmla="*/ 2 h 9"/>
                  <a:gd name="T30" fmla="*/ 5 w 5"/>
                  <a:gd name="T31" fmla="*/ 3 h 9"/>
                  <a:gd name="T32" fmla="*/ 5 w 5"/>
                  <a:gd name="T33" fmla="*/ 3 h 9"/>
                  <a:gd name="T34" fmla="*/ 5 w 5"/>
                  <a:gd name="T35" fmla="*/ 3 h 9"/>
                  <a:gd name="T36" fmla="*/ 5 w 5"/>
                  <a:gd name="T37" fmla="*/ 3 h 9"/>
                  <a:gd name="T38" fmla="*/ 5 w 5"/>
                  <a:gd name="T39" fmla="*/ 78 h 9"/>
                  <a:gd name="T40" fmla="*/ 5 w 5"/>
                  <a:gd name="T41" fmla="*/ 78 h 9"/>
                  <a:gd name="T42" fmla="*/ 5 w 5"/>
                  <a:gd name="T43" fmla="*/ 87 h 9"/>
                  <a:gd name="T44" fmla="*/ 3 w 5"/>
                  <a:gd name="T45" fmla="*/ 87 h 9"/>
                  <a:gd name="T46" fmla="*/ 3 w 5"/>
                  <a:gd name="T47" fmla="*/ 87 h 9"/>
                  <a:gd name="T48" fmla="*/ 3 w 5"/>
                  <a:gd name="T49" fmla="*/ 87 h 9"/>
                  <a:gd name="T50" fmla="*/ 3 w 5"/>
                  <a:gd name="T51" fmla="*/ 87 h 9"/>
                  <a:gd name="T52" fmla="*/ 3 w 5"/>
                  <a:gd name="T53" fmla="*/ 87 h 9"/>
                  <a:gd name="T54" fmla="*/ 1 w 5"/>
                  <a:gd name="T55" fmla="*/ 87 h 9"/>
                  <a:gd name="T56" fmla="*/ 1 w 5"/>
                  <a:gd name="T57" fmla="*/ 87 h 9"/>
                  <a:gd name="T58" fmla="*/ 1 w 5"/>
                  <a:gd name="T59" fmla="*/ 87 h 9"/>
                  <a:gd name="T60" fmla="*/ 1 w 5"/>
                  <a:gd name="T61" fmla="*/ 87 h 9"/>
                  <a:gd name="T62" fmla="*/ 1 w 5"/>
                  <a:gd name="T63" fmla="*/ 87 h 9"/>
                  <a:gd name="T64" fmla="*/ 0 w 5"/>
                  <a:gd name="T65" fmla="*/ 87 h 9"/>
                  <a:gd name="T66" fmla="*/ 0 w 5"/>
                  <a:gd name="T67" fmla="*/ 87 h 9"/>
                  <a:gd name="T68" fmla="*/ 0 w 5"/>
                  <a:gd name="T69" fmla="*/ 78 h 9"/>
                  <a:gd name="T70" fmla="*/ 0 w 5"/>
                  <a:gd name="T71" fmla="*/ 78 h 9"/>
                  <a:gd name="T72" fmla="*/ 0 w 5"/>
                  <a:gd name="T73" fmla="*/ 78 h 9"/>
                  <a:gd name="T74" fmla="*/ 0 w 5"/>
                  <a:gd name="T75" fmla="*/ 78 h 9"/>
                  <a:gd name="T76" fmla="*/ 0 w 5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9">
                    <a:moveTo>
                      <a:pt x="0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7" name="Freeform 2506">
                <a:extLst>
                  <a:ext uri="{FF2B5EF4-FFF2-40B4-BE49-F238E27FC236}">
                    <a16:creationId xmlns:a16="http://schemas.microsoft.com/office/drawing/2014/main" id="{BFCA6B93-C1D6-5D0F-AA57-6F1A47B72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32"/>
                <a:ext cx="5" cy="10"/>
              </a:xfrm>
              <a:custGeom>
                <a:avLst/>
                <a:gdLst>
                  <a:gd name="T0" fmla="*/ 0 w 5"/>
                  <a:gd name="T1" fmla="*/ 3 h 9"/>
                  <a:gd name="T2" fmla="*/ 0 w 5"/>
                  <a:gd name="T3" fmla="*/ 3 h 9"/>
                  <a:gd name="T4" fmla="*/ 1 w 5"/>
                  <a:gd name="T5" fmla="*/ 2 h 9"/>
                  <a:gd name="T6" fmla="*/ 1 w 5"/>
                  <a:gd name="T7" fmla="*/ 2 h 9"/>
                  <a:gd name="T8" fmla="*/ 1 w 5"/>
                  <a:gd name="T9" fmla="*/ 2 h 9"/>
                  <a:gd name="T10" fmla="*/ 1 w 5"/>
                  <a:gd name="T11" fmla="*/ 2 h 9"/>
                  <a:gd name="T12" fmla="*/ 1 w 5"/>
                  <a:gd name="T13" fmla="*/ 2 h 9"/>
                  <a:gd name="T14" fmla="*/ 3 w 5"/>
                  <a:gd name="T15" fmla="*/ 0 h 9"/>
                  <a:gd name="T16" fmla="*/ 3 w 5"/>
                  <a:gd name="T17" fmla="*/ 0 h 9"/>
                  <a:gd name="T18" fmla="*/ 3 w 5"/>
                  <a:gd name="T19" fmla="*/ 0 h 9"/>
                  <a:gd name="T20" fmla="*/ 3 w 5"/>
                  <a:gd name="T21" fmla="*/ 0 h 9"/>
                  <a:gd name="T22" fmla="*/ 3 w 5"/>
                  <a:gd name="T23" fmla="*/ 2 h 9"/>
                  <a:gd name="T24" fmla="*/ 5 w 5"/>
                  <a:gd name="T25" fmla="*/ 2 h 9"/>
                  <a:gd name="T26" fmla="*/ 5 w 5"/>
                  <a:gd name="T27" fmla="*/ 2 h 9"/>
                  <a:gd name="T28" fmla="*/ 5 w 5"/>
                  <a:gd name="T29" fmla="*/ 2 h 9"/>
                  <a:gd name="T30" fmla="*/ 5 w 5"/>
                  <a:gd name="T31" fmla="*/ 3 h 9"/>
                  <a:gd name="T32" fmla="*/ 5 w 5"/>
                  <a:gd name="T33" fmla="*/ 3 h 9"/>
                  <a:gd name="T34" fmla="*/ 5 w 5"/>
                  <a:gd name="T35" fmla="*/ 3 h 9"/>
                  <a:gd name="T36" fmla="*/ 5 w 5"/>
                  <a:gd name="T37" fmla="*/ 3 h 9"/>
                  <a:gd name="T38" fmla="*/ 5 w 5"/>
                  <a:gd name="T39" fmla="*/ 78 h 9"/>
                  <a:gd name="T40" fmla="*/ 5 w 5"/>
                  <a:gd name="T41" fmla="*/ 78 h 9"/>
                  <a:gd name="T42" fmla="*/ 5 w 5"/>
                  <a:gd name="T43" fmla="*/ 87 h 9"/>
                  <a:gd name="T44" fmla="*/ 3 w 5"/>
                  <a:gd name="T45" fmla="*/ 87 h 9"/>
                  <a:gd name="T46" fmla="*/ 3 w 5"/>
                  <a:gd name="T47" fmla="*/ 87 h 9"/>
                  <a:gd name="T48" fmla="*/ 3 w 5"/>
                  <a:gd name="T49" fmla="*/ 87 h 9"/>
                  <a:gd name="T50" fmla="*/ 3 w 5"/>
                  <a:gd name="T51" fmla="*/ 87 h 9"/>
                  <a:gd name="T52" fmla="*/ 3 w 5"/>
                  <a:gd name="T53" fmla="*/ 87 h 9"/>
                  <a:gd name="T54" fmla="*/ 1 w 5"/>
                  <a:gd name="T55" fmla="*/ 87 h 9"/>
                  <a:gd name="T56" fmla="*/ 1 w 5"/>
                  <a:gd name="T57" fmla="*/ 87 h 9"/>
                  <a:gd name="T58" fmla="*/ 1 w 5"/>
                  <a:gd name="T59" fmla="*/ 87 h 9"/>
                  <a:gd name="T60" fmla="*/ 1 w 5"/>
                  <a:gd name="T61" fmla="*/ 87 h 9"/>
                  <a:gd name="T62" fmla="*/ 1 w 5"/>
                  <a:gd name="T63" fmla="*/ 87 h 9"/>
                  <a:gd name="T64" fmla="*/ 0 w 5"/>
                  <a:gd name="T65" fmla="*/ 87 h 9"/>
                  <a:gd name="T66" fmla="*/ 0 w 5"/>
                  <a:gd name="T67" fmla="*/ 87 h 9"/>
                  <a:gd name="T68" fmla="*/ 0 w 5"/>
                  <a:gd name="T69" fmla="*/ 78 h 9"/>
                  <a:gd name="T70" fmla="*/ 0 w 5"/>
                  <a:gd name="T71" fmla="*/ 78 h 9"/>
                  <a:gd name="T72" fmla="*/ 0 w 5"/>
                  <a:gd name="T73" fmla="*/ 78 h 9"/>
                  <a:gd name="T74" fmla="*/ 0 w 5"/>
                  <a:gd name="T75" fmla="*/ 78 h 9"/>
                  <a:gd name="T76" fmla="*/ 0 w 5"/>
                  <a:gd name="T77" fmla="*/ 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9">
                    <a:moveTo>
                      <a:pt x="0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8" name="Freeform 2507">
                <a:extLst>
                  <a:ext uri="{FF2B5EF4-FFF2-40B4-BE49-F238E27FC236}">
                    <a16:creationId xmlns:a16="http://schemas.microsoft.com/office/drawing/2014/main" id="{DE0EFDC9-619E-1C3A-2019-68C149D4A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37"/>
                <a:ext cx="5" cy="7"/>
              </a:xfrm>
              <a:custGeom>
                <a:avLst/>
                <a:gdLst>
                  <a:gd name="T0" fmla="*/ 0 w 5"/>
                  <a:gd name="T1" fmla="*/ 3 h 7"/>
                  <a:gd name="T2" fmla="*/ 0 w 5"/>
                  <a:gd name="T3" fmla="*/ 3 h 7"/>
                  <a:gd name="T4" fmla="*/ 0 w 5"/>
                  <a:gd name="T5" fmla="*/ 3 h 7"/>
                  <a:gd name="T6" fmla="*/ 0 w 5"/>
                  <a:gd name="T7" fmla="*/ 1 h 7"/>
                  <a:gd name="T8" fmla="*/ 0 w 5"/>
                  <a:gd name="T9" fmla="*/ 1 h 7"/>
                  <a:gd name="T10" fmla="*/ 1 w 5"/>
                  <a:gd name="T11" fmla="*/ 1 h 7"/>
                  <a:gd name="T12" fmla="*/ 1 w 5"/>
                  <a:gd name="T13" fmla="*/ 1 h 7"/>
                  <a:gd name="T14" fmla="*/ 1 w 5"/>
                  <a:gd name="T15" fmla="*/ 0 h 7"/>
                  <a:gd name="T16" fmla="*/ 1 w 5"/>
                  <a:gd name="T17" fmla="*/ 0 h 7"/>
                  <a:gd name="T18" fmla="*/ 1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3 w 5"/>
                  <a:gd name="T25" fmla="*/ 1 h 7"/>
                  <a:gd name="T26" fmla="*/ 3 w 5"/>
                  <a:gd name="T27" fmla="*/ 1 h 7"/>
                  <a:gd name="T28" fmla="*/ 3 w 5"/>
                  <a:gd name="T29" fmla="*/ 1 h 7"/>
                  <a:gd name="T30" fmla="*/ 5 w 5"/>
                  <a:gd name="T31" fmla="*/ 1 h 7"/>
                  <a:gd name="T32" fmla="*/ 5 w 5"/>
                  <a:gd name="T33" fmla="*/ 3 h 7"/>
                  <a:gd name="T34" fmla="*/ 5 w 5"/>
                  <a:gd name="T35" fmla="*/ 3 h 7"/>
                  <a:gd name="T36" fmla="*/ 5 w 5"/>
                  <a:gd name="T37" fmla="*/ 3 h 7"/>
                  <a:gd name="T38" fmla="*/ 5 w 5"/>
                  <a:gd name="T39" fmla="*/ 7 h 7"/>
                  <a:gd name="T40" fmla="*/ 0 w 5"/>
                  <a:gd name="T41" fmla="*/ 7 h 7"/>
                  <a:gd name="T42" fmla="*/ 0 w 5"/>
                  <a:gd name="T43" fmla="*/ 3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9" name="Freeform 2508">
                <a:extLst>
                  <a:ext uri="{FF2B5EF4-FFF2-40B4-BE49-F238E27FC236}">
                    <a16:creationId xmlns:a16="http://schemas.microsoft.com/office/drawing/2014/main" id="{86DBEFC9-681A-1F81-104D-C25C20ACD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937"/>
                <a:ext cx="5" cy="7"/>
              </a:xfrm>
              <a:custGeom>
                <a:avLst/>
                <a:gdLst>
                  <a:gd name="T0" fmla="*/ 0 w 5"/>
                  <a:gd name="T1" fmla="*/ 3 h 7"/>
                  <a:gd name="T2" fmla="*/ 0 w 5"/>
                  <a:gd name="T3" fmla="*/ 3 h 7"/>
                  <a:gd name="T4" fmla="*/ 0 w 5"/>
                  <a:gd name="T5" fmla="*/ 3 h 7"/>
                  <a:gd name="T6" fmla="*/ 0 w 5"/>
                  <a:gd name="T7" fmla="*/ 1 h 7"/>
                  <a:gd name="T8" fmla="*/ 0 w 5"/>
                  <a:gd name="T9" fmla="*/ 1 h 7"/>
                  <a:gd name="T10" fmla="*/ 1 w 5"/>
                  <a:gd name="T11" fmla="*/ 1 h 7"/>
                  <a:gd name="T12" fmla="*/ 1 w 5"/>
                  <a:gd name="T13" fmla="*/ 1 h 7"/>
                  <a:gd name="T14" fmla="*/ 1 w 5"/>
                  <a:gd name="T15" fmla="*/ 0 h 7"/>
                  <a:gd name="T16" fmla="*/ 1 w 5"/>
                  <a:gd name="T17" fmla="*/ 0 h 7"/>
                  <a:gd name="T18" fmla="*/ 1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3 w 5"/>
                  <a:gd name="T25" fmla="*/ 1 h 7"/>
                  <a:gd name="T26" fmla="*/ 3 w 5"/>
                  <a:gd name="T27" fmla="*/ 1 h 7"/>
                  <a:gd name="T28" fmla="*/ 3 w 5"/>
                  <a:gd name="T29" fmla="*/ 1 h 7"/>
                  <a:gd name="T30" fmla="*/ 5 w 5"/>
                  <a:gd name="T31" fmla="*/ 1 h 7"/>
                  <a:gd name="T32" fmla="*/ 5 w 5"/>
                  <a:gd name="T33" fmla="*/ 3 h 7"/>
                  <a:gd name="T34" fmla="*/ 5 w 5"/>
                  <a:gd name="T35" fmla="*/ 3 h 7"/>
                  <a:gd name="T36" fmla="*/ 5 w 5"/>
                  <a:gd name="T37" fmla="*/ 3 h 7"/>
                  <a:gd name="T38" fmla="*/ 5 w 5"/>
                  <a:gd name="T39" fmla="*/ 7 h 7"/>
                  <a:gd name="T40" fmla="*/ 0 w 5"/>
                  <a:gd name="T41" fmla="*/ 7 h 7"/>
                  <a:gd name="T42" fmla="*/ 0 w 5"/>
                  <a:gd name="T43" fmla="*/ 3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0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0" name="Rectangle 2509">
                <a:extLst>
                  <a:ext uri="{FF2B5EF4-FFF2-40B4-BE49-F238E27FC236}">
                    <a16:creationId xmlns:a16="http://schemas.microsoft.com/office/drawing/2014/main" id="{969A31C1-0A39-EC37-1B2F-7F5A02349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1764"/>
                <a:ext cx="5" cy="63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2510">
                <a:extLst>
                  <a:ext uri="{FF2B5EF4-FFF2-40B4-BE49-F238E27FC236}">
                    <a16:creationId xmlns:a16="http://schemas.microsoft.com/office/drawing/2014/main" id="{37EFF374-5C22-379A-F80D-5DCE87A16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9" y="1764"/>
                <a:ext cx="5" cy="63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2" name="Line 2511">
                <a:extLst>
                  <a:ext uri="{FF2B5EF4-FFF2-40B4-BE49-F238E27FC236}">
                    <a16:creationId xmlns:a16="http://schemas.microsoft.com/office/drawing/2014/main" id="{21178060-343E-747B-51A1-DA5A29273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8" y="1943"/>
                <a:ext cx="1" cy="143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3" name="Line 2512">
                <a:extLst>
                  <a:ext uri="{FF2B5EF4-FFF2-40B4-BE49-F238E27FC236}">
                    <a16:creationId xmlns:a16="http://schemas.microsoft.com/office/drawing/2014/main" id="{A037E08F-4835-68A7-65BA-BA5FFB16E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8" y="1941"/>
                <a:ext cx="4" cy="144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4" name="Line 2513">
                <a:extLst>
                  <a:ext uri="{FF2B5EF4-FFF2-40B4-BE49-F238E27FC236}">
                    <a16:creationId xmlns:a16="http://schemas.microsoft.com/office/drawing/2014/main" id="{18017070-63DA-CA65-1F10-13768072D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0" y="1941"/>
                <a:ext cx="1" cy="145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Line 2514">
                <a:extLst>
                  <a:ext uri="{FF2B5EF4-FFF2-40B4-BE49-F238E27FC236}">
                    <a16:creationId xmlns:a16="http://schemas.microsoft.com/office/drawing/2014/main" id="{4FB5A323-F03B-1220-90B4-CD45FF146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8" y="1938"/>
                <a:ext cx="1" cy="147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Rectangle 2515">
                <a:extLst>
                  <a:ext uri="{FF2B5EF4-FFF2-40B4-BE49-F238E27FC236}">
                    <a16:creationId xmlns:a16="http://schemas.microsoft.com/office/drawing/2014/main" id="{8EC48488-1154-CBFC-5122-28A8A90A9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783"/>
                <a:ext cx="1510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2516">
                <a:extLst>
                  <a:ext uri="{FF2B5EF4-FFF2-40B4-BE49-F238E27FC236}">
                    <a16:creationId xmlns:a16="http://schemas.microsoft.com/office/drawing/2014/main" id="{0DBCDF5D-458C-715B-A50A-7EBEAAE8F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783"/>
                <a:ext cx="1510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2517">
                <a:extLst>
                  <a:ext uri="{FF2B5EF4-FFF2-40B4-BE49-F238E27FC236}">
                    <a16:creationId xmlns:a16="http://schemas.microsoft.com/office/drawing/2014/main" id="{BDA55373-6947-814E-4550-4FFD47B2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" y="2708"/>
                <a:ext cx="5" cy="21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2518">
                <a:extLst>
                  <a:ext uri="{FF2B5EF4-FFF2-40B4-BE49-F238E27FC236}">
                    <a16:creationId xmlns:a16="http://schemas.microsoft.com/office/drawing/2014/main" id="{D7733432-4714-83E4-901D-106A006B6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" y="2708"/>
                <a:ext cx="5" cy="219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2519">
                <a:extLst>
                  <a:ext uri="{FF2B5EF4-FFF2-40B4-BE49-F238E27FC236}">
                    <a16:creationId xmlns:a16="http://schemas.microsoft.com/office/drawing/2014/main" id="{37A19864-78C7-B4BB-03E4-E0C42EEE5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924"/>
                <a:ext cx="82" cy="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2520">
                <a:extLst>
                  <a:ext uri="{FF2B5EF4-FFF2-40B4-BE49-F238E27FC236}">
                    <a16:creationId xmlns:a16="http://schemas.microsoft.com/office/drawing/2014/main" id="{93774098-2666-CD86-B22C-6A49695A9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924"/>
                <a:ext cx="82" cy="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2" name="Rectangle 2521">
                <a:extLst>
                  <a:ext uri="{FF2B5EF4-FFF2-40B4-BE49-F238E27FC236}">
                    <a16:creationId xmlns:a16="http://schemas.microsoft.com/office/drawing/2014/main" id="{C7FBC785-A7FD-FFDB-F32A-75F5A7812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" y="2708"/>
                <a:ext cx="5" cy="21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3" name="Rectangle 2522">
                <a:extLst>
                  <a:ext uri="{FF2B5EF4-FFF2-40B4-BE49-F238E27FC236}">
                    <a16:creationId xmlns:a16="http://schemas.microsoft.com/office/drawing/2014/main" id="{3E3D4953-D8F7-3F0E-6F3D-0604A3C9E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" y="2708"/>
                <a:ext cx="5" cy="219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4" name="Rectangle 2523">
                <a:extLst>
                  <a:ext uri="{FF2B5EF4-FFF2-40B4-BE49-F238E27FC236}">
                    <a16:creationId xmlns:a16="http://schemas.microsoft.com/office/drawing/2014/main" id="{51F495F6-EF10-BF12-A478-8EEDC8D82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703"/>
                <a:ext cx="80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5" name="Rectangle 2524">
                <a:extLst>
                  <a:ext uri="{FF2B5EF4-FFF2-40B4-BE49-F238E27FC236}">
                    <a16:creationId xmlns:a16="http://schemas.microsoft.com/office/drawing/2014/main" id="{8677737C-0C5F-3BC9-C4DF-2D1D218AD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2703"/>
                <a:ext cx="80" cy="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525">
                <a:extLst>
                  <a:ext uri="{FF2B5EF4-FFF2-40B4-BE49-F238E27FC236}">
                    <a16:creationId xmlns:a16="http://schemas.microsoft.com/office/drawing/2014/main" id="{470C6655-1EF8-D234-AEE2-96F5B0B13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706"/>
                <a:ext cx="273" cy="17"/>
              </a:xfrm>
              <a:custGeom>
                <a:avLst/>
                <a:gdLst>
                  <a:gd name="T0" fmla="*/ 0 w 273"/>
                  <a:gd name="T1" fmla="*/ 17 h 17"/>
                  <a:gd name="T2" fmla="*/ 0 w 273"/>
                  <a:gd name="T3" fmla="*/ 12 h 17"/>
                  <a:gd name="T4" fmla="*/ 137 w 273"/>
                  <a:gd name="T5" fmla="*/ 0 h 17"/>
                  <a:gd name="T6" fmla="*/ 273 w 273"/>
                  <a:gd name="T7" fmla="*/ 12 h 17"/>
                  <a:gd name="T8" fmla="*/ 273 w 273"/>
                  <a:gd name="T9" fmla="*/ 17 h 17"/>
                  <a:gd name="T10" fmla="*/ 137 w 273"/>
                  <a:gd name="T11" fmla="*/ 3 h 17"/>
                  <a:gd name="T12" fmla="*/ 0 w 273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3" h="17">
                    <a:moveTo>
                      <a:pt x="0" y="17"/>
                    </a:moveTo>
                    <a:lnTo>
                      <a:pt x="0" y="12"/>
                    </a:lnTo>
                    <a:lnTo>
                      <a:pt x="137" y="0"/>
                    </a:lnTo>
                    <a:lnTo>
                      <a:pt x="273" y="12"/>
                    </a:lnTo>
                    <a:lnTo>
                      <a:pt x="273" y="17"/>
                    </a:lnTo>
                    <a:lnTo>
                      <a:pt x="137" y="3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Freeform 2526">
                <a:extLst>
                  <a:ext uri="{FF2B5EF4-FFF2-40B4-BE49-F238E27FC236}">
                    <a16:creationId xmlns:a16="http://schemas.microsoft.com/office/drawing/2014/main" id="{2B44285A-08BF-5B05-7D81-824B7ECA6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2706"/>
                <a:ext cx="273" cy="17"/>
              </a:xfrm>
              <a:custGeom>
                <a:avLst/>
                <a:gdLst>
                  <a:gd name="T0" fmla="*/ 0 w 273"/>
                  <a:gd name="T1" fmla="*/ 17 h 17"/>
                  <a:gd name="T2" fmla="*/ 0 w 273"/>
                  <a:gd name="T3" fmla="*/ 12 h 17"/>
                  <a:gd name="T4" fmla="*/ 137 w 273"/>
                  <a:gd name="T5" fmla="*/ 0 h 17"/>
                  <a:gd name="T6" fmla="*/ 273 w 273"/>
                  <a:gd name="T7" fmla="*/ 12 h 17"/>
                  <a:gd name="T8" fmla="*/ 273 w 273"/>
                  <a:gd name="T9" fmla="*/ 17 h 17"/>
                  <a:gd name="T10" fmla="*/ 137 w 273"/>
                  <a:gd name="T11" fmla="*/ 3 h 17"/>
                  <a:gd name="T12" fmla="*/ 0 w 273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73" h="17">
                    <a:moveTo>
                      <a:pt x="0" y="17"/>
                    </a:moveTo>
                    <a:lnTo>
                      <a:pt x="0" y="12"/>
                    </a:lnTo>
                    <a:lnTo>
                      <a:pt x="137" y="0"/>
                    </a:lnTo>
                    <a:lnTo>
                      <a:pt x="273" y="12"/>
                    </a:lnTo>
                    <a:lnTo>
                      <a:pt x="273" y="17"/>
                    </a:lnTo>
                    <a:lnTo>
                      <a:pt x="137" y="3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8" name="Rectangle 2527">
                <a:extLst>
                  <a:ext uri="{FF2B5EF4-FFF2-40B4-BE49-F238E27FC236}">
                    <a16:creationId xmlns:a16="http://schemas.microsoft.com/office/drawing/2014/main" id="{EEE8ABEC-BB00-1454-E4DC-3A198B3B6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" y="3009"/>
                <a:ext cx="228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9" name="Rectangle 2528">
                <a:extLst>
                  <a:ext uri="{FF2B5EF4-FFF2-40B4-BE49-F238E27FC236}">
                    <a16:creationId xmlns:a16="http://schemas.microsoft.com/office/drawing/2014/main" id="{70517AD6-5162-A03A-AD8A-C1DEDAD14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" y="3009"/>
                <a:ext cx="228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0" name="Rectangle 2529">
                <a:extLst>
                  <a:ext uri="{FF2B5EF4-FFF2-40B4-BE49-F238E27FC236}">
                    <a16:creationId xmlns:a16="http://schemas.microsoft.com/office/drawing/2014/main" id="{945E45CA-3A35-29D4-C0FB-FEF1A369B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" y="2939"/>
                <a:ext cx="5" cy="73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1" name="Rectangle 2530">
                <a:extLst>
                  <a:ext uri="{FF2B5EF4-FFF2-40B4-BE49-F238E27FC236}">
                    <a16:creationId xmlns:a16="http://schemas.microsoft.com/office/drawing/2014/main" id="{DA5BAC4D-BC53-C39C-84D6-81CFCAE7A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" y="2939"/>
                <a:ext cx="5" cy="73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2" name="Rectangle 2531">
                <a:extLst>
                  <a:ext uri="{FF2B5EF4-FFF2-40B4-BE49-F238E27FC236}">
                    <a16:creationId xmlns:a16="http://schemas.microsoft.com/office/drawing/2014/main" id="{E4D139B6-4CE0-E8A4-E8EE-CF50A5360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" y="2937"/>
                <a:ext cx="228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2532">
                <a:extLst>
                  <a:ext uri="{FF2B5EF4-FFF2-40B4-BE49-F238E27FC236}">
                    <a16:creationId xmlns:a16="http://schemas.microsoft.com/office/drawing/2014/main" id="{53E8784B-C374-182C-D585-E8F00494E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" y="2937"/>
                <a:ext cx="228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2533">
                <a:extLst>
                  <a:ext uri="{FF2B5EF4-FFF2-40B4-BE49-F238E27FC236}">
                    <a16:creationId xmlns:a16="http://schemas.microsoft.com/office/drawing/2014/main" id="{3EF6A721-7957-B8A8-F828-48C380DFC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2939"/>
                <a:ext cx="5" cy="73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5" name="Rectangle 2534">
                <a:extLst>
                  <a:ext uri="{FF2B5EF4-FFF2-40B4-BE49-F238E27FC236}">
                    <a16:creationId xmlns:a16="http://schemas.microsoft.com/office/drawing/2014/main" id="{FDD3A4A3-4964-9761-5F58-2F9F13E4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2939"/>
                <a:ext cx="5" cy="73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535">
                <a:extLst>
                  <a:ext uri="{FF2B5EF4-FFF2-40B4-BE49-F238E27FC236}">
                    <a16:creationId xmlns:a16="http://schemas.microsoft.com/office/drawing/2014/main" id="{7B50650E-E69A-C8AF-342E-4DD903CB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933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7 h 7"/>
                  <a:gd name="T4" fmla="*/ 0 w 5"/>
                  <a:gd name="T5" fmla="*/ 1 h 7"/>
                  <a:gd name="T6" fmla="*/ 0 w 5"/>
                  <a:gd name="T7" fmla="*/ 1 h 7"/>
                  <a:gd name="T8" fmla="*/ 0 w 5"/>
                  <a:gd name="T9" fmla="*/ 0 h 7"/>
                  <a:gd name="T10" fmla="*/ 0 w 5"/>
                  <a:gd name="T11" fmla="*/ 0 h 7"/>
                  <a:gd name="T12" fmla="*/ 1 w 5"/>
                  <a:gd name="T13" fmla="*/ 0 h 7"/>
                  <a:gd name="T14" fmla="*/ 1 w 5"/>
                  <a:gd name="T15" fmla="*/ 0 h 7"/>
                  <a:gd name="T16" fmla="*/ 1 w 5"/>
                  <a:gd name="T17" fmla="*/ 0 h 7"/>
                  <a:gd name="T18" fmla="*/ 3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3 w 5"/>
                  <a:gd name="T25" fmla="*/ 0 h 7"/>
                  <a:gd name="T26" fmla="*/ 5 w 5"/>
                  <a:gd name="T27" fmla="*/ 0 h 7"/>
                  <a:gd name="T28" fmla="*/ 5 w 5"/>
                  <a:gd name="T29" fmla="*/ 0 h 7"/>
                  <a:gd name="T30" fmla="*/ 5 w 5"/>
                  <a:gd name="T31" fmla="*/ 0 h 7"/>
                  <a:gd name="T32" fmla="*/ 5 w 5"/>
                  <a:gd name="T33" fmla="*/ 1 h 7"/>
                  <a:gd name="T34" fmla="*/ 5 w 5"/>
                  <a:gd name="T35" fmla="*/ 1 h 7"/>
                  <a:gd name="T36" fmla="*/ 5 w 5"/>
                  <a:gd name="T37" fmla="*/ 1 h 7"/>
                  <a:gd name="T38" fmla="*/ 5 w 5"/>
                  <a:gd name="T39" fmla="*/ 7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Freeform 2536">
                <a:extLst>
                  <a:ext uri="{FF2B5EF4-FFF2-40B4-BE49-F238E27FC236}">
                    <a16:creationId xmlns:a16="http://schemas.microsoft.com/office/drawing/2014/main" id="{5DA19D88-79DE-9773-2BE4-89C8542E7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933"/>
                <a:ext cx="5" cy="7"/>
              </a:xfrm>
              <a:custGeom>
                <a:avLst/>
                <a:gdLst>
                  <a:gd name="T0" fmla="*/ 5 w 5"/>
                  <a:gd name="T1" fmla="*/ 7 h 7"/>
                  <a:gd name="T2" fmla="*/ 0 w 5"/>
                  <a:gd name="T3" fmla="*/ 7 h 7"/>
                  <a:gd name="T4" fmla="*/ 0 w 5"/>
                  <a:gd name="T5" fmla="*/ 1 h 7"/>
                  <a:gd name="T6" fmla="*/ 0 w 5"/>
                  <a:gd name="T7" fmla="*/ 1 h 7"/>
                  <a:gd name="T8" fmla="*/ 0 w 5"/>
                  <a:gd name="T9" fmla="*/ 1 h 7"/>
                  <a:gd name="T10" fmla="*/ 0 w 5"/>
                  <a:gd name="T11" fmla="*/ 0 h 7"/>
                  <a:gd name="T12" fmla="*/ 0 w 5"/>
                  <a:gd name="T13" fmla="*/ 0 h 7"/>
                  <a:gd name="T14" fmla="*/ 1 w 5"/>
                  <a:gd name="T15" fmla="*/ 0 h 7"/>
                  <a:gd name="T16" fmla="*/ 1 w 5"/>
                  <a:gd name="T17" fmla="*/ 0 h 7"/>
                  <a:gd name="T18" fmla="*/ 1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3 w 5"/>
                  <a:gd name="T25" fmla="*/ 0 h 7"/>
                  <a:gd name="T26" fmla="*/ 3 w 5"/>
                  <a:gd name="T27" fmla="*/ 0 h 7"/>
                  <a:gd name="T28" fmla="*/ 3 w 5"/>
                  <a:gd name="T29" fmla="*/ 0 h 7"/>
                  <a:gd name="T30" fmla="*/ 5 w 5"/>
                  <a:gd name="T31" fmla="*/ 0 h 7"/>
                  <a:gd name="T32" fmla="*/ 5 w 5"/>
                  <a:gd name="T33" fmla="*/ 0 h 7"/>
                  <a:gd name="T34" fmla="*/ 5 w 5"/>
                  <a:gd name="T35" fmla="*/ 0 h 7"/>
                  <a:gd name="T36" fmla="*/ 5 w 5"/>
                  <a:gd name="T37" fmla="*/ 1 h 7"/>
                  <a:gd name="T38" fmla="*/ 5 w 5"/>
                  <a:gd name="T39" fmla="*/ 1 h 7"/>
                  <a:gd name="T40" fmla="*/ 5 w 5"/>
                  <a:gd name="T41" fmla="*/ 1 h 7"/>
                  <a:gd name="T42" fmla="*/ 5 w 5"/>
                  <a:gd name="T43" fmla="*/ 7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Freeform 2537">
                <a:extLst>
                  <a:ext uri="{FF2B5EF4-FFF2-40B4-BE49-F238E27FC236}">
                    <a16:creationId xmlns:a16="http://schemas.microsoft.com/office/drawing/2014/main" id="{98F119DB-3E14-7BF4-BB3E-BD1CE0D20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927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7 h 10"/>
                  <a:gd name="T4" fmla="*/ 5 w 5"/>
                  <a:gd name="T5" fmla="*/ 7 h 10"/>
                  <a:gd name="T6" fmla="*/ 5 w 5"/>
                  <a:gd name="T7" fmla="*/ 9 h 10"/>
                  <a:gd name="T8" fmla="*/ 5 w 5"/>
                  <a:gd name="T9" fmla="*/ 9 h 10"/>
                  <a:gd name="T10" fmla="*/ 5 w 5"/>
                  <a:gd name="T11" fmla="*/ 9 h 10"/>
                  <a:gd name="T12" fmla="*/ 5 w 5"/>
                  <a:gd name="T13" fmla="*/ 9 h 10"/>
                  <a:gd name="T14" fmla="*/ 3 w 5"/>
                  <a:gd name="T15" fmla="*/ 9 h 10"/>
                  <a:gd name="T16" fmla="*/ 3 w 5"/>
                  <a:gd name="T17" fmla="*/ 10 h 10"/>
                  <a:gd name="T18" fmla="*/ 3 w 5"/>
                  <a:gd name="T19" fmla="*/ 10 h 10"/>
                  <a:gd name="T20" fmla="*/ 3 w 5"/>
                  <a:gd name="T21" fmla="*/ 10 h 10"/>
                  <a:gd name="T22" fmla="*/ 3 w 5"/>
                  <a:gd name="T23" fmla="*/ 10 h 10"/>
                  <a:gd name="T24" fmla="*/ 1 w 5"/>
                  <a:gd name="T25" fmla="*/ 10 h 10"/>
                  <a:gd name="T26" fmla="*/ 1 w 5"/>
                  <a:gd name="T27" fmla="*/ 9 h 10"/>
                  <a:gd name="T28" fmla="*/ 1 w 5"/>
                  <a:gd name="T29" fmla="*/ 9 h 10"/>
                  <a:gd name="T30" fmla="*/ 1 w 5"/>
                  <a:gd name="T31" fmla="*/ 9 h 10"/>
                  <a:gd name="T32" fmla="*/ 0 w 5"/>
                  <a:gd name="T33" fmla="*/ 9 h 10"/>
                  <a:gd name="T34" fmla="*/ 0 w 5"/>
                  <a:gd name="T35" fmla="*/ 9 h 10"/>
                  <a:gd name="T36" fmla="*/ 0 w 5"/>
                  <a:gd name="T37" fmla="*/ 7 h 10"/>
                  <a:gd name="T38" fmla="*/ 0 w 5"/>
                  <a:gd name="T39" fmla="*/ 3 h 10"/>
                  <a:gd name="T40" fmla="*/ 0 w 5"/>
                  <a:gd name="T41" fmla="*/ 3 h 10"/>
                  <a:gd name="T42" fmla="*/ 0 w 5"/>
                  <a:gd name="T43" fmla="*/ 1 h 10"/>
                  <a:gd name="T44" fmla="*/ 0 w 5"/>
                  <a:gd name="T45" fmla="*/ 1 h 10"/>
                  <a:gd name="T46" fmla="*/ 0 w 5"/>
                  <a:gd name="T47" fmla="*/ 1 h 10"/>
                  <a:gd name="T48" fmla="*/ 0 w 5"/>
                  <a:gd name="T49" fmla="*/ 1 h 10"/>
                  <a:gd name="T50" fmla="*/ 0 w 5"/>
                  <a:gd name="T51" fmla="*/ 1 h 10"/>
                  <a:gd name="T52" fmla="*/ 0 w 5"/>
                  <a:gd name="T53" fmla="*/ 0 h 10"/>
                  <a:gd name="T54" fmla="*/ 1 w 5"/>
                  <a:gd name="T55" fmla="*/ 0 h 10"/>
                  <a:gd name="T56" fmla="*/ 1 w 5"/>
                  <a:gd name="T57" fmla="*/ 0 h 10"/>
                  <a:gd name="T58" fmla="*/ 1 w 5"/>
                  <a:gd name="T59" fmla="*/ 0 h 10"/>
                  <a:gd name="T60" fmla="*/ 1 w 5"/>
                  <a:gd name="T61" fmla="*/ 0 h 10"/>
                  <a:gd name="T62" fmla="*/ 3 w 5"/>
                  <a:gd name="T63" fmla="*/ 0 h 10"/>
                  <a:gd name="T64" fmla="*/ 3 w 5"/>
                  <a:gd name="T65" fmla="*/ 0 h 10"/>
                  <a:gd name="T66" fmla="*/ 3 w 5"/>
                  <a:gd name="T67" fmla="*/ 1 h 10"/>
                  <a:gd name="T68" fmla="*/ 3 w 5"/>
                  <a:gd name="T69" fmla="*/ 1 h 10"/>
                  <a:gd name="T70" fmla="*/ 3 w 5"/>
                  <a:gd name="T71" fmla="*/ 1 h 10"/>
                  <a:gd name="T72" fmla="*/ 5 w 5"/>
                  <a:gd name="T73" fmla="*/ 1 h 10"/>
                  <a:gd name="T74" fmla="*/ 5 w 5"/>
                  <a:gd name="T75" fmla="*/ 1 h 10"/>
                  <a:gd name="T76" fmla="*/ 5 w 5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Freeform 2538">
                <a:extLst>
                  <a:ext uri="{FF2B5EF4-FFF2-40B4-BE49-F238E27FC236}">
                    <a16:creationId xmlns:a16="http://schemas.microsoft.com/office/drawing/2014/main" id="{7BB67736-25BD-13DE-05CB-4DE34C55F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927"/>
                <a:ext cx="5" cy="10"/>
              </a:xfrm>
              <a:custGeom>
                <a:avLst/>
                <a:gdLst>
                  <a:gd name="T0" fmla="*/ 5 w 5"/>
                  <a:gd name="T1" fmla="*/ 7 h 10"/>
                  <a:gd name="T2" fmla="*/ 5 w 5"/>
                  <a:gd name="T3" fmla="*/ 7 h 10"/>
                  <a:gd name="T4" fmla="*/ 5 w 5"/>
                  <a:gd name="T5" fmla="*/ 7 h 10"/>
                  <a:gd name="T6" fmla="*/ 5 w 5"/>
                  <a:gd name="T7" fmla="*/ 9 h 10"/>
                  <a:gd name="T8" fmla="*/ 5 w 5"/>
                  <a:gd name="T9" fmla="*/ 9 h 10"/>
                  <a:gd name="T10" fmla="*/ 5 w 5"/>
                  <a:gd name="T11" fmla="*/ 9 h 10"/>
                  <a:gd name="T12" fmla="*/ 5 w 5"/>
                  <a:gd name="T13" fmla="*/ 9 h 10"/>
                  <a:gd name="T14" fmla="*/ 3 w 5"/>
                  <a:gd name="T15" fmla="*/ 9 h 10"/>
                  <a:gd name="T16" fmla="*/ 3 w 5"/>
                  <a:gd name="T17" fmla="*/ 10 h 10"/>
                  <a:gd name="T18" fmla="*/ 3 w 5"/>
                  <a:gd name="T19" fmla="*/ 10 h 10"/>
                  <a:gd name="T20" fmla="*/ 3 w 5"/>
                  <a:gd name="T21" fmla="*/ 10 h 10"/>
                  <a:gd name="T22" fmla="*/ 3 w 5"/>
                  <a:gd name="T23" fmla="*/ 10 h 10"/>
                  <a:gd name="T24" fmla="*/ 1 w 5"/>
                  <a:gd name="T25" fmla="*/ 10 h 10"/>
                  <a:gd name="T26" fmla="*/ 1 w 5"/>
                  <a:gd name="T27" fmla="*/ 9 h 10"/>
                  <a:gd name="T28" fmla="*/ 1 w 5"/>
                  <a:gd name="T29" fmla="*/ 9 h 10"/>
                  <a:gd name="T30" fmla="*/ 1 w 5"/>
                  <a:gd name="T31" fmla="*/ 9 h 10"/>
                  <a:gd name="T32" fmla="*/ 0 w 5"/>
                  <a:gd name="T33" fmla="*/ 9 h 10"/>
                  <a:gd name="T34" fmla="*/ 0 w 5"/>
                  <a:gd name="T35" fmla="*/ 9 h 10"/>
                  <a:gd name="T36" fmla="*/ 0 w 5"/>
                  <a:gd name="T37" fmla="*/ 7 h 10"/>
                  <a:gd name="T38" fmla="*/ 0 w 5"/>
                  <a:gd name="T39" fmla="*/ 3 h 10"/>
                  <a:gd name="T40" fmla="*/ 0 w 5"/>
                  <a:gd name="T41" fmla="*/ 3 h 10"/>
                  <a:gd name="T42" fmla="*/ 0 w 5"/>
                  <a:gd name="T43" fmla="*/ 1 h 10"/>
                  <a:gd name="T44" fmla="*/ 0 w 5"/>
                  <a:gd name="T45" fmla="*/ 1 h 10"/>
                  <a:gd name="T46" fmla="*/ 0 w 5"/>
                  <a:gd name="T47" fmla="*/ 1 h 10"/>
                  <a:gd name="T48" fmla="*/ 0 w 5"/>
                  <a:gd name="T49" fmla="*/ 1 h 10"/>
                  <a:gd name="T50" fmla="*/ 0 w 5"/>
                  <a:gd name="T51" fmla="*/ 1 h 10"/>
                  <a:gd name="T52" fmla="*/ 0 w 5"/>
                  <a:gd name="T53" fmla="*/ 0 h 10"/>
                  <a:gd name="T54" fmla="*/ 1 w 5"/>
                  <a:gd name="T55" fmla="*/ 0 h 10"/>
                  <a:gd name="T56" fmla="*/ 1 w 5"/>
                  <a:gd name="T57" fmla="*/ 0 h 10"/>
                  <a:gd name="T58" fmla="*/ 1 w 5"/>
                  <a:gd name="T59" fmla="*/ 0 h 10"/>
                  <a:gd name="T60" fmla="*/ 1 w 5"/>
                  <a:gd name="T61" fmla="*/ 0 h 10"/>
                  <a:gd name="T62" fmla="*/ 3 w 5"/>
                  <a:gd name="T63" fmla="*/ 0 h 10"/>
                  <a:gd name="T64" fmla="*/ 3 w 5"/>
                  <a:gd name="T65" fmla="*/ 0 h 10"/>
                  <a:gd name="T66" fmla="*/ 3 w 5"/>
                  <a:gd name="T67" fmla="*/ 1 h 10"/>
                  <a:gd name="T68" fmla="*/ 3 w 5"/>
                  <a:gd name="T69" fmla="*/ 1 h 10"/>
                  <a:gd name="T70" fmla="*/ 3 w 5"/>
                  <a:gd name="T71" fmla="*/ 1 h 10"/>
                  <a:gd name="T72" fmla="*/ 5 w 5"/>
                  <a:gd name="T73" fmla="*/ 1 h 10"/>
                  <a:gd name="T74" fmla="*/ 5 w 5"/>
                  <a:gd name="T75" fmla="*/ 1 h 10"/>
                  <a:gd name="T76" fmla="*/ 5 w 5"/>
                  <a:gd name="T77" fmla="*/ 7 h 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" h="10">
                    <a:moveTo>
                      <a:pt x="5" y="7"/>
                    </a:moveTo>
                    <a:lnTo>
                      <a:pt x="5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Freeform 2539">
                <a:extLst>
                  <a:ext uri="{FF2B5EF4-FFF2-40B4-BE49-F238E27FC236}">
                    <a16:creationId xmlns:a16="http://schemas.microsoft.com/office/drawing/2014/main" id="{08937B68-5D34-0FDB-40AB-680A42D07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922"/>
                <a:ext cx="7" cy="10"/>
              </a:xfrm>
              <a:custGeom>
                <a:avLst/>
                <a:gdLst>
                  <a:gd name="T0" fmla="*/ 7 w 7"/>
                  <a:gd name="T1" fmla="*/ 63 h 9"/>
                  <a:gd name="T2" fmla="*/ 7 w 7"/>
                  <a:gd name="T3" fmla="*/ 63 h 9"/>
                  <a:gd name="T4" fmla="*/ 7 w 7"/>
                  <a:gd name="T5" fmla="*/ 78 h 9"/>
                  <a:gd name="T6" fmla="*/ 7 w 7"/>
                  <a:gd name="T7" fmla="*/ 78 h 9"/>
                  <a:gd name="T8" fmla="*/ 5 w 7"/>
                  <a:gd name="T9" fmla="*/ 78 h 9"/>
                  <a:gd name="T10" fmla="*/ 5 w 7"/>
                  <a:gd name="T11" fmla="*/ 78 h 9"/>
                  <a:gd name="T12" fmla="*/ 5 w 7"/>
                  <a:gd name="T13" fmla="*/ 87 h 9"/>
                  <a:gd name="T14" fmla="*/ 5 w 7"/>
                  <a:gd name="T15" fmla="*/ 87 h 9"/>
                  <a:gd name="T16" fmla="*/ 5 w 7"/>
                  <a:gd name="T17" fmla="*/ 87 h 9"/>
                  <a:gd name="T18" fmla="*/ 5 w 7"/>
                  <a:gd name="T19" fmla="*/ 87 h 9"/>
                  <a:gd name="T20" fmla="*/ 3 w 7"/>
                  <a:gd name="T21" fmla="*/ 87 h 9"/>
                  <a:gd name="T22" fmla="*/ 3 w 7"/>
                  <a:gd name="T23" fmla="*/ 87 h 9"/>
                  <a:gd name="T24" fmla="*/ 3 w 7"/>
                  <a:gd name="T25" fmla="*/ 87 h 9"/>
                  <a:gd name="T26" fmla="*/ 3 w 7"/>
                  <a:gd name="T27" fmla="*/ 87 h 9"/>
                  <a:gd name="T28" fmla="*/ 2 w 7"/>
                  <a:gd name="T29" fmla="*/ 87 h 9"/>
                  <a:gd name="T30" fmla="*/ 2 w 7"/>
                  <a:gd name="T31" fmla="*/ 87 h 9"/>
                  <a:gd name="T32" fmla="*/ 2 w 7"/>
                  <a:gd name="T33" fmla="*/ 87 h 9"/>
                  <a:gd name="T34" fmla="*/ 2 w 7"/>
                  <a:gd name="T35" fmla="*/ 78 h 9"/>
                  <a:gd name="T36" fmla="*/ 2 w 7"/>
                  <a:gd name="T37" fmla="*/ 78 h 9"/>
                  <a:gd name="T38" fmla="*/ 0 w 7"/>
                  <a:gd name="T39" fmla="*/ 3 h 9"/>
                  <a:gd name="T40" fmla="*/ 0 w 7"/>
                  <a:gd name="T41" fmla="*/ 3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0 w 7"/>
                  <a:gd name="T49" fmla="*/ 2 h 9"/>
                  <a:gd name="T50" fmla="*/ 0 w 7"/>
                  <a:gd name="T51" fmla="*/ 2 h 9"/>
                  <a:gd name="T52" fmla="*/ 0 w 7"/>
                  <a:gd name="T53" fmla="*/ 0 h 9"/>
                  <a:gd name="T54" fmla="*/ 0 w 7"/>
                  <a:gd name="T55" fmla="*/ 0 h 9"/>
                  <a:gd name="T56" fmla="*/ 2 w 7"/>
                  <a:gd name="T57" fmla="*/ 0 h 9"/>
                  <a:gd name="T58" fmla="*/ 2 w 7"/>
                  <a:gd name="T59" fmla="*/ 0 h 9"/>
                  <a:gd name="T60" fmla="*/ 2 w 7"/>
                  <a:gd name="T61" fmla="*/ 0 h 9"/>
                  <a:gd name="T62" fmla="*/ 2 w 7"/>
                  <a:gd name="T63" fmla="*/ 0 h 9"/>
                  <a:gd name="T64" fmla="*/ 2 w 7"/>
                  <a:gd name="T65" fmla="*/ 0 h 9"/>
                  <a:gd name="T66" fmla="*/ 3 w 7"/>
                  <a:gd name="T67" fmla="*/ 0 h 9"/>
                  <a:gd name="T68" fmla="*/ 3 w 7"/>
                  <a:gd name="T69" fmla="*/ 0 h 9"/>
                  <a:gd name="T70" fmla="*/ 3 w 7"/>
                  <a:gd name="T71" fmla="*/ 2 h 9"/>
                  <a:gd name="T72" fmla="*/ 3 w 7"/>
                  <a:gd name="T73" fmla="*/ 2 h 9"/>
                  <a:gd name="T74" fmla="*/ 5 w 7"/>
                  <a:gd name="T75" fmla="*/ 2 h 9"/>
                  <a:gd name="T76" fmla="*/ 7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Freeform 2540">
                <a:extLst>
                  <a:ext uri="{FF2B5EF4-FFF2-40B4-BE49-F238E27FC236}">
                    <a16:creationId xmlns:a16="http://schemas.microsoft.com/office/drawing/2014/main" id="{0DD971C7-3F7B-7E1A-70A3-73984A5C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" y="2922"/>
                <a:ext cx="7" cy="10"/>
              </a:xfrm>
              <a:custGeom>
                <a:avLst/>
                <a:gdLst>
                  <a:gd name="T0" fmla="*/ 7 w 7"/>
                  <a:gd name="T1" fmla="*/ 63 h 9"/>
                  <a:gd name="T2" fmla="*/ 7 w 7"/>
                  <a:gd name="T3" fmla="*/ 63 h 9"/>
                  <a:gd name="T4" fmla="*/ 7 w 7"/>
                  <a:gd name="T5" fmla="*/ 78 h 9"/>
                  <a:gd name="T6" fmla="*/ 7 w 7"/>
                  <a:gd name="T7" fmla="*/ 78 h 9"/>
                  <a:gd name="T8" fmla="*/ 5 w 7"/>
                  <a:gd name="T9" fmla="*/ 78 h 9"/>
                  <a:gd name="T10" fmla="*/ 5 w 7"/>
                  <a:gd name="T11" fmla="*/ 78 h 9"/>
                  <a:gd name="T12" fmla="*/ 5 w 7"/>
                  <a:gd name="T13" fmla="*/ 87 h 9"/>
                  <a:gd name="T14" fmla="*/ 5 w 7"/>
                  <a:gd name="T15" fmla="*/ 87 h 9"/>
                  <a:gd name="T16" fmla="*/ 5 w 7"/>
                  <a:gd name="T17" fmla="*/ 87 h 9"/>
                  <a:gd name="T18" fmla="*/ 5 w 7"/>
                  <a:gd name="T19" fmla="*/ 87 h 9"/>
                  <a:gd name="T20" fmla="*/ 3 w 7"/>
                  <a:gd name="T21" fmla="*/ 87 h 9"/>
                  <a:gd name="T22" fmla="*/ 3 w 7"/>
                  <a:gd name="T23" fmla="*/ 87 h 9"/>
                  <a:gd name="T24" fmla="*/ 3 w 7"/>
                  <a:gd name="T25" fmla="*/ 87 h 9"/>
                  <a:gd name="T26" fmla="*/ 3 w 7"/>
                  <a:gd name="T27" fmla="*/ 87 h 9"/>
                  <a:gd name="T28" fmla="*/ 2 w 7"/>
                  <a:gd name="T29" fmla="*/ 87 h 9"/>
                  <a:gd name="T30" fmla="*/ 2 w 7"/>
                  <a:gd name="T31" fmla="*/ 87 h 9"/>
                  <a:gd name="T32" fmla="*/ 2 w 7"/>
                  <a:gd name="T33" fmla="*/ 87 h 9"/>
                  <a:gd name="T34" fmla="*/ 2 w 7"/>
                  <a:gd name="T35" fmla="*/ 78 h 9"/>
                  <a:gd name="T36" fmla="*/ 2 w 7"/>
                  <a:gd name="T37" fmla="*/ 78 h 9"/>
                  <a:gd name="T38" fmla="*/ 0 w 7"/>
                  <a:gd name="T39" fmla="*/ 3 h 9"/>
                  <a:gd name="T40" fmla="*/ 0 w 7"/>
                  <a:gd name="T41" fmla="*/ 3 h 9"/>
                  <a:gd name="T42" fmla="*/ 0 w 7"/>
                  <a:gd name="T43" fmla="*/ 2 h 9"/>
                  <a:gd name="T44" fmla="*/ 0 w 7"/>
                  <a:gd name="T45" fmla="*/ 2 h 9"/>
                  <a:gd name="T46" fmla="*/ 0 w 7"/>
                  <a:gd name="T47" fmla="*/ 2 h 9"/>
                  <a:gd name="T48" fmla="*/ 0 w 7"/>
                  <a:gd name="T49" fmla="*/ 2 h 9"/>
                  <a:gd name="T50" fmla="*/ 0 w 7"/>
                  <a:gd name="T51" fmla="*/ 2 h 9"/>
                  <a:gd name="T52" fmla="*/ 0 w 7"/>
                  <a:gd name="T53" fmla="*/ 0 h 9"/>
                  <a:gd name="T54" fmla="*/ 0 w 7"/>
                  <a:gd name="T55" fmla="*/ 0 h 9"/>
                  <a:gd name="T56" fmla="*/ 2 w 7"/>
                  <a:gd name="T57" fmla="*/ 0 h 9"/>
                  <a:gd name="T58" fmla="*/ 2 w 7"/>
                  <a:gd name="T59" fmla="*/ 0 h 9"/>
                  <a:gd name="T60" fmla="*/ 2 w 7"/>
                  <a:gd name="T61" fmla="*/ 0 h 9"/>
                  <a:gd name="T62" fmla="*/ 2 w 7"/>
                  <a:gd name="T63" fmla="*/ 0 h 9"/>
                  <a:gd name="T64" fmla="*/ 2 w 7"/>
                  <a:gd name="T65" fmla="*/ 0 h 9"/>
                  <a:gd name="T66" fmla="*/ 3 w 7"/>
                  <a:gd name="T67" fmla="*/ 0 h 9"/>
                  <a:gd name="T68" fmla="*/ 3 w 7"/>
                  <a:gd name="T69" fmla="*/ 0 h 9"/>
                  <a:gd name="T70" fmla="*/ 3 w 7"/>
                  <a:gd name="T71" fmla="*/ 2 h 9"/>
                  <a:gd name="T72" fmla="*/ 3 w 7"/>
                  <a:gd name="T73" fmla="*/ 2 h 9"/>
                  <a:gd name="T74" fmla="*/ 5 w 7"/>
                  <a:gd name="T75" fmla="*/ 2 h 9"/>
                  <a:gd name="T76" fmla="*/ 7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7" y="6"/>
                    </a:moveTo>
                    <a:lnTo>
                      <a:pt x="7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Freeform 2541">
                <a:extLst>
                  <a:ext uri="{FF2B5EF4-FFF2-40B4-BE49-F238E27FC236}">
                    <a16:creationId xmlns:a16="http://schemas.microsoft.com/office/drawing/2014/main" id="{1174748F-D28F-6E52-5821-1E23DAC44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2918"/>
                <a:ext cx="8" cy="10"/>
              </a:xfrm>
              <a:custGeom>
                <a:avLst/>
                <a:gdLst>
                  <a:gd name="T0" fmla="*/ 6 w 8"/>
                  <a:gd name="T1" fmla="*/ 63 h 9"/>
                  <a:gd name="T2" fmla="*/ 8 w 8"/>
                  <a:gd name="T3" fmla="*/ 63 h 9"/>
                  <a:gd name="T4" fmla="*/ 8 w 8"/>
                  <a:gd name="T5" fmla="*/ 63 h 9"/>
                  <a:gd name="T6" fmla="*/ 8 w 8"/>
                  <a:gd name="T7" fmla="*/ 70 h 9"/>
                  <a:gd name="T8" fmla="*/ 6 w 8"/>
                  <a:gd name="T9" fmla="*/ 70 h 9"/>
                  <a:gd name="T10" fmla="*/ 6 w 8"/>
                  <a:gd name="T11" fmla="*/ 70 h 9"/>
                  <a:gd name="T12" fmla="*/ 6 w 8"/>
                  <a:gd name="T13" fmla="*/ 87 h 9"/>
                  <a:gd name="T14" fmla="*/ 6 w 8"/>
                  <a:gd name="T15" fmla="*/ 87 h 9"/>
                  <a:gd name="T16" fmla="*/ 6 w 8"/>
                  <a:gd name="T17" fmla="*/ 87 h 9"/>
                  <a:gd name="T18" fmla="*/ 5 w 8"/>
                  <a:gd name="T19" fmla="*/ 87 h 9"/>
                  <a:gd name="T20" fmla="*/ 5 w 8"/>
                  <a:gd name="T21" fmla="*/ 87 h 9"/>
                  <a:gd name="T22" fmla="*/ 5 w 8"/>
                  <a:gd name="T23" fmla="*/ 87 h 9"/>
                  <a:gd name="T24" fmla="*/ 5 w 8"/>
                  <a:gd name="T25" fmla="*/ 87 h 9"/>
                  <a:gd name="T26" fmla="*/ 3 w 8"/>
                  <a:gd name="T27" fmla="*/ 87 h 9"/>
                  <a:gd name="T28" fmla="*/ 3 w 8"/>
                  <a:gd name="T29" fmla="*/ 87 h 9"/>
                  <a:gd name="T30" fmla="*/ 3 w 8"/>
                  <a:gd name="T31" fmla="*/ 70 h 9"/>
                  <a:gd name="T32" fmla="*/ 3 w 8"/>
                  <a:gd name="T33" fmla="*/ 70 h 9"/>
                  <a:gd name="T34" fmla="*/ 0 w 8"/>
                  <a:gd name="T35" fmla="*/ 3 h 9"/>
                  <a:gd name="T36" fmla="*/ 0 w 8"/>
                  <a:gd name="T37" fmla="*/ 3 h 9"/>
                  <a:gd name="T38" fmla="*/ 0 w 8"/>
                  <a:gd name="T39" fmla="*/ 1 h 9"/>
                  <a:gd name="T40" fmla="*/ 0 w 8"/>
                  <a:gd name="T41" fmla="*/ 1 h 9"/>
                  <a:gd name="T42" fmla="*/ 0 w 8"/>
                  <a:gd name="T43" fmla="*/ 1 h 9"/>
                  <a:gd name="T44" fmla="*/ 0 w 8"/>
                  <a:gd name="T45" fmla="*/ 1 h 9"/>
                  <a:gd name="T46" fmla="*/ 0 w 8"/>
                  <a:gd name="T47" fmla="*/ 0 h 9"/>
                  <a:gd name="T48" fmla="*/ 1 w 8"/>
                  <a:gd name="T49" fmla="*/ 0 h 9"/>
                  <a:gd name="T50" fmla="*/ 1 w 8"/>
                  <a:gd name="T51" fmla="*/ 0 h 9"/>
                  <a:gd name="T52" fmla="*/ 1 w 8"/>
                  <a:gd name="T53" fmla="*/ 0 h 9"/>
                  <a:gd name="T54" fmla="*/ 3 w 8"/>
                  <a:gd name="T55" fmla="*/ 0 h 9"/>
                  <a:gd name="T56" fmla="*/ 3 w 8"/>
                  <a:gd name="T57" fmla="*/ 0 h 9"/>
                  <a:gd name="T58" fmla="*/ 3 w 8"/>
                  <a:gd name="T59" fmla="*/ 0 h 9"/>
                  <a:gd name="T60" fmla="*/ 3 w 8"/>
                  <a:gd name="T61" fmla="*/ 0 h 9"/>
                  <a:gd name="T62" fmla="*/ 5 w 8"/>
                  <a:gd name="T63" fmla="*/ 0 h 9"/>
                  <a:gd name="T64" fmla="*/ 5 w 8"/>
                  <a:gd name="T65" fmla="*/ 1 h 9"/>
                  <a:gd name="T66" fmla="*/ 5 w 8"/>
                  <a:gd name="T67" fmla="*/ 1 h 9"/>
                  <a:gd name="T68" fmla="*/ 6 w 8"/>
                  <a:gd name="T69" fmla="*/ 63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6" y="6"/>
                    </a:move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3" name="Freeform 2542">
                <a:extLst>
                  <a:ext uri="{FF2B5EF4-FFF2-40B4-BE49-F238E27FC236}">
                    <a16:creationId xmlns:a16="http://schemas.microsoft.com/office/drawing/2014/main" id="{F80C5040-C256-4752-8949-17E8BA007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2918"/>
                <a:ext cx="8" cy="10"/>
              </a:xfrm>
              <a:custGeom>
                <a:avLst/>
                <a:gdLst>
                  <a:gd name="T0" fmla="*/ 6 w 8"/>
                  <a:gd name="T1" fmla="*/ 63 h 9"/>
                  <a:gd name="T2" fmla="*/ 8 w 8"/>
                  <a:gd name="T3" fmla="*/ 63 h 9"/>
                  <a:gd name="T4" fmla="*/ 8 w 8"/>
                  <a:gd name="T5" fmla="*/ 63 h 9"/>
                  <a:gd name="T6" fmla="*/ 8 w 8"/>
                  <a:gd name="T7" fmla="*/ 63 h 9"/>
                  <a:gd name="T8" fmla="*/ 8 w 8"/>
                  <a:gd name="T9" fmla="*/ 70 h 9"/>
                  <a:gd name="T10" fmla="*/ 6 w 8"/>
                  <a:gd name="T11" fmla="*/ 70 h 9"/>
                  <a:gd name="T12" fmla="*/ 6 w 8"/>
                  <a:gd name="T13" fmla="*/ 70 h 9"/>
                  <a:gd name="T14" fmla="*/ 6 w 8"/>
                  <a:gd name="T15" fmla="*/ 87 h 9"/>
                  <a:gd name="T16" fmla="*/ 6 w 8"/>
                  <a:gd name="T17" fmla="*/ 87 h 9"/>
                  <a:gd name="T18" fmla="*/ 6 w 8"/>
                  <a:gd name="T19" fmla="*/ 87 h 9"/>
                  <a:gd name="T20" fmla="*/ 5 w 8"/>
                  <a:gd name="T21" fmla="*/ 87 h 9"/>
                  <a:gd name="T22" fmla="*/ 5 w 8"/>
                  <a:gd name="T23" fmla="*/ 87 h 9"/>
                  <a:gd name="T24" fmla="*/ 5 w 8"/>
                  <a:gd name="T25" fmla="*/ 87 h 9"/>
                  <a:gd name="T26" fmla="*/ 5 w 8"/>
                  <a:gd name="T27" fmla="*/ 87 h 9"/>
                  <a:gd name="T28" fmla="*/ 5 w 8"/>
                  <a:gd name="T29" fmla="*/ 87 h 9"/>
                  <a:gd name="T30" fmla="*/ 3 w 8"/>
                  <a:gd name="T31" fmla="*/ 87 h 9"/>
                  <a:gd name="T32" fmla="*/ 3 w 8"/>
                  <a:gd name="T33" fmla="*/ 87 h 9"/>
                  <a:gd name="T34" fmla="*/ 3 w 8"/>
                  <a:gd name="T35" fmla="*/ 70 h 9"/>
                  <a:gd name="T36" fmla="*/ 3 w 8"/>
                  <a:gd name="T37" fmla="*/ 70 h 9"/>
                  <a:gd name="T38" fmla="*/ 0 w 8"/>
                  <a:gd name="T39" fmla="*/ 3 h 9"/>
                  <a:gd name="T40" fmla="*/ 0 w 8"/>
                  <a:gd name="T41" fmla="*/ 3 h 9"/>
                  <a:gd name="T42" fmla="*/ 0 w 8"/>
                  <a:gd name="T43" fmla="*/ 1 h 9"/>
                  <a:gd name="T44" fmla="*/ 0 w 8"/>
                  <a:gd name="T45" fmla="*/ 1 h 9"/>
                  <a:gd name="T46" fmla="*/ 0 w 8"/>
                  <a:gd name="T47" fmla="*/ 1 h 9"/>
                  <a:gd name="T48" fmla="*/ 0 w 8"/>
                  <a:gd name="T49" fmla="*/ 1 h 9"/>
                  <a:gd name="T50" fmla="*/ 0 w 8"/>
                  <a:gd name="T51" fmla="*/ 1 h 9"/>
                  <a:gd name="T52" fmla="*/ 0 w 8"/>
                  <a:gd name="T53" fmla="*/ 0 h 9"/>
                  <a:gd name="T54" fmla="*/ 1 w 8"/>
                  <a:gd name="T55" fmla="*/ 0 h 9"/>
                  <a:gd name="T56" fmla="*/ 1 w 8"/>
                  <a:gd name="T57" fmla="*/ 0 h 9"/>
                  <a:gd name="T58" fmla="*/ 1 w 8"/>
                  <a:gd name="T59" fmla="*/ 0 h 9"/>
                  <a:gd name="T60" fmla="*/ 3 w 8"/>
                  <a:gd name="T61" fmla="*/ 0 h 9"/>
                  <a:gd name="T62" fmla="*/ 3 w 8"/>
                  <a:gd name="T63" fmla="*/ 0 h 9"/>
                  <a:gd name="T64" fmla="*/ 3 w 8"/>
                  <a:gd name="T65" fmla="*/ 0 h 9"/>
                  <a:gd name="T66" fmla="*/ 3 w 8"/>
                  <a:gd name="T67" fmla="*/ 0 h 9"/>
                  <a:gd name="T68" fmla="*/ 3 w 8"/>
                  <a:gd name="T69" fmla="*/ 0 h 9"/>
                  <a:gd name="T70" fmla="*/ 5 w 8"/>
                  <a:gd name="T71" fmla="*/ 0 h 9"/>
                  <a:gd name="T72" fmla="*/ 5 w 8"/>
                  <a:gd name="T73" fmla="*/ 1 h 9"/>
                  <a:gd name="T74" fmla="*/ 5 w 8"/>
                  <a:gd name="T75" fmla="*/ 1 h 9"/>
                  <a:gd name="T76" fmla="*/ 6 w 8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6" y="6"/>
                    </a:move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Freeform 2543">
                <a:extLst>
                  <a:ext uri="{FF2B5EF4-FFF2-40B4-BE49-F238E27FC236}">
                    <a16:creationId xmlns:a16="http://schemas.microsoft.com/office/drawing/2014/main" id="{AD6667FB-9E85-F69C-0D54-90149274C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2913"/>
                <a:ext cx="9" cy="9"/>
              </a:xfrm>
              <a:custGeom>
                <a:avLst/>
                <a:gdLst>
                  <a:gd name="T0" fmla="*/ 9 w 9"/>
                  <a:gd name="T1" fmla="*/ 6 h 9"/>
                  <a:gd name="T2" fmla="*/ 9 w 9"/>
                  <a:gd name="T3" fmla="*/ 6 h 9"/>
                  <a:gd name="T4" fmla="*/ 9 w 9"/>
                  <a:gd name="T5" fmla="*/ 6 h 9"/>
                  <a:gd name="T6" fmla="*/ 9 w 9"/>
                  <a:gd name="T7" fmla="*/ 6 h 9"/>
                  <a:gd name="T8" fmla="*/ 9 w 9"/>
                  <a:gd name="T9" fmla="*/ 8 h 9"/>
                  <a:gd name="T10" fmla="*/ 9 w 9"/>
                  <a:gd name="T11" fmla="*/ 8 h 9"/>
                  <a:gd name="T12" fmla="*/ 9 w 9"/>
                  <a:gd name="T13" fmla="*/ 8 h 9"/>
                  <a:gd name="T14" fmla="*/ 9 w 9"/>
                  <a:gd name="T15" fmla="*/ 8 h 9"/>
                  <a:gd name="T16" fmla="*/ 7 w 9"/>
                  <a:gd name="T17" fmla="*/ 9 h 9"/>
                  <a:gd name="T18" fmla="*/ 7 w 9"/>
                  <a:gd name="T19" fmla="*/ 9 h 9"/>
                  <a:gd name="T20" fmla="*/ 7 w 9"/>
                  <a:gd name="T21" fmla="*/ 9 h 9"/>
                  <a:gd name="T22" fmla="*/ 7 w 9"/>
                  <a:gd name="T23" fmla="*/ 9 h 9"/>
                  <a:gd name="T24" fmla="*/ 5 w 9"/>
                  <a:gd name="T25" fmla="*/ 9 h 9"/>
                  <a:gd name="T26" fmla="*/ 5 w 9"/>
                  <a:gd name="T27" fmla="*/ 9 h 9"/>
                  <a:gd name="T28" fmla="*/ 5 w 9"/>
                  <a:gd name="T29" fmla="*/ 9 h 9"/>
                  <a:gd name="T30" fmla="*/ 4 w 9"/>
                  <a:gd name="T31" fmla="*/ 8 h 9"/>
                  <a:gd name="T32" fmla="*/ 4 w 9"/>
                  <a:gd name="T33" fmla="*/ 8 h 9"/>
                  <a:gd name="T34" fmla="*/ 0 w 9"/>
                  <a:gd name="T35" fmla="*/ 3 h 9"/>
                  <a:gd name="T36" fmla="*/ 0 w 9"/>
                  <a:gd name="T37" fmla="*/ 3 h 9"/>
                  <a:gd name="T38" fmla="*/ 0 w 9"/>
                  <a:gd name="T39" fmla="*/ 3 h 9"/>
                  <a:gd name="T40" fmla="*/ 0 w 9"/>
                  <a:gd name="T41" fmla="*/ 3 h 9"/>
                  <a:gd name="T42" fmla="*/ 0 w 9"/>
                  <a:gd name="T43" fmla="*/ 2 h 9"/>
                  <a:gd name="T44" fmla="*/ 0 w 9"/>
                  <a:gd name="T45" fmla="*/ 2 h 9"/>
                  <a:gd name="T46" fmla="*/ 0 w 9"/>
                  <a:gd name="T47" fmla="*/ 2 h 9"/>
                  <a:gd name="T48" fmla="*/ 2 w 9"/>
                  <a:gd name="T49" fmla="*/ 2 h 9"/>
                  <a:gd name="T50" fmla="*/ 2 w 9"/>
                  <a:gd name="T51" fmla="*/ 0 h 9"/>
                  <a:gd name="T52" fmla="*/ 2 w 9"/>
                  <a:gd name="T53" fmla="*/ 0 h 9"/>
                  <a:gd name="T54" fmla="*/ 2 w 9"/>
                  <a:gd name="T55" fmla="*/ 0 h 9"/>
                  <a:gd name="T56" fmla="*/ 4 w 9"/>
                  <a:gd name="T57" fmla="*/ 0 h 9"/>
                  <a:gd name="T58" fmla="*/ 4 w 9"/>
                  <a:gd name="T59" fmla="*/ 0 h 9"/>
                  <a:gd name="T60" fmla="*/ 4 w 9"/>
                  <a:gd name="T61" fmla="*/ 0 h 9"/>
                  <a:gd name="T62" fmla="*/ 4 w 9"/>
                  <a:gd name="T63" fmla="*/ 0 h 9"/>
                  <a:gd name="T64" fmla="*/ 5 w 9"/>
                  <a:gd name="T65" fmla="*/ 2 h 9"/>
                  <a:gd name="T66" fmla="*/ 5 w 9"/>
                  <a:gd name="T67" fmla="*/ 2 h 9"/>
                  <a:gd name="T68" fmla="*/ 9 w 9"/>
                  <a:gd name="T69" fmla="*/ 6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9" y="6"/>
                    </a:moveTo>
                    <a:lnTo>
                      <a:pt x="9" y="6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5" name="Freeform 2544">
                <a:extLst>
                  <a:ext uri="{FF2B5EF4-FFF2-40B4-BE49-F238E27FC236}">
                    <a16:creationId xmlns:a16="http://schemas.microsoft.com/office/drawing/2014/main" id="{8537A71C-E1DD-F164-5A3D-FA4E4670E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2913"/>
                <a:ext cx="9" cy="9"/>
              </a:xfrm>
              <a:custGeom>
                <a:avLst/>
                <a:gdLst>
                  <a:gd name="T0" fmla="*/ 9 w 9"/>
                  <a:gd name="T1" fmla="*/ 6 h 9"/>
                  <a:gd name="T2" fmla="*/ 9 w 9"/>
                  <a:gd name="T3" fmla="*/ 6 h 9"/>
                  <a:gd name="T4" fmla="*/ 9 w 9"/>
                  <a:gd name="T5" fmla="*/ 6 h 9"/>
                  <a:gd name="T6" fmla="*/ 9 w 9"/>
                  <a:gd name="T7" fmla="*/ 6 h 9"/>
                  <a:gd name="T8" fmla="*/ 9 w 9"/>
                  <a:gd name="T9" fmla="*/ 6 h 9"/>
                  <a:gd name="T10" fmla="*/ 9 w 9"/>
                  <a:gd name="T11" fmla="*/ 8 h 9"/>
                  <a:gd name="T12" fmla="*/ 9 w 9"/>
                  <a:gd name="T13" fmla="*/ 8 h 9"/>
                  <a:gd name="T14" fmla="*/ 9 w 9"/>
                  <a:gd name="T15" fmla="*/ 8 h 9"/>
                  <a:gd name="T16" fmla="*/ 9 w 9"/>
                  <a:gd name="T17" fmla="*/ 8 h 9"/>
                  <a:gd name="T18" fmla="*/ 7 w 9"/>
                  <a:gd name="T19" fmla="*/ 9 h 9"/>
                  <a:gd name="T20" fmla="*/ 7 w 9"/>
                  <a:gd name="T21" fmla="*/ 9 h 9"/>
                  <a:gd name="T22" fmla="*/ 7 w 9"/>
                  <a:gd name="T23" fmla="*/ 9 h 9"/>
                  <a:gd name="T24" fmla="*/ 7 w 9"/>
                  <a:gd name="T25" fmla="*/ 9 h 9"/>
                  <a:gd name="T26" fmla="*/ 7 w 9"/>
                  <a:gd name="T27" fmla="*/ 9 h 9"/>
                  <a:gd name="T28" fmla="*/ 5 w 9"/>
                  <a:gd name="T29" fmla="*/ 9 h 9"/>
                  <a:gd name="T30" fmla="*/ 5 w 9"/>
                  <a:gd name="T31" fmla="*/ 9 h 9"/>
                  <a:gd name="T32" fmla="*/ 5 w 9"/>
                  <a:gd name="T33" fmla="*/ 9 h 9"/>
                  <a:gd name="T34" fmla="*/ 4 w 9"/>
                  <a:gd name="T35" fmla="*/ 8 h 9"/>
                  <a:gd name="T36" fmla="*/ 4 w 9"/>
                  <a:gd name="T37" fmla="*/ 8 h 9"/>
                  <a:gd name="T38" fmla="*/ 0 w 9"/>
                  <a:gd name="T39" fmla="*/ 3 h 9"/>
                  <a:gd name="T40" fmla="*/ 0 w 9"/>
                  <a:gd name="T41" fmla="*/ 3 h 9"/>
                  <a:gd name="T42" fmla="*/ 0 w 9"/>
                  <a:gd name="T43" fmla="*/ 3 h 9"/>
                  <a:gd name="T44" fmla="*/ 0 w 9"/>
                  <a:gd name="T45" fmla="*/ 3 h 9"/>
                  <a:gd name="T46" fmla="*/ 0 w 9"/>
                  <a:gd name="T47" fmla="*/ 3 h 9"/>
                  <a:gd name="T48" fmla="*/ 0 w 9"/>
                  <a:gd name="T49" fmla="*/ 2 h 9"/>
                  <a:gd name="T50" fmla="*/ 0 w 9"/>
                  <a:gd name="T51" fmla="*/ 2 h 9"/>
                  <a:gd name="T52" fmla="*/ 0 w 9"/>
                  <a:gd name="T53" fmla="*/ 2 h 9"/>
                  <a:gd name="T54" fmla="*/ 2 w 9"/>
                  <a:gd name="T55" fmla="*/ 2 h 9"/>
                  <a:gd name="T56" fmla="*/ 2 w 9"/>
                  <a:gd name="T57" fmla="*/ 0 h 9"/>
                  <a:gd name="T58" fmla="*/ 2 w 9"/>
                  <a:gd name="T59" fmla="*/ 0 h 9"/>
                  <a:gd name="T60" fmla="*/ 2 w 9"/>
                  <a:gd name="T61" fmla="*/ 0 h 9"/>
                  <a:gd name="T62" fmla="*/ 4 w 9"/>
                  <a:gd name="T63" fmla="*/ 0 h 9"/>
                  <a:gd name="T64" fmla="*/ 4 w 9"/>
                  <a:gd name="T65" fmla="*/ 0 h 9"/>
                  <a:gd name="T66" fmla="*/ 4 w 9"/>
                  <a:gd name="T67" fmla="*/ 0 h 9"/>
                  <a:gd name="T68" fmla="*/ 4 w 9"/>
                  <a:gd name="T69" fmla="*/ 0 h 9"/>
                  <a:gd name="T70" fmla="*/ 4 w 9"/>
                  <a:gd name="T71" fmla="*/ 0 h 9"/>
                  <a:gd name="T72" fmla="*/ 5 w 9"/>
                  <a:gd name="T73" fmla="*/ 2 h 9"/>
                  <a:gd name="T74" fmla="*/ 5 w 9"/>
                  <a:gd name="T75" fmla="*/ 2 h 9"/>
                  <a:gd name="T76" fmla="*/ 9 w 9"/>
                  <a:gd name="T77" fmla="*/ 6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9">
                    <a:moveTo>
                      <a:pt x="9" y="6"/>
                    </a:moveTo>
                    <a:lnTo>
                      <a:pt x="9" y="6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4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9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6" name="Freeform 2545">
                <a:extLst>
                  <a:ext uri="{FF2B5EF4-FFF2-40B4-BE49-F238E27FC236}">
                    <a16:creationId xmlns:a16="http://schemas.microsoft.com/office/drawing/2014/main" id="{CF1A73A9-4C9E-FF8A-D24F-4D3FA2E27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6" y="2910"/>
                <a:ext cx="8" cy="8"/>
              </a:xfrm>
              <a:custGeom>
                <a:avLst/>
                <a:gdLst>
                  <a:gd name="T0" fmla="*/ 8 w 8"/>
                  <a:gd name="T1" fmla="*/ 5 h 8"/>
                  <a:gd name="T2" fmla="*/ 8 w 8"/>
                  <a:gd name="T3" fmla="*/ 5 h 8"/>
                  <a:gd name="T4" fmla="*/ 8 w 8"/>
                  <a:gd name="T5" fmla="*/ 5 h 8"/>
                  <a:gd name="T6" fmla="*/ 8 w 8"/>
                  <a:gd name="T7" fmla="*/ 5 h 8"/>
                  <a:gd name="T8" fmla="*/ 8 w 8"/>
                  <a:gd name="T9" fmla="*/ 6 h 8"/>
                  <a:gd name="T10" fmla="*/ 8 w 8"/>
                  <a:gd name="T11" fmla="*/ 6 h 8"/>
                  <a:gd name="T12" fmla="*/ 8 w 8"/>
                  <a:gd name="T13" fmla="*/ 6 h 8"/>
                  <a:gd name="T14" fmla="*/ 8 w 8"/>
                  <a:gd name="T15" fmla="*/ 6 h 8"/>
                  <a:gd name="T16" fmla="*/ 8 w 8"/>
                  <a:gd name="T17" fmla="*/ 6 h 8"/>
                  <a:gd name="T18" fmla="*/ 7 w 8"/>
                  <a:gd name="T19" fmla="*/ 8 h 8"/>
                  <a:gd name="T20" fmla="*/ 7 w 8"/>
                  <a:gd name="T21" fmla="*/ 8 h 8"/>
                  <a:gd name="T22" fmla="*/ 7 w 8"/>
                  <a:gd name="T23" fmla="*/ 8 h 8"/>
                  <a:gd name="T24" fmla="*/ 7 w 8"/>
                  <a:gd name="T25" fmla="*/ 8 h 8"/>
                  <a:gd name="T26" fmla="*/ 7 w 8"/>
                  <a:gd name="T27" fmla="*/ 8 h 8"/>
                  <a:gd name="T28" fmla="*/ 5 w 8"/>
                  <a:gd name="T29" fmla="*/ 8 h 8"/>
                  <a:gd name="T30" fmla="*/ 5 w 8"/>
                  <a:gd name="T31" fmla="*/ 8 h 8"/>
                  <a:gd name="T32" fmla="*/ 5 w 8"/>
                  <a:gd name="T33" fmla="*/ 8 h 8"/>
                  <a:gd name="T34" fmla="*/ 5 w 8"/>
                  <a:gd name="T35" fmla="*/ 8 h 8"/>
                  <a:gd name="T36" fmla="*/ 5 w 8"/>
                  <a:gd name="T37" fmla="*/ 6 h 8"/>
                  <a:gd name="T38" fmla="*/ 0 w 8"/>
                  <a:gd name="T39" fmla="*/ 3 h 8"/>
                  <a:gd name="T40" fmla="*/ 0 w 8"/>
                  <a:gd name="T41" fmla="*/ 3 h 8"/>
                  <a:gd name="T42" fmla="*/ 0 w 8"/>
                  <a:gd name="T43" fmla="*/ 2 h 8"/>
                  <a:gd name="T44" fmla="*/ 0 w 8"/>
                  <a:gd name="T45" fmla="*/ 2 h 8"/>
                  <a:gd name="T46" fmla="*/ 0 w 8"/>
                  <a:gd name="T47" fmla="*/ 2 h 8"/>
                  <a:gd name="T48" fmla="*/ 0 w 8"/>
                  <a:gd name="T49" fmla="*/ 2 h 8"/>
                  <a:gd name="T50" fmla="*/ 0 w 8"/>
                  <a:gd name="T51" fmla="*/ 2 h 8"/>
                  <a:gd name="T52" fmla="*/ 0 w 8"/>
                  <a:gd name="T53" fmla="*/ 0 h 8"/>
                  <a:gd name="T54" fmla="*/ 0 w 8"/>
                  <a:gd name="T55" fmla="*/ 0 h 8"/>
                  <a:gd name="T56" fmla="*/ 2 w 8"/>
                  <a:gd name="T57" fmla="*/ 0 h 8"/>
                  <a:gd name="T58" fmla="*/ 2 w 8"/>
                  <a:gd name="T59" fmla="*/ 0 h 8"/>
                  <a:gd name="T60" fmla="*/ 2 w 8"/>
                  <a:gd name="T61" fmla="*/ 0 h 8"/>
                  <a:gd name="T62" fmla="*/ 2 w 8"/>
                  <a:gd name="T63" fmla="*/ 0 h 8"/>
                  <a:gd name="T64" fmla="*/ 2 w 8"/>
                  <a:gd name="T65" fmla="*/ 0 h 8"/>
                  <a:gd name="T66" fmla="*/ 3 w 8"/>
                  <a:gd name="T67" fmla="*/ 0 h 8"/>
                  <a:gd name="T68" fmla="*/ 3 w 8"/>
                  <a:gd name="T69" fmla="*/ 0 h 8"/>
                  <a:gd name="T70" fmla="*/ 3 w 8"/>
                  <a:gd name="T71" fmla="*/ 0 h 8"/>
                  <a:gd name="T72" fmla="*/ 3 w 8"/>
                  <a:gd name="T73" fmla="*/ 0 h 8"/>
                  <a:gd name="T74" fmla="*/ 5 w 8"/>
                  <a:gd name="T75" fmla="*/ 0 h 8"/>
                  <a:gd name="T76" fmla="*/ 8 w 8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lnTo>
                      <a:pt x="8" y="5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7" name="Freeform 2546">
                <a:extLst>
                  <a:ext uri="{FF2B5EF4-FFF2-40B4-BE49-F238E27FC236}">
                    <a16:creationId xmlns:a16="http://schemas.microsoft.com/office/drawing/2014/main" id="{E502A6DF-658F-4AC9-85AF-76D41459D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6" y="2910"/>
                <a:ext cx="8" cy="8"/>
              </a:xfrm>
              <a:custGeom>
                <a:avLst/>
                <a:gdLst>
                  <a:gd name="T0" fmla="*/ 8 w 8"/>
                  <a:gd name="T1" fmla="*/ 5 h 8"/>
                  <a:gd name="T2" fmla="*/ 8 w 8"/>
                  <a:gd name="T3" fmla="*/ 5 h 8"/>
                  <a:gd name="T4" fmla="*/ 8 w 8"/>
                  <a:gd name="T5" fmla="*/ 5 h 8"/>
                  <a:gd name="T6" fmla="*/ 8 w 8"/>
                  <a:gd name="T7" fmla="*/ 5 h 8"/>
                  <a:gd name="T8" fmla="*/ 8 w 8"/>
                  <a:gd name="T9" fmla="*/ 6 h 8"/>
                  <a:gd name="T10" fmla="*/ 8 w 8"/>
                  <a:gd name="T11" fmla="*/ 6 h 8"/>
                  <a:gd name="T12" fmla="*/ 8 w 8"/>
                  <a:gd name="T13" fmla="*/ 6 h 8"/>
                  <a:gd name="T14" fmla="*/ 8 w 8"/>
                  <a:gd name="T15" fmla="*/ 6 h 8"/>
                  <a:gd name="T16" fmla="*/ 8 w 8"/>
                  <a:gd name="T17" fmla="*/ 6 h 8"/>
                  <a:gd name="T18" fmla="*/ 7 w 8"/>
                  <a:gd name="T19" fmla="*/ 8 h 8"/>
                  <a:gd name="T20" fmla="*/ 7 w 8"/>
                  <a:gd name="T21" fmla="*/ 8 h 8"/>
                  <a:gd name="T22" fmla="*/ 7 w 8"/>
                  <a:gd name="T23" fmla="*/ 8 h 8"/>
                  <a:gd name="T24" fmla="*/ 7 w 8"/>
                  <a:gd name="T25" fmla="*/ 8 h 8"/>
                  <a:gd name="T26" fmla="*/ 7 w 8"/>
                  <a:gd name="T27" fmla="*/ 8 h 8"/>
                  <a:gd name="T28" fmla="*/ 5 w 8"/>
                  <a:gd name="T29" fmla="*/ 8 h 8"/>
                  <a:gd name="T30" fmla="*/ 5 w 8"/>
                  <a:gd name="T31" fmla="*/ 8 h 8"/>
                  <a:gd name="T32" fmla="*/ 5 w 8"/>
                  <a:gd name="T33" fmla="*/ 8 h 8"/>
                  <a:gd name="T34" fmla="*/ 5 w 8"/>
                  <a:gd name="T35" fmla="*/ 8 h 8"/>
                  <a:gd name="T36" fmla="*/ 5 w 8"/>
                  <a:gd name="T37" fmla="*/ 6 h 8"/>
                  <a:gd name="T38" fmla="*/ 0 w 8"/>
                  <a:gd name="T39" fmla="*/ 3 h 8"/>
                  <a:gd name="T40" fmla="*/ 0 w 8"/>
                  <a:gd name="T41" fmla="*/ 3 h 8"/>
                  <a:gd name="T42" fmla="*/ 0 w 8"/>
                  <a:gd name="T43" fmla="*/ 2 h 8"/>
                  <a:gd name="T44" fmla="*/ 0 w 8"/>
                  <a:gd name="T45" fmla="*/ 2 h 8"/>
                  <a:gd name="T46" fmla="*/ 0 w 8"/>
                  <a:gd name="T47" fmla="*/ 2 h 8"/>
                  <a:gd name="T48" fmla="*/ 0 w 8"/>
                  <a:gd name="T49" fmla="*/ 2 h 8"/>
                  <a:gd name="T50" fmla="*/ 0 w 8"/>
                  <a:gd name="T51" fmla="*/ 2 h 8"/>
                  <a:gd name="T52" fmla="*/ 0 w 8"/>
                  <a:gd name="T53" fmla="*/ 0 h 8"/>
                  <a:gd name="T54" fmla="*/ 0 w 8"/>
                  <a:gd name="T55" fmla="*/ 0 h 8"/>
                  <a:gd name="T56" fmla="*/ 2 w 8"/>
                  <a:gd name="T57" fmla="*/ 0 h 8"/>
                  <a:gd name="T58" fmla="*/ 2 w 8"/>
                  <a:gd name="T59" fmla="*/ 0 h 8"/>
                  <a:gd name="T60" fmla="*/ 2 w 8"/>
                  <a:gd name="T61" fmla="*/ 0 h 8"/>
                  <a:gd name="T62" fmla="*/ 2 w 8"/>
                  <a:gd name="T63" fmla="*/ 0 h 8"/>
                  <a:gd name="T64" fmla="*/ 2 w 8"/>
                  <a:gd name="T65" fmla="*/ 0 h 8"/>
                  <a:gd name="T66" fmla="*/ 3 w 8"/>
                  <a:gd name="T67" fmla="*/ 0 h 8"/>
                  <a:gd name="T68" fmla="*/ 3 w 8"/>
                  <a:gd name="T69" fmla="*/ 0 h 8"/>
                  <a:gd name="T70" fmla="*/ 3 w 8"/>
                  <a:gd name="T71" fmla="*/ 0 h 8"/>
                  <a:gd name="T72" fmla="*/ 3 w 8"/>
                  <a:gd name="T73" fmla="*/ 0 h 8"/>
                  <a:gd name="T74" fmla="*/ 5 w 8"/>
                  <a:gd name="T75" fmla="*/ 0 h 8"/>
                  <a:gd name="T76" fmla="*/ 8 w 8"/>
                  <a:gd name="T77" fmla="*/ 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lnTo>
                      <a:pt x="8" y="5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8" name="Freeform 2547">
                <a:extLst>
                  <a:ext uri="{FF2B5EF4-FFF2-40B4-BE49-F238E27FC236}">
                    <a16:creationId xmlns:a16="http://schemas.microsoft.com/office/drawing/2014/main" id="{43E943F7-A09B-BE27-D886-1E52B8489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1" y="2906"/>
                <a:ext cx="10" cy="9"/>
              </a:xfrm>
              <a:custGeom>
                <a:avLst/>
                <a:gdLst>
                  <a:gd name="T0" fmla="*/ 10 w 10"/>
                  <a:gd name="T1" fmla="*/ 4 h 9"/>
                  <a:gd name="T2" fmla="*/ 10 w 10"/>
                  <a:gd name="T3" fmla="*/ 4 h 9"/>
                  <a:gd name="T4" fmla="*/ 10 w 10"/>
                  <a:gd name="T5" fmla="*/ 4 h 9"/>
                  <a:gd name="T6" fmla="*/ 10 w 10"/>
                  <a:gd name="T7" fmla="*/ 6 h 9"/>
                  <a:gd name="T8" fmla="*/ 10 w 10"/>
                  <a:gd name="T9" fmla="*/ 6 h 9"/>
                  <a:gd name="T10" fmla="*/ 10 w 10"/>
                  <a:gd name="T11" fmla="*/ 6 h 9"/>
                  <a:gd name="T12" fmla="*/ 10 w 10"/>
                  <a:gd name="T13" fmla="*/ 6 h 9"/>
                  <a:gd name="T14" fmla="*/ 10 w 10"/>
                  <a:gd name="T15" fmla="*/ 7 h 9"/>
                  <a:gd name="T16" fmla="*/ 10 w 10"/>
                  <a:gd name="T17" fmla="*/ 7 h 9"/>
                  <a:gd name="T18" fmla="*/ 8 w 10"/>
                  <a:gd name="T19" fmla="*/ 7 h 9"/>
                  <a:gd name="T20" fmla="*/ 8 w 10"/>
                  <a:gd name="T21" fmla="*/ 7 h 9"/>
                  <a:gd name="T22" fmla="*/ 8 w 10"/>
                  <a:gd name="T23" fmla="*/ 9 h 9"/>
                  <a:gd name="T24" fmla="*/ 7 w 10"/>
                  <a:gd name="T25" fmla="*/ 9 h 9"/>
                  <a:gd name="T26" fmla="*/ 7 w 10"/>
                  <a:gd name="T27" fmla="*/ 9 h 9"/>
                  <a:gd name="T28" fmla="*/ 7 w 10"/>
                  <a:gd name="T29" fmla="*/ 7 h 9"/>
                  <a:gd name="T30" fmla="*/ 7 w 10"/>
                  <a:gd name="T31" fmla="*/ 7 h 9"/>
                  <a:gd name="T32" fmla="*/ 5 w 10"/>
                  <a:gd name="T33" fmla="*/ 7 h 9"/>
                  <a:gd name="T34" fmla="*/ 2 w 10"/>
                  <a:gd name="T35" fmla="*/ 4 h 9"/>
                  <a:gd name="T36" fmla="*/ 2 w 10"/>
                  <a:gd name="T37" fmla="*/ 4 h 9"/>
                  <a:gd name="T38" fmla="*/ 2 w 10"/>
                  <a:gd name="T39" fmla="*/ 3 h 9"/>
                  <a:gd name="T40" fmla="*/ 0 w 10"/>
                  <a:gd name="T41" fmla="*/ 3 h 9"/>
                  <a:gd name="T42" fmla="*/ 0 w 10"/>
                  <a:gd name="T43" fmla="*/ 3 h 9"/>
                  <a:gd name="T44" fmla="*/ 0 w 10"/>
                  <a:gd name="T45" fmla="*/ 1 h 9"/>
                  <a:gd name="T46" fmla="*/ 2 w 10"/>
                  <a:gd name="T47" fmla="*/ 1 h 9"/>
                  <a:gd name="T48" fmla="*/ 2 w 10"/>
                  <a:gd name="T49" fmla="*/ 1 h 9"/>
                  <a:gd name="T50" fmla="*/ 2 w 10"/>
                  <a:gd name="T51" fmla="*/ 1 h 9"/>
                  <a:gd name="T52" fmla="*/ 2 w 10"/>
                  <a:gd name="T53" fmla="*/ 1 h 9"/>
                  <a:gd name="T54" fmla="*/ 2 w 10"/>
                  <a:gd name="T55" fmla="*/ 0 h 9"/>
                  <a:gd name="T56" fmla="*/ 2 w 10"/>
                  <a:gd name="T57" fmla="*/ 0 h 9"/>
                  <a:gd name="T58" fmla="*/ 3 w 10"/>
                  <a:gd name="T59" fmla="*/ 0 h 9"/>
                  <a:gd name="T60" fmla="*/ 3 w 10"/>
                  <a:gd name="T61" fmla="*/ 0 h 9"/>
                  <a:gd name="T62" fmla="*/ 3 w 10"/>
                  <a:gd name="T63" fmla="*/ 0 h 9"/>
                  <a:gd name="T64" fmla="*/ 5 w 10"/>
                  <a:gd name="T65" fmla="*/ 0 h 9"/>
                  <a:gd name="T66" fmla="*/ 5 w 10"/>
                  <a:gd name="T67" fmla="*/ 1 h 9"/>
                  <a:gd name="T68" fmla="*/ 10 w 10"/>
                  <a:gd name="T69" fmla="*/ 4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9">
                    <a:moveTo>
                      <a:pt x="10" y="4"/>
                    </a:moveTo>
                    <a:lnTo>
                      <a:pt x="10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9" name="Freeform 2548">
                <a:extLst>
                  <a:ext uri="{FF2B5EF4-FFF2-40B4-BE49-F238E27FC236}">
                    <a16:creationId xmlns:a16="http://schemas.microsoft.com/office/drawing/2014/main" id="{8D6180B2-85ED-8489-82FF-3A4686825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1" y="2906"/>
                <a:ext cx="10" cy="9"/>
              </a:xfrm>
              <a:custGeom>
                <a:avLst/>
                <a:gdLst>
                  <a:gd name="T0" fmla="*/ 10 w 10"/>
                  <a:gd name="T1" fmla="*/ 4 h 9"/>
                  <a:gd name="T2" fmla="*/ 10 w 10"/>
                  <a:gd name="T3" fmla="*/ 4 h 9"/>
                  <a:gd name="T4" fmla="*/ 10 w 10"/>
                  <a:gd name="T5" fmla="*/ 4 h 9"/>
                  <a:gd name="T6" fmla="*/ 10 w 10"/>
                  <a:gd name="T7" fmla="*/ 6 h 9"/>
                  <a:gd name="T8" fmla="*/ 10 w 10"/>
                  <a:gd name="T9" fmla="*/ 6 h 9"/>
                  <a:gd name="T10" fmla="*/ 10 w 10"/>
                  <a:gd name="T11" fmla="*/ 6 h 9"/>
                  <a:gd name="T12" fmla="*/ 10 w 10"/>
                  <a:gd name="T13" fmla="*/ 6 h 9"/>
                  <a:gd name="T14" fmla="*/ 10 w 10"/>
                  <a:gd name="T15" fmla="*/ 6 h 9"/>
                  <a:gd name="T16" fmla="*/ 10 w 10"/>
                  <a:gd name="T17" fmla="*/ 7 h 9"/>
                  <a:gd name="T18" fmla="*/ 10 w 10"/>
                  <a:gd name="T19" fmla="*/ 7 h 9"/>
                  <a:gd name="T20" fmla="*/ 8 w 10"/>
                  <a:gd name="T21" fmla="*/ 7 h 9"/>
                  <a:gd name="T22" fmla="*/ 8 w 10"/>
                  <a:gd name="T23" fmla="*/ 7 h 9"/>
                  <a:gd name="T24" fmla="*/ 8 w 10"/>
                  <a:gd name="T25" fmla="*/ 9 h 9"/>
                  <a:gd name="T26" fmla="*/ 7 w 10"/>
                  <a:gd name="T27" fmla="*/ 9 h 9"/>
                  <a:gd name="T28" fmla="*/ 7 w 10"/>
                  <a:gd name="T29" fmla="*/ 9 h 9"/>
                  <a:gd name="T30" fmla="*/ 7 w 10"/>
                  <a:gd name="T31" fmla="*/ 9 h 9"/>
                  <a:gd name="T32" fmla="*/ 7 w 10"/>
                  <a:gd name="T33" fmla="*/ 7 h 9"/>
                  <a:gd name="T34" fmla="*/ 7 w 10"/>
                  <a:gd name="T35" fmla="*/ 7 h 9"/>
                  <a:gd name="T36" fmla="*/ 5 w 10"/>
                  <a:gd name="T37" fmla="*/ 7 h 9"/>
                  <a:gd name="T38" fmla="*/ 2 w 10"/>
                  <a:gd name="T39" fmla="*/ 4 h 9"/>
                  <a:gd name="T40" fmla="*/ 2 w 10"/>
                  <a:gd name="T41" fmla="*/ 4 h 9"/>
                  <a:gd name="T42" fmla="*/ 2 w 10"/>
                  <a:gd name="T43" fmla="*/ 3 h 9"/>
                  <a:gd name="T44" fmla="*/ 0 w 10"/>
                  <a:gd name="T45" fmla="*/ 3 h 9"/>
                  <a:gd name="T46" fmla="*/ 0 w 10"/>
                  <a:gd name="T47" fmla="*/ 3 h 9"/>
                  <a:gd name="T48" fmla="*/ 0 w 10"/>
                  <a:gd name="T49" fmla="*/ 3 h 9"/>
                  <a:gd name="T50" fmla="*/ 0 w 10"/>
                  <a:gd name="T51" fmla="*/ 1 h 9"/>
                  <a:gd name="T52" fmla="*/ 2 w 10"/>
                  <a:gd name="T53" fmla="*/ 1 h 9"/>
                  <a:gd name="T54" fmla="*/ 2 w 10"/>
                  <a:gd name="T55" fmla="*/ 1 h 9"/>
                  <a:gd name="T56" fmla="*/ 2 w 10"/>
                  <a:gd name="T57" fmla="*/ 1 h 9"/>
                  <a:gd name="T58" fmla="*/ 2 w 10"/>
                  <a:gd name="T59" fmla="*/ 1 h 9"/>
                  <a:gd name="T60" fmla="*/ 2 w 10"/>
                  <a:gd name="T61" fmla="*/ 0 h 9"/>
                  <a:gd name="T62" fmla="*/ 2 w 10"/>
                  <a:gd name="T63" fmla="*/ 0 h 9"/>
                  <a:gd name="T64" fmla="*/ 3 w 10"/>
                  <a:gd name="T65" fmla="*/ 0 h 9"/>
                  <a:gd name="T66" fmla="*/ 3 w 10"/>
                  <a:gd name="T67" fmla="*/ 0 h 9"/>
                  <a:gd name="T68" fmla="*/ 3 w 10"/>
                  <a:gd name="T69" fmla="*/ 0 h 9"/>
                  <a:gd name="T70" fmla="*/ 3 w 10"/>
                  <a:gd name="T71" fmla="*/ 0 h 9"/>
                  <a:gd name="T72" fmla="*/ 5 w 10"/>
                  <a:gd name="T73" fmla="*/ 0 h 9"/>
                  <a:gd name="T74" fmla="*/ 5 w 10"/>
                  <a:gd name="T75" fmla="*/ 1 h 9"/>
                  <a:gd name="T76" fmla="*/ 10 w 10"/>
                  <a:gd name="T77" fmla="*/ 4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9">
                    <a:moveTo>
                      <a:pt x="10" y="4"/>
                    </a:moveTo>
                    <a:lnTo>
                      <a:pt x="10" y="4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10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0" name="Freeform 2549">
                <a:extLst>
                  <a:ext uri="{FF2B5EF4-FFF2-40B4-BE49-F238E27FC236}">
                    <a16:creationId xmlns:a16="http://schemas.microsoft.com/office/drawing/2014/main" id="{75991D06-E769-A21C-C46D-7898409A3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2903"/>
                <a:ext cx="8" cy="10"/>
              </a:xfrm>
              <a:custGeom>
                <a:avLst/>
                <a:gdLst>
                  <a:gd name="T0" fmla="*/ 8 w 8"/>
                  <a:gd name="T1" fmla="*/ 8251 h 7"/>
                  <a:gd name="T2" fmla="*/ 8 w 8"/>
                  <a:gd name="T3" fmla="*/ 11787 h 7"/>
                  <a:gd name="T4" fmla="*/ 8 w 8"/>
                  <a:gd name="T5" fmla="*/ 11787 h 7"/>
                  <a:gd name="T6" fmla="*/ 8 w 8"/>
                  <a:gd name="T7" fmla="*/ 11787 h 7"/>
                  <a:gd name="T8" fmla="*/ 8 w 8"/>
                  <a:gd name="T9" fmla="*/ 11787 h 7"/>
                  <a:gd name="T10" fmla="*/ 8 w 8"/>
                  <a:gd name="T11" fmla="*/ 16839 h 7"/>
                  <a:gd name="T12" fmla="*/ 8 w 8"/>
                  <a:gd name="T13" fmla="*/ 16839 h 7"/>
                  <a:gd name="T14" fmla="*/ 8 w 8"/>
                  <a:gd name="T15" fmla="*/ 16839 h 7"/>
                  <a:gd name="T16" fmla="*/ 8 w 8"/>
                  <a:gd name="T17" fmla="*/ 17676 h 7"/>
                  <a:gd name="T18" fmla="*/ 8 w 8"/>
                  <a:gd name="T19" fmla="*/ 17676 h 7"/>
                  <a:gd name="T20" fmla="*/ 8 w 8"/>
                  <a:gd name="T21" fmla="*/ 17676 h 7"/>
                  <a:gd name="T22" fmla="*/ 8 w 8"/>
                  <a:gd name="T23" fmla="*/ 17676 h 7"/>
                  <a:gd name="T24" fmla="*/ 6 w 8"/>
                  <a:gd name="T25" fmla="*/ 17676 h 7"/>
                  <a:gd name="T26" fmla="*/ 6 w 8"/>
                  <a:gd name="T27" fmla="*/ 17676 h 7"/>
                  <a:gd name="T28" fmla="*/ 6 w 8"/>
                  <a:gd name="T29" fmla="*/ 17676 h 7"/>
                  <a:gd name="T30" fmla="*/ 5 w 8"/>
                  <a:gd name="T31" fmla="*/ 17676 h 7"/>
                  <a:gd name="T32" fmla="*/ 5 w 8"/>
                  <a:gd name="T33" fmla="*/ 17676 h 7"/>
                  <a:gd name="T34" fmla="*/ 0 w 8"/>
                  <a:gd name="T35" fmla="*/ 11787 h 7"/>
                  <a:gd name="T36" fmla="*/ 0 w 8"/>
                  <a:gd name="T37" fmla="*/ 11787 h 7"/>
                  <a:gd name="T38" fmla="*/ 0 w 8"/>
                  <a:gd name="T39" fmla="*/ 11787 h 7"/>
                  <a:gd name="T40" fmla="*/ 0 w 8"/>
                  <a:gd name="T41" fmla="*/ 8251 h 7"/>
                  <a:gd name="T42" fmla="*/ 0 w 8"/>
                  <a:gd name="T43" fmla="*/ 8251 h 7"/>
                  <a:gd name="T44" fmla="*/ 0 w 8"/>
                  <a:gd name="T45" fmla="*/ 8251 h 7"/>
                  <a:gd name="T46" fmla="*/ 0 w 8"/>
                  <a:gd name="T47" fmla="*/ 8251 h 7"/>
                  <a:gd name="T48" fmla="*/ 0 w 8"/>
                  <a:gd name="T49" fmla="*/ 1 h 7"/>
                  <a:gd name="T50" fmla="*/ 0 w 8"/>
                  <a:gd name="T51" fmla="*/ 1 h 7"/>
                  <a:gd name="T52" fmla="*/ 0 w 8"/>
                  <a:gd name="T53" fmla="*/ 1 h 7"/>
                  <a:gd name="T54" fmla="*/ 0 w 8"/>
                  <a:gd name="T55" fmla="*/ 0 h 7"/>
                  <a:gd name="T56" fmla="*/ 0 w 8"/>
                  <a:gd name="T57" fmla="*/ 0 h 7"/>
                  <a:gd name="T58" fmla="*/ 1 w 8"/>
                  <a:gd name="T59" fmla="*/ 0 h 7"/>
                  <a:gd name="T60" fmla="*/ 1 w 8"/>
                  <a:gd name="T61" fmla="*/ 0 h 7"/>
                  <a:gd name="T62" fmla="*/ 1 w 8"/>
                  <a:gd name="T63" fmla="*/ 0 h 7"/>
                  <a:gd name="T64" fmla="*/ 3 w 8"/>
                  <a:gd name="T65" fmla="*/ 0 h 7"/>
                  <a:gd name="T66" fmla="*/ 3 w 8"/>
                  <a:gd name="T67" fmla="*/ 0 h 7"/>
                  <a:gd name="T68" fmla="*/ 8 w 8"/>
                  <a:gd name="T69" fmla="*/ 8251 h 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4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1" name="Freeform 2550">
                <a:extLst>
                  <a:ext uri="{FF2B5EF4-FFF2-40B4-BE49-F238E27FC236}">
                    <a16:creationId xmlns:a16="http://schemas.microsoft.com/office/drawing/2014/main" id="{4E3F77F8-D402-E738-119D-B0CE4D91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2903"/>
                <a:ext cx="8" cy="10"/>
              </a:xfrm>
              <a:custGeom>
                <a:avLst/>
                <a:gdLst>
                  <a:gd name="T0" fmla="*/ 8 w 8"/>
                  <a:gd name="T1" fmla="*/ 8251 h 7"/>
                  <a:gd name="T2" fmla="*/ 8 w 8"/>
                  <a:gd name="T3" fmla="*/ 11787 h 7"/>
                  <a:gd name="T4" fmla="*/ 8 w 8"/>
                  <a:gd name="T5" fmla="*/ 11787 h 7"/>
                  <a:gd name="T6" fmla="*/ 8 w 8"/>
                  <a:gd name="T7" fmla="*/ 11787 h 7"/>
                  <a:gd name="T8" fmla="*/ 8 w 8"/>
                  <a:gd name="T9" fmla="*/ 11787 h 7"/>
                  <a:gd name="T10" fmla="*/ 8 w 8"/>
                  <a:gd name="T11" fmla="*/ 16839 h 7"/>
                  <a:gd name="T12" fmla="*/ 8 w 8"/>
                  <a:gd name="T13" fmla="*/ 16839 h 7"/>
                  <a:gd name="T14" fmla="*/ 8 w 8"/>
                  <a:gd name="T15" fmla="*/ 16839 h 7"/>
                  <a:gd name="T16" fmla="*/ 8 w 8"/>
                  <a:gd name="T17" fmla="*/ 16839 h 7"/>
                  <a:gd name="T18" fmla="*/ 8 w 8"/>
                  <a:gd name="T19" fmla="*/ 17676 h 7"/>
                  <a:gd name="T20" fmla="*/ 8 w 8"/>
                  <a:gd name="T21" fmla="*/ 17676 h 7"/>
                  <a:gd name="T22" fmla="*/ 8 w 8"/>
                  <a:gd name="T23" fmla="*/ 17676 h 7"/>
                  <a:gd name="T24" fmla="*/ 8 w 8"/>
                  <a:gd name="T25" fmla="*/ 17676 h 7"/>
                  <a:gd name="T26" fmla="*/ 6 w 8"/>
                  <a:gd name="T27" fmla="*/ 17676 h 7"/>
                  <a:gd name="T28" fmla="*/ 6 w 8"/>
                  <a:gd name="T29" fmla="*/ 17676 h 7"/>
                  <a:gd name="T30" fmla="*/ 6 w 8"/>
                  <a:gd name="T31" fmla="*/ 17676 h 7"/>
                  <a:gd name="T32" fmla="*/ 6 w 8"/>
                  <a:gd name="T33" fmla="*/ 17676 h 7"/>
                  <a:gd name="T34" fmla="*/ 5 w 8"/>
                  <a:gd name="T35" fmla="*/ 17676 h 7"/>
                  <a:gd name="T36" fmla="*/ 5 w 8"/>
                  <a:gd name="T37" fmla="*/ 17676 h 7"/>
                  <a:gd name="T38" fmla="*/ 0 w 8"/>
                  <a:gd name="T39" fmla="*/ 11787 h 7"/>
                  <a:gd name="T40" fmla="*/ 0 w 8"/>
                  <a:gd name="T41" fmla="*/ 11787 h 7"/>
                  <a:gd name="T42" fmla="*/ 0 w 8"/>
                  <a:gd name="T43" fmla="*/ 11787 h 7"/>
                  <a:gd name="T44" fmla="*/ 0 w 8"/>
                  <a:gd name="T45" fmla="*/ 8251 h 7"/>
                  <a:gd name="T46" fmla="*/ 0 w 8"/>
                  <a:gd name="T47" fmla="*/ 8251 h 7"/>
                  <a:gd name="T48" fmla="*/ 0 w 8"/>
                  <a:gd name="T49" fmla="*/ 8251 h 7"/>
                  <a:gd name="T50" fmla="*/ 0 w 8"/>
                  <a:gd name="T51" fmla="*/ 8251 h 7"/>
                  <a:gd name="T52" fmla="*/ 0 w 8"/>
                  <a:gd name="T53" fmla="*/ 8251 h 7"/>
                  <a:gd name="T54" fmla="*/ 0 w 8"/>
                  <a:gd name="T55" fmla="*/ 1 h 7"/>
                  <a:gd name="T56" fmla="*/ 0 w 8"/>
                  <a:gd name="T57" fmla="*/ 1 h 7"/>
                  <a:gd name="T58" fmla="*/ 0 w 8"/>
                  <a:gd name="T59" fmla="*/ 1 h 7"/>
                  <a:gd name="T60" fmla="*/ 0 w 8"/>
                  <a:gd name="T61" fmla="*/ 0 h 7"/>
                  <a:gd name="T62" fmla="*/ 0 w 8"/>
                  <a:gd name="T63" fmla="*/ 0 h 7"/>
                  <a:gd name="T64" fmla="*/ 1 w 8"/>
                  <a:gd name="T65" fmla="*/ 0 h 7"/>
                  <a:gd name="T66" fmla="*/ 1 w 8"/>
                  <a:gd name="T67" fmla="*/ 0 h 7"/>
                  <a:gd name="T68" fmla="*/ 1 w 8"/>
                  <a:gd name="T69" fmla="*/ 0 h 7"/>
                  <a:gd name="T70" fmla="*/ 1 w 8"/>
                  <a:gd name="T71" fmla="*/ 0 h 7"/>
                  <a:gd name="T72" fmla="*/ 3 w 8"/>
                  <a:gd name="T73" fmla="*/ 0 h 7"/>
                  <a:gd name="T74" fmla="*/ 3 w 8"/>
                  <a:gd name="T75" fmla="*/ 0 h 7"/>
                  <a:gd name="T76" fmla="*/ 8 w 8"/>
                  <a:gd name="T77" fmla="*/ 8251 h 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8" y="4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2" name="Freeform 2551">
                <a:extLst>
                  <a:ext uri="{FF2B5EF4-FFF2-40B4-BE49-F238E27FC236}">
                    <a16:creationId xmlns:a16="http://schemas.microsoft.com/office/drawing/2014/main" id="{FC3B561B-0F26-1227-BA05-78E9C8F3F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2901"/>
                <a:ext cx="13" cy="9"/>
              </a:xfrm>
              <a:custGeom>
                <a:avLst/>
                <a:gdLst>
                  <a:gd name="T0" fmla="*/ 2512 w 10"/>
                  <a:gd name="T1" fmla="*/ 18206 h 6"/>
                  <a:gd name="T2" fmla="*/ 2512 w 10"/>
                  <a:gd name="T3" fmla="*/ 18206 h 6"/>
                  <a:gd name="T4" fmla="*/ 2512 w 10"/>
                  <a:gd name="T5" fmla="*/ 27309 h 6"/>
                  <a:gd name="T6" fmla="*/ 2512 w 10"/>
                  <a:gd name="T7" fmla="*/ 27309 h 6"/>
                  <a:gd name="T8" fmla="*/ 2512 w 10"/>
                  <a:gd name="T9" fmla="*/ 27309 h 6"/>
                  <a:gd name="T10" fmla="*/ 3266 w 10"/>
                  <a:gd name="T11" fmla="*/ 40964 h 6"/>
                  <a:gd name="T12" fmla="*/ 3266 w 10"/>
                  <a:gd name="T13" fmla="*/ 40964 h 6"/>
                  <a:gd name="T14" fmla="*/ 3266 w 10"/>
                  <a:gd name="T15" fmla="*/ 40964 h 6"/>
                  <a:gd name="T16" fmla="*/ 2512 w 10"/>
                  <a:gd name="T17" fmla="*/ 40964 h 6"/>
                  <a:gd name="T18" fmla="*/ 2512 w 10"/>
                  <a:gd name="T19" fmla="*/ 47426 h 6"/>
                  <a:gd name="T20" fmla="*/ 2512 w 10"/>
                  <a:gd name="T21" fmla="*/ 47426 h 6"/>
                  <a:gd name="T22" fmla="*/ 2512 w 10"/>
                  <a:gd name="T23" fmla="*/ 47426 h 6"/>
                  <a:gd name="T24" fmla="*/ 2512 w 10"/>
                  <a:gd name="T25" fmla="*/ 47426 h 6"/>
                  <a:gd name="T26" fmla="*/ 1932 w 10"/>
                  <a:gd name="T27" fmla="*/ 47426 h 6"/>
                  <a:gd name="T28" fmla="*/ 1932 w 10"/>
                  <a:gd name="T29" fmla="*/ 47426 h 6"/>
                  <a:gd name="T30" fmla="*/ 1932 w 10"/>
                  <a:gd name="T31" fmla="*/ 47426 h 6"/>
                  <a:gd name="T32" fmla="*/ 1802 w 10"/>
                  <a:gd name="T33" fmla="*/ 47426 h 6"/>
                  <a:gd name="T34" fmla="*/ 0 w 10"/>
                  <a:gd name="T35" fmla="*/ 40964 h 6"/>
                  <a:gd name="T36" fmla="*/ 0 w 10"/>
                  <a:gd name="T37" fmla="*/ 40964 h 6"/>
                  <a:gd name="T38" fmla="*/ 0 w 10"/>
                  <a:gd name="T39" fmla="*/ 27309 h 6"/>
                  <a:gd name="T40" fmla="*/ 0 w 10"/>
                  <a:gd name="T41" fmla="*/ 27309 h 6"/>
                  <a:gd name="T42" fmla="*/ 0 w 10"/>
                  <a:gd name="T43" fmla="*/ 27309 h 6"/>
                  <a:gd name="T44" fmla="*/ 0 w 10"/>
                  <a:gd name="T45" fmla="*/ 18206 h 6"/>
                  <a:gd name="T46" fmla="*/ 0 w 10"/>
                  <a:gd name="T47" fmla="*/ 18206 h 6"/>
                  <a:gd name="T48" fmla="*/ 0 w 10"/>
                  <a:gd name="T49" fmla="*/ 18206 h 6"/>
                  <a:gd name="T50" fmla="*/ 0 w 10"/>
                  <a:gd name="T51" fmla="*/ 18206 h 6"/>
                  <a:gd name="T52" fmla="*/ 0 w 10"/>
                  <a:gd name="T53" fmla="*/ 0 h 6"/>
                  <a:gd name="T54" fmla="*/ 0 w 10"/>
                  <a:gd name="T55" fmla="*/ 0 h 6"/>
                  <a:gd name="T56" fmla="*/ 0 w 10"/>
                  <a:gd name="T57" fmla="*/ 0 h 6"/>
                  <a:gd name="T58" fmla="*/ 1 w 10"/>
                  <a:gd name="T59" fmla="*/ 0 h 6"/>
                  <a:gd name="T60" fmla="*/ 1 w 10"/>
                  <a:gd name="T61" fmla="*/ 0 h 6"/>
                  <a:gd name="T62" fmla="*/ 1 w 10"/>
                  <a:gd name="T63" fmla="*/ 0 h 6"/>
                  <a:gd name="T64" fmla="*/ 1 w 10"/>
                  <a:gd name="T65" fmla="*/ 0 h 6"/>
                  <a:gd name="T66" fmla="*/ 1066 w 10"/>
                  <a:gd name="T67" fmla="*/ 0 h 6"/>
                  <a:gd name="T68" fmla="*/ 2512 w 10"/>
                  <a:gd name="T69" fmla="*/ 1820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8" y="2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3" name="Freeform 2552">
                <a:extLst>
                  <a:ext uri="{FF2B5EF4-FFF2-40B4-BE49-F238E27FC236}">
                    <a16:creationId xmlns:a16="http://schemas.microsoft.com/office/drawing/2014/main" id="{47BE5863-A01C-228B-8867-BF193C2EB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2901"/>
                <a:ext cx="13" cy="9"/>
              </a:xfrm>
              <a:custGeom>
                <a:avLst/>
                <a:gdLst>
                  <a:gd name="T0" fmla="*/ 2512 w 10"/>
                  <a:gd name="T1" fmla="*/ 18206 h 6"/>
                  <a:gd name="T2" fmla="*/ 2512 w 10"/>
                  <a:gd name="T3" fmla="*/ 18206 h 6"/>
                  <a:gd name="T4" fmla="*/ 2512 w 10"/>
                  <a:gd name="T5" fmla="*/ 27309 h 6"/>
                  <a:gd name="T6" fmla="*/ 2512 w 10"/>
                  <a:gd name="T7" fmla="*/ 27309 h 6"/>
                  <a:gd name="T8" fmla="*/ 2512 w 10"/>
                  <a:gd name="T9" fmla="*/ 27309 h 6"/>
                  <a:gd name="T10" fmla="*/ 3266 w 10"/>
                  <a:gd name="T11" fmla="*/ 40964 h 6"/>
                  <a:gd name="T12" fmla="*/ 3266 w 10"/>
                  <a:gd name="T13" fmla="*/ 40964 h 6"/>
                  <a:gd name="T14" fmla="*/ 3266 w 10"/>
                  <a:gd name="T15" fmla="*/ 40964 h 6"/>
                  <a:gd name="T16" fmla="*/ 3266 w 10"/>
                  <a:gd name="T17" fmla="*/ 40964 h 6"/>
                  <a:gd name="T18" fmla="*/ 2512 w 10"/>
                  <a:gd name="T19" fmla="*/ 40964 h 6"/>
                  <a:gd name="T20" fmla="*/ 2512 w 10"/>
                  <a:gd name="T21" fmla="*/ 47426 h 6"/>
                  <a:gd name="T22" fmla="*/ 2512 w 10"/>
                  <a:gd name="T23" fmla="*/ 47426 h 6"/>
                  <a:gd name="T24" fmla="*/ 2512 w 10"/>
                  <a:gd name="T25" fmla="*/ 47426 h 6"/>
                  <a:gd name="T26" fmla="*/ 2512 w 10"/>
                  <a:gd name="T27" fmla="*/ 47426 h 6"/>
                  <a:gd name="T28" fmla="*/ 1932 w 10"/>
                  <a:gd name="T29" fmla="*/ 47426 h 6"/>
                  <a:gd name="T30" fmla="*/ 1932 w 10"/>
                  <a:gd name="T31" fmla="*/ 47426 h 6"/>
                  <a:gd name="T32" fmla="*/ 1932 w 10"/>
                  <a:gd name="T33" fmla="*/ 47426 h 6"/>
                  <a:gd name="T34" fmla="*/ 1932 w 10"/>
                  <a:gd name="T35" fmla="*/ 47426 h 6"/>
                  <a:gd name="T36" fmla="*/ 1802 w 10"/>
                  <a:gd name="T37" fmla="*/ 47426 h 6"/>
                  <a:gd name="T38" fmla="*/ 0 w 10"/>
                  <a:gd name="T39" fmla="*/ 40964 h 6"/>
                  <a:gd name="T40" fmla="*/ 0 w 10"/>
                  <a:gd name="T41" fmla="*/ 40964 h 6"/>
                  <a:gd name="T42" fmla="*/ 0 w 10"/>
                  <a:gd name="T43" fmla="*/ 27309 h 6"/>
                  <a:gd name="T44" fmla="*/ 0 w 10"/>
                  <a:gd name="T45" fmla="*/ 27309 h 6"/>
                  <a:gd name="T46" fmla="*/ 0 w 10"/>
                  <a:gd name="T47" fmla="*/ 27309 h 6"/>
                  <a:gd name="T48" fmla="*/ 0 w 10"/>
                  <a:gd name="T49" fmla="*/ 18206 h 6"/>
                  <a:gd name="T50" fmla="*/ 0 w 10"/>
                  <a:gd name="T51" fmla="*/ 18206 h 6"/>
                  <a:gd name="T52" fmla="*/ 0 w 10"/>
                  <a:gd name="T53" fmla="*/ 18206 h 6"/>
                  <a:gd name="T54" fmla="*/ 0 w 10"/>
                  <a:gd name="T55" fmla="*/ 18206 h 6"/>
                  <a:gd name="T56" fmla="*/ 0 w 10"/>
                  <a:gd name="T57" fmla="*/ 18206 h 6"/>
                  <a:gd name="T58" fmla="*/ 0 w 10"/>
                  <a:gd name="T59" fmla="*/ 0 h 6"/>
                  <a:gd name="T60" fmla="*/ 0 w 10"/>
                  <a:gd name="T61" fmla="*/ 0 h 6"/>
                  <a:gd name="T62" fmla="*/ 0 w 10"/>
                  <a:gd name="T63" fmla="*/ 0 h 6"/>
                  <a:gd name="T64" fmla="*/ 1 w 10"/>
                  <a:gd name="T65" fmla="*/ 0 h 6"/>
                  <a:gd name="T66" fmla="*/ 1 w 10"/>
                  <a:gd name="T67" fmla="*/ 0 h 6"/>
                  <a:gd name="T68" fmla="*/ 1 w 10"/>
                  <a:gd name="T69" fmla="*/ 0 h 6"/>
                  <a:gd name="T70" fmla="*/ 1 w 10"/>
                  <a:gd name="T71" fmla="*/ 0 h 6"/>
                  <a:gd name="T72" fmla="*/ 1 w 10"/>
                  <a:gd name="T73" fmla="*/ 0 h 6"/>
                  <a:gd name="T74" fmla="*/ 1066 w 10"/>
                  <a:gd name="T75" fmla="*/ 0 h 6"/>
                  <a:gd name="T76" fmla="*/ 2512 w 10"/>
                  <a:gd name="T77" fmla="*/ 1820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8" y="2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4" name="Freeform 2553">
                <a:extLst>
                  <a:ext uri="{FF2B5EF4-FFF2-40B4-BE49-F238E27FC236}">
                    <a16:creationId xmlns:a16="http://schemas.microsoft.com/office/drawing/2014/main" id="{65B5BF6E-3741-8EF3-60C6-5B23F8A1E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900"/>
                <a:ext cx="15" cy="9"/>
              </a:xfrm>
              <a:custGeom>
                <a:avLst/>
                <a:gdLst>
                  <a:gd name="T0" fmla="*/ 1111 w 12"/>
                  <a:gd name="T1" fmla="*/ 12137 h 6"/>
                  <a:gd name="T2" fmla="*/ 1389 w 12"/>
                  <a:gd name="T3" fmla="*/ 12137 h 6"/>
                  <a:gd name="T4" fmla="*/ 1389 w 12"/>
                  <a:gd name="T5" fmla="*/ 12137 h 6"/>
                  <a:gd name="T6" fmla="*/ 1389 w 12"/>
                  <a:gd name="T7" fmla="*/ 12137 h 6"/>
                  <a:gd name="T8" fmla="*/ 1389 w 12"/>
                  <a:gd name="T9" fmla="*/ 27309 h 6"/>
                  <a:gd name="T10" fmla="*/ 1389 w 12"/>
                  <a:gd name="T11" fmla="*/ 27309 h 6"/>
                  <a:gd name="T12" fmla="*/ 1720 w 12"/>
                  <a:gd name="T13" fmla="*/ 27309 h 6"/>
                  <a:gd name="T14" fmla="*/ 1720 w 12"/>
                  <a:gd name="T15" fmla="*/ 27309 h 6"/>
                  <a:gd name="T16" fmla="*/ 1720 w 12"/>
                  <a:gd name="T17" fmla="*/ 27309 h 6"/>
                  <a:gd name="T18" fmla="*/ 1720 w 12"/>
                  <a:gd name="T19" fmla="*/ 31617 h 6"/>
                  <a:gd name="T20" fmla="*/ 1389 w 12"/>
                  <a:gd name="T21" fmla="*/ 31617 h 6"/>
                  <a:gd name="T22" fmla="*/ 1389 w 12"/>
                  <a:gd name="T23" fmla="*/ 31617 h 6"/>
                  <a:gd name="T24" fmla="*/ 1389 w 12"/>
                  <a:gd name="T25" fmla="*/ 31617 h 6"/>
                  <a:gd name="T26" fmla="*/ 1389 w 12"/>
                  <a:gd name="T27" fmla="*/ 47426 h 6"/>
                  <a:gd name="T28" fmla="*/ 1111 w 12"/>
                  <a:gd name="T29" fmla="*/ 47426 h 6"/>
                  <a:gd name="T30" fmla="*/ 1111 w 12"/>
                  <a:gd name="T31" fmla="*/ 47426 h 6"/>
                  <a:gd name="T32" fmla="*/ 1111 w 12"/>
                  <a:gd name="T33" fmla="*/ 47426 h 6"/>
                  <a:gd name="T34" fmla="*/ 1111 w 12"/>
                  <a:gd name="T35" fmla="*/ 47426 h 6"/>
                  <a:gd name="T36" fmla="*/ 1111 w 12"/>
                  <a:gd name="T37" fmla="*/ 47426 h 6"/>
                  <a:gd name="T38" fmla="*/ 364 w 12"/>
                  <a:gd name="T39" fmla="*/ 31617 h 6"/>
                  <a:gd name="T40" fmla="*/ 364 w 12"/>
                  <a:gd name="T41" fmla="*/ 27309 h 6"/>
                  <a:gd name="T42" fmla="*/ 364 w 12"/>
                  <a:gd name="T43" fmla="*/ 27309 h 6"/>
                  <a:gd name="T44" fmla="*/ 364 w 12"/>
                  <a:gd name="T45" fmla="*/ 27309 h 6"/>
                  <a:gd name="T46" fmla="*/ 364 w 12"/>
                  <a:gd name="T47" fmla="*/ 27309 h 6"/>
                  <a:gd name="T48" fmla="*/ 364 w 12"/>
                  <a:gd name="T49" fmla="*/ 27309 h 6"/>
                  <a:gd name="T50" fmla="*/ 0 w 12"/>
                  <a:gd name="T51" fmla="*/ 12137 h 6"/>
                  <a:gd name="T52" fmla="*/ 0 w 12"/>
                  <a:gd name="T53" fmla="*/ 12137 h 6"/>
                  <a:gd name="T54" fmla="*/ 0 w 12"/>
                  <a:gd name="T55" fmla="*/ 12137 h 6"/>
                  <a:gd name="T56" fmla="*/ 0 w 12"/>
                  <a:gd name="T57" fmla="*/ 12137 h 6"/>
                  <a:gd name="T58" fmla="*/ 364 w 12"/>
                  <a:gd name="T59" fmla="*/ 12137 h 6"/>
                  <a:gd name="T60" fmla="*/ 364 w 12"/>
                  <a:gd name="T61" fmla="*/ 0 h 6"/>
                  <a:gd name="T62" fmla="*/ 364 w 12"/>
                  <a:gd name="T63" fmla="*/ 0 h 6"/>
                  <a:gd name="T64" fmla="*/ 364 w 12"/>
                  <a:gd name="T65" fmla="*/ 0 h 6"/>
                  <a:gd name="T66" fmla="*/ 364 w 12"/>
                  <a:gd name="T67" fmla="*/ 0 h 6"/>
                  <a:gd name="T68" fmla="*/ 455 w 12"/>
                  <a:gd name="T69" fmla="*/ 0 h 6"/>
                  <a:gd name="T70" fmla="*/ 455 w 12"/>
                  <a:gd name="T71" fmla="*/ 0 h 6"/>
                  <a:gd name="T72" fmla="*/ 455 w 12"/>
                  <a:gd name="T73" fmla="*/ 0 h 6"/>
                  <a:gd name="T74" fmla="*/ 455 w 12"/>
                  <a:gd name="T75" fmla="*/ 0 h 6"/>
                  <a:gd name="T76" fmla="*/ 1111 w 12"/>
                  <a:gd name="T77" fmla="*/ 12137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lnTo>
                      <a:pt x="10" y="1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5" name="Freeform 2554">
                <a:extLst>
                  <a:ext uri="{FF2B5EF4-FFF2-40B4-BE49-F238E27FC236}">
                    <a16:creationId xmlns:a16="http://schemas.microsoft.com/office/drawing/2014/main" id="{ACB2D968-A8E7-F1D8-FD8F-08E449919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6" y="2900"/>
                <a:ext cx="15" cy="9"/>
              </a:xfrm>
              <a:custGeom>
                <a:avLst/>
                <a:gdLst>
                  <a:gd name="T0" fmla="*/ 1111 w 12"/>
                  <a:gd name="T1" fmla="*/ 12137 h 6"/>
                  <a:gd name="T2" fmla="*/ 1389 w 12"/>
                  <a:gd name="T3" fmla="*/ 12137 h 6"/>
                  <a:gd name="T4" fmla="*/ 1389 w 12"/>
                  <a:gd name="T5" fmla="*/ 12137 h 6"/>
                  <a:gd name="T6" fmla="*/ 1389 w 12"/>
                  <a:gd name="T7" fmla="*/ 12137 h 6"/>
                  <a:gd name="T8" fmla="*/ 1389 w 12"/>
                  <a:gd name="T9" fmla="*/ 27309 h 6"/>
                  <a:gd name="T10" fmla="*/ 1389 w 12"/>
                  <a:gd name="T11" fmla="*/ 27309 h 6"/>
                  <a:gd name="T12" fmla="*/ 1720 w 12"/>
                  <a:gd name="T13" fmla="*/ 27309 h 6"/>
                  <a:gd name="T14" fmla="*/ 1720 w 12"/>
                  <a:gd name="T15" fmla="*/ 27309 h 6"/>
                  <a:gd name="T16" fmla="*/ 1720 w 12"/>
                  <a:gd name="T17" fmla="*/ 27309 h 6"/>
                  <a:gd name="T18" fmla="*/ 1720 w 12"/>
                  <a:gd name="T19" fmla="*/ 31617 h 6"/>
                  <a:gd name="T20" fmla="*/ 1389 w 12"/>
                  <a:gd name="T21" fmla="*/ 31617 h 6"/>
                  <a:gd name="T22" fmla="*/ 1389 w 12"/>
                  <a:gd name="T23" fmla="*/ 31617 h 6"/>
                  <a:gd name="T24" fmla="*/ 1389 w 12"/>
                  <a:gd name="T25" fmla="*/ 31617 h 6"/>
                  <a:gd name="T26" fmla="*/ 1389 w 12"/>
                  <a:gd name="T27" fmla="*/ 47426 h 6"/>
                  <a:gd name="T28" fmla="*/ 1111 w 12"/>
                  <a:gd name="T29" fmla="*/ 47426 h 6"/>
                  <a:gd name="T30" fmla="*/ 1111 w 12"/>
                  <a:gd name="T31" fmla="*/ 47426 h 6"/>
                  <a:gd name="T32" fmla="*/ 1111 w 12"/>
                  <a:gd name="T33" fmla="*/ 47426 h 6"/>
                  <a:gd name="T34" fmla="*/ 1111 w 12"/>
                  <a:gd name="T35" fmla="*/ 47426 h 6"/>
                  <a:gd name="T36" fmla="*/ 1111 w 12"/>
                  <a:gd name="T37" fmla="*/ 47426 h 6"/>
                  <a:gd name="T38" fmla="*/ 364 w 12"/>
                  <a:gd name="T39" fmla="*/ 31617 h 6"/>
                  <a:gd name="T40" fmla="*/ 364 w 12"/>
                  <a:gd name="T41" fmla="*/ 27309 h 6"/>
                  <a:gd name="T42" fmla="*/ 364 w 12"/>
                  <a:gd name="T43" fmla="*/ 27309 h 6"/>
                  <a:gd name="T44" fmla="*/ 364 w 12"/>
                  <a:gd name="T45" fmla="*/ 27309 h 6"/>
                  <a:gd name="T46" fmla="*/ 364 w 12"/>
                  <a:gd name="T47" fmla="*/ 27309 h 6"/>
                  <a:gd name="T48" fmla="*/ 364 w 12"/>
                  <a:gd name="T49" fmla="*/ 27309 h 6"/>
                  <a:gd name="T50" fmla="*/ 0 w 12"/>
                  <a:gd name="T51" fmla="*/ 12137 h 6"/>
                  <a:gd name="T52" fmla="*/ 0 w 12"/>
                  <a:gd name="T53" fmla="*/ 12137 h 6"/>
                  <a:gd name="T54" fmla="*/ 0 w 12"/>
                  <a:gd name="T55" fmla="*/ 12137 h 6"/>
                  <a:gd name="T56" fmla="*/ 0 w 12"/>
                  <a:gd name="T57" fmla="*/ 12137 h 6"/>
                  <a:gd name="T58" fmla="*/ 364 w 12"/>
                  <a:gd name="T59" fmla="*/ 12137 h 6"/>
                  <a:gd name="T60" fmla="*/ 364 w 12"/>
                  <a:gd name="T61" fmla="*/ 0 h 6"/>
                  <a:gd name="T62" fmla="*/ 364 w 12"/>
                  <a:gd name="T63" fmla="*/ 0 h 6"/>
                  <a:gd name="T64" fmla="*/ 364 w 12"/>
                  <a:gd name="T65" fmla="*/ 0 h 6"/>
                  <a:gd name="T66" fmla="*/ 364 w 12"/>
                  <a:gd name="T67" fmla="*/ 0 h 6"/>
                  <a:gd name="T68" fmla="*/ 455 w 12"/>
                  <a:gd name="T69" fmla="*/ 0 h 6"/>
                  <a:gd name="T70" fmla="*/ 455 w 12"/>
                  <a:gd name="T71" fmla="*/ 0 h 6"/>
                  <a:gd name="T72" fmla="*/ 455 w 12"/>
                  <a:gd name="T73" fmla="*/ 0 h 6"/>
                  <a:gd name="T74" fmla="*/ 455 w 12"/>
                  <a:gd name="T75" fmla="*/ 0 h 6"/>
                  <a:gd name="T76" fmla="*/ 1111 w 12"/>
                  <a:gd name="T77" fmla="*/ 12137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lnTo>
                      <a:pt x="10" y="1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6" name="Freeform 2555">
                <a:extLst>
                  <a:ext uri="{FF2B5EF4-FFF2-40B4-BE49-F238E27FC236}">
                    <a16:creationId xmlns:a16="http://schemas.microsoft.com/office/drawing/2014/main" id="{F755966E-1244-B2FD-7EA5-028D9732A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898"/>
                <a:ext cx="10" cy="6"/>
              </a:xfrm>
              <a:custGeom>
                <a:avLst/>
                <a:gdLst>
                  <a:gd name="T0" fmla="*/ 8 w 10"/>
                  <a:gd name="T1" fmla="*/ 2 h 6"/>
                  <a:gd name="T2" fmla="*/ 8 w 10"/>
                  <a:gd name="T3" fmla="*/ 2 h 6"/>
                  <a:gd name="T4" fmla="*/ 8 w 10"/>
                  <a:gd name="T5" fmla="*/ 2 h 6"/>
                  <a:gd name="T6" fmla="*/ 10 w 10"/>
                  <a:gd name="T7" fmla="*/ 2 h 6"/>
                  <a:gd name="T8" fmla="*/ 10 w 10"/>
                  <a:gd name="T9" fmla="*/ 2 h 6"/>
                  <a:gd name="T10" fmla="*/ 10 w 10"/>
                  <a:gd name="T11" fmla="*/ 3 h 6"/>
                  <a:gd name="T12" fmla="*/ 10 w 10"/>
                  <a:gd name="T13" fmla="*/ 3 h 6"/>
                  <a:gd name="T14" fmla="*/ 10 w 10"/>
                  <a:gd name="T15" fmla="*/ 3 h 6"/>
                  <a:gd name="T16" fmla="*/ 10 w 10"/>
                  <a:gd name="T17" fmla="*/ 3 h 6"/>
                  <a:gd name="T18" fmla="*/ 10 w 10"/>
                  <a:gd name="T19" fmla="*/ 3 h 6"/>
                  <a:gd name="T20" fmla="*/ 10 w 10"/>
                  <a:gd name="T21" fmla="*/ 5 h 6"/>
                  <a:gd name="T22" fmla="*/ 10 w 10"/>
                  <a:gd name="T23" fmla="*/ 5 h 6"/>
                  <a:gd name="T24" fmla="*/ 10 w 10"/>
                  <a:gd name="T25" fmla="*/ 5 h 6"/>
                  <a:gd name="T26" fmla="*/ 10 w 10"/>
                  <a:gd name="T27" fmla="*/ 5 h 6"/>
                  <a:gd name="T28" fmla="*/ 8 w 10"/>
                  <a:gd name="T29" fmla="*/ 5 h 6"/>
                  <a:gd name="T30" fmla="*/ 8 w 10"/>
                  <a:gd name="T31" fmla="*/ 6 h 6"/>
                  <a:gd name="T32" fmla="*/ 8 w 10"/>
                  <a:gd name="T33" fmla="*/ 6 h 6"/>
                  <a:gd name="T34" fmla="*/ 8 w 10"/>
                  <a:gd name="T35" fmla="*/ 6 h 6"/>
                  <a:gd name="T36" fmla="*/ 8 w 10"/>
                  <a:gd name="T37" fmla="*/ 6 h 6"/>
                  <a:gd name="T38" fmla="*/ 2 w 10"/>
                  <a:gd name="T39" fmla="*/ 5 h 6"/>
                  <a:gd name="T40" fmla="*/ 2 w 10"/>
                  <a:gd name="T41" fmla="*/ 5 h 6"/>
                  <a:gd name="T42" fmla="*/ 2 w 10"/>
                  <a:gd name="T43" fmla="*/ 5 h 6"/>
                  <a:gd name="T44" fmla="*/ 2 w 10"/>
                  <a:gd name="T45" fmla="*/ 5 h 6"/>
                  <a:gd name="T46" fmla="*/ 0 w 10"/>
                  <a:gd name="T47" fmla="*/ 3 h 6"/>
                  <a:gd name="T48" fmla="*/ 0 w 10"/>
                  <a:gd name="T49" fmla="*/ 3 h 6"/>
                  <a:gd name="T50" fmla="*/ 0 w 10"/>
                  <a:gd name="T51" fmla="*/ 3 h 6"/>
                  <a:gd name="T52" fmla="*/ 0 w 10"/>
                  <a:gd name="T53" fmla="*/ 3 h 6"/>
                  <a:gd name="T54" fmla="*/ 0 w 10"/>
                  <a:gd name="T55" fmla="*/ 3 h 6"/>
                  <a:gd name="T56" fmla="*/ 0 w 10"/>
                  <a:gd name="T57" fmla="*/ 2 h 6"/>
                  <a:gd name="T58" fmla="*/ 0 w 10"/>
                  <a:gd name="T59" fmla="*/ 2 h 6"/>
                  <a:gd name="T60" fmla="*/ 0 w 10"/>
                  <a:gd name="T61" fmla="*/ 2 h 6"/>
                  <a:gd name="T62" fmla="*/ 0 w 10"/>
                  <a:gd name="T63" fmla="*/ 2 h 6"/>
                  <a:gd name="T64" fmla="*/ 2 w 10"/>
                  <a:gd name="T65" fmla="*/ 0 h 6"/>
                  <a:gd name="T66" fmla="*/ 2 w 10"/>
                  <a:gd name="T67" fmla="*/ 0 h 6"/>
                  <a:gd name="T68" fmla="*/ 2 w 10"/>
                  <a:gd name="T69" fmla="*/ 0 h 6"/>
                  <a:gd name="T70" fmla="*/ 2 w 10"/>
                  <a:gd name="T71" fmla="*/ 0 h 6"/>
                  <a:gd name="T72" fmla="*/ 2 w 10"/>
                  <a:gd name="T73" fmla="*/ 0 h 6"/>
                  <a:gd name="T74" fmla="*/ 3 w 10"/>
                  <a:gd name="T75" fmla="*/ 0 h 6"/>
                  <a:gd name="T76" fmla="*/ 8 w 10"/>
                  <a:gd name="T77" fmla="*/ 2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8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7" name="Freeform 2556">
                <a:extLst>
                  <a:ext uri="{FF2B5EF4-FFF2-40B4-BE49-F238E27FC236}">
                    <a16:creationId xmlns:a16="http://schemas.microsoft.com/office/drawing/2014/main" id="{6484DEBF-AA47-6311-B889-4218B3657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" y="2898"/>
                <a:ext cx="10" cy="6"/>
              </a:xfrm>
              <a:custGeom>
                <a:avLst/>
                <a:gdLst>
                  <a:gd name="T0" fmla="*/ 8 w 10"/>
                  <a:gd name="T1" fmla="*/ 2 h 6"/>
                  <a:gd name="T2" fmla="*/ 8 w 10"/>
                  <a:gd name="T3" fmla="*/ 2 h 6"/>
                  <a:gd name="T4" fmla="*/ 8 w 10"/>
                  <a:gd name="T5" fmla="*/ 2 h 6"/>
                  <a:gd name="T6" fmla="*/ 10 w 10"/>
                  <a:gd name="T7" fmla="*/ 2 h 6"/>
                  <a:gd name="T8" fmla="*/ 10 w 10"/>
                  <a:gd name="T9" fmla="*/ 2 h 6"/>
                  <a:gd name="T10" fmla="*/ 10 w 10"/>
                  <a:gd name="T11" fmla="*/ 3 h 6"/>
                  <a:gd name="T12" fmla="*/ 10 w 10"/>
                  <a:gd name="T13" fmla="*/ 3 h 6"/>
                  <a:gd name="T14" fmla="*/ 10 w 10"/>
                  <a:gd name="T15" fmla="*/ 3 h 6"/>
                  <a:gd name="T16" fmla="*/ 10 w 10"/>
                  <a:gd name="T17" fmla="*/ 3 h 6"/>
                  <a:gd name="T18" fmla="*/ 10 w 10"/>
                  <a:gd name="T19" fmla="*/ 3 h 6"/>
                  <a:gd name="T20" fmla="*/ 10 w 10"/>
                  <a:gd name="T21" fmla="*/ 5 h 6"/>
                  <a:gd name="T22" fmla="*/ 10 w 10"/>
                  <a:gd name="T23" fmla="*/ 5 h 6"/>
                  <a:gd name="T24" fmla="*/ 10 w 10"/>
                  <a:gd name="T25" fmla="*/ 5 h 6"/>
                  <a:gd name="T26" fmla="*/ 10 w 10"/>
                  <a:gd name="T27" fmla="*/ 5 h 6"/>
                  <a:gd name="T28" fmla="*/ 8 w 10"/>
                  <a:gd name="T29" fmla="*/ 5 h 6"/>
                  <a:gd name="T30" fmla="*/ 8 w 10"/>
                  <a:gd name="T31" fmla="*/ 6 h 6"/>
                  <a:gd name="T32" fmla="*/ 8 w 10"/>
                  <a:gd name="T33" fmla="*/ 6 h 6"/>
                  <a:gd name="T34" fmla="*/ 8 w 10"/>
                  <a:gd name="T35" fmla="*/ 6 h 6"/>
                  <a:gd name="T36" fmla="*/ 8 w 10"/>
                  <a:gd name="T37" fmla="*/ 6 h 6"/>
                  <a:gd name="T38" fmla="*/ 2 w 10"/>
                  <a:gd name="T39" fmla="*/ 5 h 6"/>
                  <a:gd name="T40" fmla="*/ 2 w 10"/>
                  <a:gd name="T41" fmla="*/ 5 h 6"/>
                  <a:gd name="T42" fmla="*/ 2 w 10"/>
                  <a:gd name="T43" fmla="*/ 5 h 6"/>
                  <a:gd name="T44" fmla="*/ 2 w 10"/>
                  <a:gd name="T45" fmla="*/ 5 h 6"/>
                  <a:gd name="T46" fmla="*/ 0 w 10"/>
                  <a:gd name="T47" fmla="*/ 3 h 6"/>
                  <a:gd name="T48" fmla="*/ 0 w 10"/>
                  <a:gd name="T49" fmla="*/ 3 h 6"/>
                  <a:gd name="T50" fmla="*/ 0 w 10"/>
                  <a:gd name="T51" fmla="*/ 3 h 6"/>
                  <a:gd name="T52" fmla="*/ 0 w 10"/>
                  <a:gd name="T53" fmla="*/ 3 h 6"/>
                  <a:gd name="T54" fmla="*/ 0 w 10"/>
                  <a:gd name="T55" fmla="*/ 3 h 6"/>
                  <a:gd name="T56" fmla="*/ 0 w 10"/>
                  <a:gd name="T57" fmla="*/ 2 h 6"/>
                  <a:gd name="T58" fmla="*/ 0 w 10"/>
                  <a:gd name="T59" fmla="*/ 2 h 6"/>
                  <a:gd name="T60" fmla="*/ 0 w 10"/>
                  <a:gd name="T61" fmla="*/ 2 h 6"/>
                  <a:gd name="T62" fmla="*/ 0 w 10"/>
                  <a:gd name="T63" fmla="*/ 2 h 6"/>
                  <a:gd name="T64" fmla="*/ 2 w 10"/>
                  <a:gd name="T65" fmla="*/ 0 h 6"/>
                  <a:gd name="T66" fmla="*/ 2 w 10"/>
                  <a:gd name="T67" fmla="*/ 0 h 6"/>
                  <a:gd name="T68" fmla="*/ 2 w 10"/>
                  <a:gd name="T69" fmla="*/ 0 h 6"/>
                  <a:gd name="T70" fmla="*/ 2 w 10"/>
                  <a:gd name="T71" fmla="*/ 0 h 6"/>
                  <a:gd name="T72" fmla="*/ 2 w 10"/>
                  <a:gd name="T73" fmla="*/ 0 h 6"/>
                  <a:gd name="T74" fmla="*/ 3 w 10"/>
                  <a:gd name="T75" fmla="*/ 0 h 6"/>
                  <a:gd name="T76" fmla="*/ 8 w 10"/>
                  <a:gd name="T77" fmla="*/ 2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8" y="2"/>
                    </a:moveTo>
                    <a:lnTo>
                      <a:pt x="8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8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8" name="Freeform 2557">
                <a:extLst>
                  <a:ext uri="{FF2B5EF4-FFF2-40B4-BE49-F238E27FC236}">
                    <a16:creationId xmlns:a16="http://schemas.microsoft.com/office/drawing/2014/main" id="{324AB100-C753-3F61-54FC-E64606C51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898"/>
                <a:ext cx="8" cy="5"/>
              </a:xfrm>
              <a:custGeom>
                <a:avLst/>
                <a:gdLst>
                  <a:gd name="T0" fmla="*/ 5 w 8"/>
                  <a:gd name="T1" fmla="*/ 0 h 5"/>
                  <a:gd name="T2" fmla="*/ 6 w 8"/>
                  <a:gd name="T3" fmla="*/ 0 h 5"/>
                  <a:gd name="T4" fmla="*/ 6 w 8"/>
                  <a:gd name="T5" fmla="*/ 0 h 5"/>
                  <a:gd name="T6" fmla="*/ 6 w 8"/>
                  <a:gd name="T7" fmla="*/ 0 h 5"/>
                  <a:gd name="T8" fmla="*/ 6 w 8"/>
                  <a:gd name="T9" fmla="*/ 0 h 5"/>
                  <a:gd name="T10" fmla="*/ 8 w 8"/>
                  <a:gd name="T11" fmla="*/ 2 h 5"/>
                  <a:gd name="T12" fmla="*/ 8 w 8"/>
                  <a:gd name="T13" fmla="*/ 2 h 5"/>
                  <a:gd name="T14" fmla="*/ 8 w 8"/>
                  <a:gd name="T15" fmla="*/ 2 h 5"/>
                  <a:gd name="T16" fmla="*/ 8 w 8"/>
                  <a:gd name="T17" fmla="*/ 3 h 5"/>
                  <a:gd name="T18" fmla="*/ 8 w 8"/>
                  <a:gd name="T19" fmla="*/ 3 h 5"/>
                  <a:gd name="T20" fmla="*/ 8 w 8"/>
                  <a:gd name="T21" fmla="*/ 3 h 5"/>
                  <a:gd name="T22" fmla="*/ 8 w 8"/>
                  <a:gd name="T23" fmla="*/ 3 h 5"/>
                  <a:gd name="T24" fmla="*/ 6 w 8"/>
                  <a:gd name="T25" fmla="*/ 5 h 5"/>
                  <a:gd name="T26" fmla="*/ 6 w 8"/>
                  <a:gd name="T27" fmla="*/ 5 h 5"/>
                  <a:gd name="T28" fmla="*/ 6 w 8"/>
                  <a:gd name="T29" fmla="*/ 5 h 5"/>
                  <a:gd name="T30" fmla="*/ 6 w 8"/>
                  <a:gd name="T31" fmla="*/ 5 h 5"/>
                  <a:gd name="T32" fmla="*/ 5 w 8"/>
                  <a:gd name="T33" fmla="*/ 5 h 5"/>
                  <a:gd name="T34" fmla="*/ 0 w 8"/>
                  <a:gd name="T35" fmla="*/ 5 h 5"/>
                  <a:gd name="T36" fmla="*/ 0 w 8"/>
                  <a:gd name="T37" fmla="*/ 0 h 5"/>
                  <a:gd name="T38" fmla="*/ 5 w 8"/>
                  <a:gd name="T39" fmla="*/ 0 h 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9" name="Freeform 2558">
                <a:extLst>
                  <a:ext uri="{FF2B5EF4-FFF2-40B4-BE49-F238E27FC236}">
                    <a16:creationId xmlns:a16="http://schemas.microsoft.com/office/drawing/2014/main" id="{1965749D-7918-6BFB-63C8-93762F96D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898"/>
                <a:ext cx="8" cy="5"/>
              </a:xfrm>
              <a:custGeom>
                <a:avLst/>
                <a:gdLst>
                  <a:gd name="T0" fmla="*/ 5 w 8"/>
                  <a:gd name="T1" fmla="*/ 0 h 5"/>
                  <a:gd name="T2" fmla="*/ 6 w 8"/>
                  <a:gd name="T3" fmla="*/ 0 h 5"/>
                  <a:gd name="T4" fmla="*/ 6 w 8"/>
                  <a:gd name="T5" fmla="*/ 0 h 5"/>
                  <a:gd name="T6" fmla="*/ 6 w 8"/>
                  <a:gd name="T7" fmla="*/ 0 h 5"/>
                  <a:gd name="T8" fmla="*/ 6 w 8"/>
                  <a:gd name="T9" fmla="*/ 0 h 5"/>
                  <a:gd name="T10" fmla="*/ 8 w 8"/>
                  <a:gd name="T11" fmla="*/ 2 h 5"/>
                  <a:gd name="T12" fmla="*/ 8 w 8"/>
                  <a:gd name="T13" fmla="*/ 2 h 5"/>
                  <a:gd name="T14" fmla="*/ 8 w 8"/>
                  <a:gd name="T15" fmla="*/ 2 h 5"/>
                  <a:gd name="T16" fmla="*/ 8 w 8"/>
                  <a:gd name="T17" fmla="*/ 3 h 5"/>
                  <a:gd name="T18" fmla="*/ 8 w 8"/>
                  <a:gd name="T19" fmla="*/ 3 h 5"/>
                  <a:gd name="T20" fmla="*/ 8 w 8"/>
                  <a:gd name="T21" fmla="*/ 3 h 5"/>
                  <a:gd name="T22" fmla="*/ 8 w 8"/>
                  <a:gd name="T23" fmla="*/ 3 h 5"/>
                  <a:gd name="T24" fmla="*/ 8 w 8"/>
                  <a:gd name="T25" fmla="*/ 3 h 5"/>
                  <a:gd name="T26" fmla="*/ 6 w 8"/>
                  <a:gd name="T27" fmla="*/ 5 h 5"/>
                  <a:gd name="T28" fmla="*/ 6 w 8"/>
                  <a:gd name="T29" fmla="*/ 5 h 5"/>
                  <a:gd name="T30" fmla="*/ 6 w 8"/>
                  <a:gd name="T31" fmla="*/ 5 h 5"/>
                  <a:gd name="T32" fmla="*/ 6 w 8"/>
                  <a:gd name="T33" fmla="*/ 5 h 5"/>
                  <a:gd name="T34" fmla="*/ 5 w 8"/>
                  <a:gd name="T35" fmla="*/ 5 h 5"/>
                  <a:gd name="T36" fmla="*/ 5 w 8"/>
                  <a:gd name="T37" fmla="*/ 5 h 5"/>
                  <a:gd name="T38" fmla="*/ 0 w 8"/>
                  <a:gd name="T39" fmla="*/ 5 h 5"/>
                  <a:gd name="T40" fmla="*/ 0 w 8"/>
                  <a:gd name="T41" fmla="*/ 0 h 5"/>
                  <a:gd name="T42" fmla="*/ 5 w 8"/>
                  <a:gd name="T43" fmla="*/ 0 h 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" h="5">
                    <a:moveTo>
                      <a:pt x="5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0" name="Rectangle 2559">
                <a:extLst>
                  <a:ext uri="{FF2B5EF4-FFF2-40B4-BE49-F238E27FC236}">
                    <a16:creationId xmlns:a16="http://schemas.microsoft.com/office/drawing/2014/main" id="{A738D5AE-FD7D-352B-48C8-CD2FF34E5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922"/>
                <a:ext cx="8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1" name="Rectangle 2560">
                <a:extLst>
                  <a:ext uri="{FF2B5EF4-FFF2-40B4-BE49-F238E27FC236}">
                    <a16:creationId xmlns:a16="http://schemas.microsoft.com/office/drawing/2014/main" id="{FEF1BC83-62ED-152F-7AF1-1817C450D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922"/>
                <a:ext cx="85" cy="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2" name="Rectangle 2561">
                <a:extLst>
                  <a:ext uri="{FF2B5EF4-FFF2-40B4-BE49-F238E27FC236}">
                    <a16:creationId xmlns:a16="http://schemas.microsoft.com/office/drawing/2014/main" id="{9B650304-FB98-A212-6290-20B0DD107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708"/>
                <a:ext cx="5" cy="21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3" name="Rectangle 2562">
                <a:extLst>
                  <a:ext uri="{FF2B5EF4-FFF2-40B4-BE49-F238E27FC236}">
                    <a16:creationId xmlns:a16="http://schemas.microsoft.com/office/drawing/2014/main" id="{6346BF4B-41CF-5F28-0B01-C143D2218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708"/>
                <a:ext cx="5" cy="21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4" name="Rectangle 2563">
                <a:extLst>
                  <a:ext uri="{FF2B5EF4-FFF2-40B4-BE49-F238E27FC236}">
                    <a16:creationId xmlns:a16="http://schemas.microsoft.com/office/drawing/2014/main" id="{D071F94C-7E2A-E55B-2326-465BF38ED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703"/>
                <a:ext cx="85" cy="8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5" name="Rectangle 2564">
                <a:extLst>
                  <a:ext uri="{FF2B5EF4-FFF2-40B4-BE49-F238E27FC236}">
                    <a16:creationId xmlns:a16="http://schemas.microsoft.com/office/drawing/2014/main" id="{973F4F20-C845-A79D-C1A8-E53848057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2703"/>
                <a:ext cx="85" cy="8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565">
                <a:extLst>
                  <a:ext uri="{FF2B5EF4-FFF2-40B4-BE49-F238E27FC236}">
                    <a16:creationId xmlns:a16="http://schemas.microsoft.com/office/drawing/2014/main" id="{E09CAB14-AEE1-AC6B-6F9E-C99363BD5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930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5 w 5"/>
                  <a:gd name="T3" fmla="*/ 7 h 7"/>
                  <a:gd name="T4" fmla="*/ 5 w 5"/>
                  <a:gd name="T5" fmla="*/ 3 h 7"/>
                  <a:gd name="T6" fmla="*/ 5 w 5"/>
                  <a:gd name="T7" fmla="*/ 1 h 7"/>
                  <a:gd name="T8" fmla="*/ 5 w 5"/>
                  <a:gd name="T9" fmla="*/ 1 h 7"/>
                  <a:gd name="T10" fmla="*/ 5 w 5"/>
                  <a:gd name="T11" fmla="*/ 1 h 7"/>
                  <a:gd name="T12" fmla="*/ 5 w 5"/>
                  <a:gd name="T13" fmla="*/ 1 h 7"/>
                  <a:gd name="T14" fmla="*/ 5 w 5"/>
                  <a:gd name="T15" fmla="*/ 0 h 7"/>
                  <a:gd name="T16" fmla="*/ 3 w 5"/>
                  <a:gd name="T17" fmla="*/ 0 h 7"/>
                  <a:gd name="T18" fmla="*/ 3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1 w 5"/>
                  <a:gd name="T25" fmla="*/ 0 h 7"/>
                  <a:gd name="T26" fmla="*/ 1 w 5"/>
                  <a:gd name="T27" fmla="*/ 0 h 7"/>
                  <a:gd name="T28" fmla="*/ 1 w 5"/>
                  <a:gd name="T29" fmla="*/ 1 h 7"/>
                  <a:gd name="T30" fmla="*/ 1 w 5"/>
                  <a:gd name="T31" fmla="*/ 1 h 7"/>
                  <a:gd name="T32" fmla="*/ 1 w 5"/>
                  <a:gd name="T33" fmla="*/ 1 h 7"/>
                  <a:gd name="T34" fmla="*/ 0 w 5"/>
                  <a:gd name="T35" fmla="*/ 3 h 7"/>
                  <a:gd name="T36" fmla="*/ 0 w 5"/>
                  <a:gd name="T37" fmla="*/ 3 h 7"/>
                  <a:gd name="T38" fmla="*/ 0 w 5"/>
                  <a:gd name="T39" fmla="*/ 7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5" y="7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7" name="Freeform 2566">
                <a:extLst>
                  <a:ext uri="{FF2B5EF4-FFF2-40B4-BE49-F238E27FC236}">
                    <a16:creationId xmlns:a16="http://schemas.microsoft.com/office/drawing/2014/main" id="{3E184480-B337-46E4-86B5-139BC357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930"/>
                <a:ext cx="5" cy="7"/>
              </a:xfrm>
              <a:custGeom>
                <a:avLst/>
                <a:gdLst>
                  <a:gd name="T0" fmla="*/ 0 w 5"/>
                  <a:gd name="T1" fmla="*/ 7 h 7"/>
                  <a:gd name="T2" fmla="*/ 5 w 5"/>
                  <a:gd name="T3" fmla="*/ 7 h 7"/>
                  <a:gd name="T4" fmla="*/ 5 w 5"/>
                  <a:gd name="T5" fmla="*/ 3 h 7"/>
                  <a:gd name="T6" fmla="*/ 5 w 5"/>
                  <a:gd name="T7" fmla="*/ 3 h 7"/>
                  <a:gd name="T8" fmla="*/ 5 w 5"/>
                  <a:gd name="T9" fmla="*/ 1 h 7"/>
                  <a:gd name="T10" fmla="*/ 5 w 5"/>
                  <a:gd name="T11" fmla="*/ 1 h 7"/>
                  <a:gd name="T12" fmla="*/ 5 w 5"/>
                  <a:gd name="T13" fmla="*/ 1 h 7"/>
                  <a:gd name="T14" fmla="*/ 5 w 5"/>
                  <a:gd name="T15" fmla="*/ 1 h 7"/>
                  <a:gd name="T16" fmla="*/ 5 w 5"/>
                  <a:gd name="T17" fmla="*/ 0 h 7"/>
                  <a:gd name="T18" fmla="*/ 3 w 5"/>
                  <a:gd name="T19" fmla="*/ 0 h 7"/>
                  <a:gd name="T20" fmla="*/ 3 w 5"/>
                  <a:gd name="T21" fmla="*/ 0 h 7"/>
                  <a:gd name="T22" fmla="*/ 3 w 5"/>
                  <a:gd name="T23" fmla="*/ 0 h 7"/>
                  <a:gd name="T24" fmla="*/ 3 w 5"/>
                  <a:gd name="T25" fmla="*/ 0 h 7"/>
                  <a:gd name="T26" fmla="*/ 3 w 5"/>
                  <a:gd name="T27" fmla="*/ 0 h 7"/>
                  <a:gd name="T28" fmla="*/ 1 w 5"/>
                  <a:gd name="T29" fmla="*/ 0 h 7"/>
                  <a:gd name="T30" fmla="*/ 1 w 5"/>
                  <a:gd name="T31" fmla="*/ 0 h 7"/>
                  <a:gd name="T32" fmla="*/ 1 w 5"/>
                  <a:gd name="T33" fmla="*/ 1 h 7"/>
                  <a:gd name="T34" fmla="*/ 1 w 5"/>
                  <a:gd name="T35" fmla="*/ 1 h 7"/>
                  <a:gd name="T36" fmla="*/ 1 w 5"/>
                  <a:gd name="T37" fmla="*/ 1 h 7"/>
                  <a:gd name="T38" fmla="*/ 0 w 5"/>
                  <a:gd name="T39" fmla="*/ 3 h 7"/>
                  <a:gd name="T40" fmla="*/ 0 w 5"/>
                  <a:gd name="T41" fmla="*/ 3 h 7"/>
                  <a:gd name="T42" fmla="*/ 0 w 5"/>
                  <a:gd name="T43" fmla="*/ 7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5" y="7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8" name="Freeform 2567">
                <a:extLst>
                  <a:ext uri="{FF2B5EF4-FFF2-40B4-BE49-F238E27FC236}">
                    <a16:creationId xmlns:a16="http://schemas.microsoft.com/office/drawing/2014/main" id="{8697829E-D403-070D-1169-FE5E31B1E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925"/>
                <a:ext cx="6" cy="9"/>
              </a:xfrm>
              <a:custGeom>
                <a:avLst/>
                <a:gdLst>
                  <a:gd name="T0" fmla="*/ 0 w 6"/>
                  <a:gd name="T1" fmla="*/ 8 h 9"/>
                  <a:gd name="T2" fmla="*/ 0 w 6"/>
                  <a:gd name="T3" fmla="*/ 8 h 9"/>
                  <a:gd name="T4" fmla="*/ 0 w 6"/>
                  <a:gd name="T5" fmla="*/ 8 h 9"/>
                  <a:gd name="T6" fmla="*/ 0 w 6"/>
                  <a:gd name="T7" fmla="*/ 8 h 9"/>
                  <a:gd name="T8" fmla="*/ 1 w 6"/>
                  <a:gd name="T9" fmla="*/ 8 h 9"/>
                  <a:gd name="T10" fmla="*/ 1 w 6"/>
                  <a:gd name="T11" fmla="*/ 9 h 9"/>
                  <a:gd name="T12" fmla="*/ 1 w 6"/>
                  <a:gd name="T13" fmla="*/ 9 h 9"/>
                  <a:gd name="T14" fmla="*/ 1 w 6"/>
                  <a:gd name="T15" fmla="*/ 9 h 9"/>
                  <a:gd name="T16" fmla="*/ 3 w 6"/>
                  <a:gd name="T17" fmla="*/ 9 h 9"/>
                  <a:gd name="T18" fmla="*/ 3 w 6"/>
                  <a:gd name="T19" fmla="*/ 9 h 9"/>
                  <a:gd name="T20" fmla="*/ 3 w 6"/>
                  <a:gd name="T21" fmla="*/ 9 h 9"/>
                  <a:gd name="T22" fmla="*/ 3 w 6"/>
                  <a:gd name="T23" fmla="*/ 9 h 9"/>
                  <a:gd name="T24" fmla="*/ 3 w 6"/>
                  <a:gd name="T25" fmla="*/ 9 h 9"/>
                  <a:gd name="T26" fmla="*/ 5 w 6"/>
                  <a:gd name="T27" fmla="*/ 9 h 9"/>
                  <a:gd name="T28" fmla="*/ 5 w 6"/>
                  <a:gd name="T29" fmla="*/ 9 h 9"/>
                  <a:gd name="T30" fmla="*/ 5 w 6"/>
                  <a:gd name="T31" fmla="*/ 9 h 9"/>
                  <a:gd name="T32" fmla="*/ 5 w 6"/>
                  <a:gd name="T33" fmla="*/ 8 h 9"/>
                  <a:gd name="T34" fmla="*/ 5 w 6"/>
                  <a:gd name="T35" fmla="*/ 8 h 9"/>
                  <a:gd name="T36" fmla="*/ 5 w 6"/>
                  <a:gd name="T37" fmla="*/ 8 h 9"/>
                  <a:gd name="T38" fmla="*/ 6 w 6"/>
                  <a:gd name="T39" fmla="*/ 3 h 9"/>
                  <a:gd name="T40" fmla="*/ 6 w 6"/>
                  <a:gd name="T41" fmla="*/ 2 h 9"/>
                  <a:gd name="T42" fmla="*/ 6 w 6"/>
                  <a:gd name="T43" fmla="*/ 2 h 9"/>
                  <a:gd name="T44" fmla="*/ 6 w 6"/>
                  <a:gd name="T45" fmla="*/ 2 h 9"/>
                  <a:gd name="T46" fmla="*/ 6 w 6"/>
                  <a:gd name="T47" fmla="*/ 2 h 9"/>
                  <a:gd name="T48" fmla="*/ 6 w 6"/>
                  <a:gd name="T49" fmla="*/ 0 h 9"/>
                  <a:gd name="T50" fmla="*/ 5 w 6"/>
                  <a:gd name="T51" fmla="*/ 0 h 9"/>
                  <a:gd name="T52" fmla="*/ 5 w 6"/>
                  <a:gd name="T53" fmla="*/ 0 h 9"/>
                  <a:gd name="T54" fmla="*/ 5 w 6"/>
                  <a:gd name="T55" fmla="*/ 0 h 9"/>
                  <a:gd name="T56" fmla="*/ 5 w 6"/>
                  <a:gd name="T57" fmla="*/ 0 h 9"/>
                  <a:gd name="T58" fmla="*/ 5 w 6"/>
                  <a:gd name="T59" fmla="*/ 0 h 9"/>
                  <a:gd name="T60" fmla="*/ 3 w 6"/>
                  <a:gd name="T61" fmla="*/ 0 h 9"/>
                  <a:gd name="T62" fmla="*/ 3 w 6"/>
                  <a:gd name="T63" fmla="*/ 0 h 9"/>
                  <a:gd name="T64" fmla="*/ 3 w 6"/>
                  <a:gd name="T65" fmla="*/ 0 h 9"/>
                  <a:gd name="T66" fmla="*/ 3 w 6"/>
                  <a:gd name="T67" fmla="*/ 0 h 9"/>
                  <a:gd name="T68" fmla="*/ 3 w 6"/>
                  <a:gd name="T69" fmla="*/ 0 h 9"/>
                  <a:gd name="T70" fmla="*/ 1 w 6"/>
                  <a:gd name="T71" fmla="*/ 2 h 9"/>
                  <a:gd name="T72" fmla="*/ 1 w 6"/>
                  <a:gd name="T73" fmla="*/ 2 h 9"/>
                  <a:gd name="T74" fmla="*/ 1 w 6"/>
                  <a:gd name="T75" fmla="*/ 2 h 9"/>
                  <a:gd name="T76" fmla="*/ 0 w 6"/>
                  <a:gd name="T77" fmla="*/ 8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9" name="Freeform 2568">
                <a:extLst>
                  <a:ext uri="{FF2B5EF4-FFF2-40B4-BE49-F238E27FC236}">
                    <a16:creationId xmlns:a16="http://schemas.microsoft.com/office/drawing/2014/main" id="{7E14BBF1-53CE-E3D1-11C8-0AB375806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925"/>
                <a:ext cx="6" cy="9"/>
              </a:xfrm>
              <a:custGeom>
                <a:avLst/>
                <a:gdLst>
                  <a:gd name="T0" fmla="*/ 0 w 6"/>
                  <a:gd name="T1" fmla="*/ 8 h 9"/>
                  <a:gd name="T2" fmla="*/ 0 w 6"/>
                  <a:gd name="T3" fmla="*/ 8 h 9"/>
                  <a:gd name="T4" fmla="*/ 0 w 6"/>
                  <a:gd name="T5" fmla="*/ 8 h 9"/>
                  <a:gd name="T6" fmla="*/ 0 w 6"/>
                  <a:gd name="T7" fmla="*/ 8 h 9"/>
                  <a:gd name="T8" fmla="*/ 1 w 6"/>
                  <a:gd name="T9" fmla="*/ 8 h 9"/>
                  <a:gd name="T10" fmla="*/ 1 w 6"/>
                  <a:gd name="T11" fmla="*/ 9 h 9"/>
                  <a:gd name="T12" fmla="*/ 1 w 6"/>
                  <a:gd name="T13" fmla="*/ 9 h 9"/>
                  <a:gd name="T14" fmla="*/ 1 w 6"/>
                  <a:gd name="T15" fmla="*/ 9 h 9"/>
                  <a:gd name="T16" fmla="*/ 3 w 6"/>
                  <a:gd name="T17" fmla="*/ 9 h 9"/>
                  <a:gd name="T18" fmla="*/ 3 w 6"/>
                  <a:gd name="T19" fmla="*/ 9 h 9"/>
                  <a:gd name="T20" fmla="*/ 3 w 6"/>
                  <a:gd name="T21" fmla="*/ 9 h 9"/>
                  <a:gd name="T22" fmla="*/ 3 w 6"/>
                  <a:gd name="T23" fmla="*/ 9 h 9"/>
                  <a:gd name="T24" fmla="*/ 3 w 6"/>
                  <a:gd name="T25" fmla="*/ 9 h 9"/>
                  <a:gd name="T26" fmla="*/ 5 w 6"/>
                  <a:gd name="T27" fmla="*/ 9 h 9"/>
                  <a:gd name="T28" fmla="*/ 5 w 6"/>
                  <a:gd name="T29" fmla="*/ 9 h 9"/>
                  <a:gd name="T30" fmla="*/ 5 w 6"/>
                  <a:gd name="T31" fmla="*/ 9 h 9"/>
                  <a:gd name="T32" fmla="*/ 5 w 6"/>
                  <a:gd name="T33" fmla="*/ 8 h 9"/>
                  <a:gd name="T34" fmla="*/ 5 w 6"/>
                  <a:gd name="T35" fmla="*/ 8 h 9"/>
                  <a:gd name="T36" fmla="*/ 5 w 6"/>
                  <a:gd name="T37" fmla="*/ 8 h 9"/>
                  <a:gd name="T38" fmla="*/ 6 w 6"/>
                  <a:gd name="T39" fmla="*/ 3 h 9"/>
                  <a:gd name="T40" fmla="*/ 6 w 6"/>
                  <a:gd name="T41" fmla="*/ 2 h 9"/>
                  <a:gd name="T42" fmla="*/ 6 w 6"/>
                  <a:gd name="T43" fmla="*/ 2 h 9"/>
                  <a:gd name="T44" fmla="*/ 6 w 6"/>
                  <a:gd name="T45" fmla="*/ 2 h 9"/>
                  <a:gd name="T46" fmla="*/ 6 w 6"/>
                  <a:gd name="T47" fmla="*/ 2 h 9"/>
                  <a:gd name="T48" fmla="*/ 6 w 6"/>
                  <a:gd name="T49" fmla="*/ 0 h 9"/>
                  <a:gd name="T50" fmla="*/ 5 w 6"/>
                  <a:gd name="T51" fmla="*/ 0 h 9"/>
                  <a:gd name="T52" fmla="*/ 5 w 6"/>
                  <a:gd name="T53" fmla="*/ 0 h 9"/>
                  <a:gd name="T54" fmla="*/ 5 w 6"/>
                  <a:gd name="T55" fmla="*/ 0 h 9"/>
                  <a:gd name="T56" fmla="*/ 5 w 6"/>
                  <a:gd name="T57" fmla="*/ 0 h 9"/>
                  <a:gd name="T58" fmla="*/ 5 w 6"/>
                  <a:gd name="T59" fmla="*/ 0 h 9"/>
                  <a:gd name="T60" fmla="*/ 3 w 6"/>
                  <a:gd name="T61" fmla="*/ 0 h 9"/>
                  <a:gd name="T62" fmla="*/ 3 w 6"/>
                  <a:gd name="T63" fmla="*/ 0 h 9"/>
                  <a:gd name="T64" fmla="*/ 3 w 6"/>
                  <a:gd name="T65" fmla="*/ 0 h 9"/>
                  <a:gd name="T66" fmla="*/ 3 w 6"/>
                  <a:gd name="T67" fmla="*/ 0 h 9"/>
                  <a:gd name="T68" fmla="*/ 3 w 6"/>
                  <a:gd name="T69" fmla="*/ 0 h 9"/>
                  <a:gd name="T70" fmla="*/ 1 w 6"/>
                  <a:gd name="T71" fmla="*/ 2 h 9"/>
                  <a:gd name="T72" fmla="*/ 1 w 6"/>
                  <a:gd name="T73" fmla="*/ 2 h 9"/>
                  <a:gd name="T74" fmla="*/ 1 w 6"/>
                  <a:gd name="T75" fmla="*/ 2 h 9"/>
                  <a:gd name="T76" fmla="*/ 0 w 6"/>
                  <a:gd name="T77" fmla="*/ 8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" h="9">
                    <a:moveTo>
                      <a:pt x="0" y="8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0" name="Freeform 2569">
                <a:extLst>
                  <a:ext uri="{FF2B5EF4-FFF2-40B4-BE49-F238E27FC236}">
                    <a16:creationId xmlns:a16="http://schemas.microsoft.com/office/drawing/2014/main" id="{E854850E-51E2-1852-E2B4-C8BCBA2E9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921"/>
                <a:ext cx="7" cy="10"/>
              </a:xfrm>
              <a:custGeom>
                <a:avLst/>
                <a:gdLst>
                  <a:gd name="T0" fmla="*/ 0 w 7"/>
                  <a:gd name="T1" fmla="*/ 63 h 9"/>
                  <a:gd name="T2" fmla="*/ 0 w 7"/>
                  <a:gd name="T3" fmla="*/ 63 h 9"/>
                  <a:gd name="T4" fmla="*/ 0 w 7"/>
                  <a:gd name="T5" fmla="*/ 63 h 9"/>
                  <a:gd name="T6" fmla="*/ 0 w 7"/>
                  <a:gd name="T7" fmla="*/ 70 h 9"/>
                  <a:gd name="T8" fmla="*/ 0 w 7"/>
                  <a:gd name="T9" fmla="*/ 70 h 9"/>
                  <a:gd name="T10" fmla="*/ 0 w 7"/>
                  <a:gd name="T11" fmla="*/ 70 h 9"/>
                  <a:gd name="T12" fmla="*/ 2 w 7"/>
                  <a:gd name="T13" fmla="*/ 70 h 9"/>
                  <a:gd name="T14" fmla="*/ 2 w 7"/>
                  <a:gd name="T15" fmla="*/ 70 h 9"/>
                  <a:gd name="T16" fmla="*/ 2 w 7"/>
                  <a:gd name="T17" fmla="*/ 87 h 9"/>
                  <a:gd name="T18" fmla="*/ 2 w 7"/>
                  <a:gd name="T19" fmla="*/ 87 h 9"/>
                  <a:gd name="T20" fmla="*/ 2 w 7"/>
                  <a:gd name="T21" fmla="*/ 87 h 9"/>
                  <a:gd name="T22" fmla="*/ 4 w 7"/>
                  <a:gd name="T23" fmla="*/ 87 h 9"/>
                  <a:gd name="T24" fmla="*/ 4 w 7"/>
                  <a:gd name="T25" fmla="*/ 87 h 9"/>
                  <a:gd name="T26" fmla="*/ 4 w 7"/>
                  <a:gd name="T27" fmla="*/ 87 h 9"/>
                  <a:gd name="T28" fmla="*/ 4 w 7"/>
                  <a:gd name="T29" fmla="*/ 87 h 9"/>
                  <a:gd name="T30" fmla="*/ 4 w 7"/>
                  <a:gd name="T31" fmla="*/ 70 h 9"/>
                  <a:gd name="T32" fmla="*/ 5 w 7"/>
                  <a:gd name="T33" fmla="*/ 70 h 9"/>
                  <a:gd name="T34" fmla="*/ 5 w 7"/>
                  <a:gd name="T35" fmla="*/ 70 h 9"/>
                  <a:gd name="T36" fmla="*/ 5 w 7"/>
                  <a:gd name="T37" fmla="*/ 70 h 9"/>
                  <a:gd name="T38" fmla="*/ 7 w 7"/>
                  <a:gd name="T39" fmla="*/ 3 h 9"/>
                  <a:gd name="T40" fmla="*/ 7 w 7"/>
                  <a:gd name="T41" fmla="*/ 1 h 9"/>
                  <a:gd name="T42" fmla="*/ 7 w 7"/>
                  <a:gd name="T43" fmla="*/ 1 h 9"/>
                  <a:gd name="T44" fmla="*/ 7 w 7"/>
                  <a:gd name="T45" fmla="*/ 1 h 9"/>
                  <a:gd name="T46" fmla="*/ 7 w 7"/>
                  <a:gd name="T47" fmla="*/ 1 h 9"/>
                  <a:gd name="T48" fmla="*/ 7 w 7"/>
                  <a:gd name="T49" fmla="*/ 0 h 9"/>
                  <a:gd name="T50" fmla="*/ 7 w 7"/>
                  <a:gd name="T51" fmla="*/ 0 h 9"/>
                  <a:gd name="T52" fmla="*/ 7 w 7"/>
                  <a:gd name="T53" fmla="*/ 0 h 9"/>
                  <a:gd name="T54" fmla="*/ 5 w 7"/>
                  <a:gd name="T55" fmla="*/ 0 h 9"/>
                  <a:gd name="T56" fmla="*/ 5 w 7"/>
                  <a:gd name="T57" fmla="*/ 0 h 9"/>
                  <a:gd name="T58" fmla="*/ 5 w 7"/>
                  <a:gd name="T59" fmla="*/ 0 h 9"/>
                  <a:gd name="T60" fmla="*/ 5 w 7"/>
                  <a:gd name="T61" fmla="*/ 0 h 9"/>
                  <a:gd name="T62" fmla="*/ 4 w 7"/>
                  <a:gd name="T63" fmla="*/ 0 h 9"/>
                  <a:gd name="T64" fmla="*/ 4 w 7"/>
                  <a:gd name="T65" fmla="*/ 0 h 9"/>
                  <a:gd name="T66" fmla="*/ 4 w 7"/>
                  <a:gd name="T67" fmla="*/ 0 h 9"/>
                  <a:gd name="T68" fmla="*/ 4 w 7"/>
                  <a:gd name="T69" fmla="*/ 0 h 9"/>
                  <a:gd name="T70" fmla="*/ 4 w 7"/>
                  <a:gd name="T71" fmla="*/ 0 h 9"/>
                  <a:gd name="T72" fmla="*/ 2 w 7"/>
                  <a:gd name="T73" fmla="*/ 0 h 9"/>
                  <a:gd name="T74" fmla="*/ 2 w 7"/>
                  <a:gd name="T75" fmla="*/ 1 h 9"/>
                  <a:gd name="T76" fmla="*/ 0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1" name="Freeform 2570">
                <a:extLst>
                  <a:ext uri="{FF2B5EF4-FFF2-40B4-BE49-F238E27FC236}">
                    <a16:creationId xmlns:a16="http://schemas.microsoft.com/office/drawing/2014/main" id="{F8F9743F-A980-AED6-6C9A-B6904E91F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921"/>
                <a:ext cx="7" cy="10"/>
              </a:xfrm>
              <a:custGeom>
                <a:avLst/>
                <a:gdLst>
                  <a:gd name="T0" fmla="*/ 0 w 7"/>
                  <a:gd name="T1" fmla="*/ 63 h 9"/>
                  <a:gd name="T2" fmla="*/ 0 w 7"/>
                  <a:gd name="T3" fmla="*/ 63 h 9"/>
                  <a:gd name="T4" fmla="*/ 0 w 7"/>
                  <a:gd name="T5" fmla="*/ 63 h 9"/>
                  <a:gd name="T6" fmla="*/ 0 w 7"/>
                  <a:gd name="T7" fmla="*/ 70 h 9"/>
                  <a:gd name="T8" fmla="*/ 0 w 7"/>
                  <a:gd name="T9" fmla="*/ 70 h 9"/>
                  <a:gd name="T10" fmla="*/ 0 w 7"/>
                  <a:gd name="T11" fmla="*/ 70 h 9"/>
                  <a:gd name="T12" fmla="*/ 2 w 7"/>
                  <a:gd name="T13" fmla="*/ 70 h 9"/>
                  <a:gd name="T14" fmla="*/ 2 w 7"/>
                  <a:gd name="T15" fmla="*/ 70 h 9"/>
                  <a:gd name="T16" fmla="*/ 2 w 7"/>
                  <a:gd name="T17" fmla="*/ 87 h 9"/>
                  <a:gd name="T18" fmla="*/ 2 w 7"/>
                  <a:gd name="T19" fmla="*/ 87 h 9"/>
                  <a:gd name="T20" fmla="*/ 2 w 7"/>
                  <a:gd name="T21" fmla="*/ 87 h 9"/>
                  <a:gd name="T22" fmla="*/ 4 w 7"/>
                  <a:gd name="T23" fmla="*/ 87 h 9"/>
                  <a:gd name="T24" fmla="*/ 4 w 7"/>
                  <a:gd name="T25" fmla="*/ 87 h 9"/>
                  <a:gd name="T26" fmla="*/ 4 w 7"/>
                  <a:gd name="T27" fmla="*/ 87 h 9"/>
                  <a:gd name="T28" fmla="*/ 4 w 7"/>
                  <a:gd name="T29" fmla="*/ 87 h 9"/>
                  <a:gd name="T30" fmla="*/ 4 w 7"/>
                  <a:gd name="T31" fmla="*/ 70 h 9"/>
                  <a:gd name="T32" fmla="*/ 5 w 7"/>
                  <a:gd name="T33" fmla="*/ 70 h 9"/>
                  <a:gd name="T34" fmla="*/ 5 w 7"/>
                  <a:gd name="T35" fmla="*/ 70 h 9"/>
                  <a:gd name="T36" fmla="*/ 5 w 7"/>
                  <a:gd name="T37" fmla="*/ 70 h 9"/>
                  <a:gd name="T38" fmla="*/ 7 w 7"/>
                  <a:gd name="T39" fmla="*/ 3 h 9"/>
                  <a:gd name="T40" fmla="*/ 7 w 7"/>
                  <a:gd name="T41" fmla="*/ 1 h 9"/>
                  <a:gd name="T42" fmla="*/ 7 w 7"/>
                  <a:gd name="T43" fmla="*/ 1 h 9"/>
                  <a:gd name="T44" fmla="*/ 7 w 7"/>
                  <a:gd name="T45" fmla="*/ 1 h 9"/>
                  <a:gd name="T46" fmla="*/ 7 w 7"/>
                  <a:gd name="T47" fmla="*/ 1 h 9"/>
                  <a:gd name="T48" fmla="*/ 7 w 7"/>
                  <a:gd name="T49" fmla="*/ 0 h 9"/>
                  <a:gd name="T50" fmla="*/ 7 w 7"/>
                  <a:gd name="T51" fmla="*/ 0 h 9"/>
                  <a:gd name="T52" fmla="*/ 7 w 7"/>
                  <a:gd name="T53" fmla="*/ 0 h 9"/>
                  <a:gd name="T54" fmla="*/ 5 w 7"/>
                  <a:gd name="T55" fmla="*/ 0 h 9"/>
                  <a:gd name="T56" fmla="*/ 5 w 7"/>
                  <a:gd name="T57" fmla="*/ 0 h 9"/>
                  <a:gd name="T58" fmla="*/ 5 w 7"/>
                  <a:gd name="T59" fmla="*/ 0 h 9"/>
                  <a:gd name="T60" fmla="*/ 5 w 7"/>
                  <a:gd name="T61" fmla="*/ 0 h 9"/>
                  <a:gd name="T62" fmla="*/ 4 w 7"/>
                  <a:gd name="T63" fmla="*/ 0 h 9"/>
                  <a:gd name="T64" fmla="*/ 4 w 7"/>
                  <a:gd name="T65" fmla="*/ 0 h 9"/>
                  <a:gd name="T66" fmla="*/ 4 w 7"/>
                  <a:gd name="T67" fmla="*/ 0 h 9"/>
                  <a:gd name="T68" fmla="*/ 4 w 7"/>
                  <a:gd name="T69" fmla="*/ 0 h 9"/>
                  <a:gd name="T70" fmla="*/ 4 w 7"/>
                  <a:gd name="T71" fmla="*/ 0 h 9"/>
                  <a:gd name="T72" fmla="*/ 2 w 7"/>
                  <a:gd name="T73" fmla="*/ 0 h 9"/>
                  <a:gd name="T74" fmla="*/ 2 w 7"/>
                  <a:gd name="T75" fmla="*/ 1 h 9"/>
                  <a:gd name="T76" fmla="*/ 0 w 7"/>
                  <a:gd name="T77" fmla="*/ 63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2" name="Freeform 2571">
                <a:extLst>
                  <a:ext uri="{FF2B5EF4-FFF2-40B4-BE49-F238E27FC236}">
                    <a16:creationId xmlns:a16="http://schemas.microsoft.com/office/drawing/2014/main" id="{C9D4DB2D-D6A4-D4A4-11BE-0E6B89125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2916"/>
                <a:ext cx="8" cy="10"/>
              </a:xfrm>
              <a:custGeom>
                <a:avLst/>
                <a:gdLst>
                  <a:gd name="T0" fmla="*/ 0 w 8"/>
                  <a:gd name="T1" fmla="*/ 57 h 9"/>
                  <a:gd name="T2" fmla="*/ 0 w 8"/>
                  <a:gd name="T3" fmla="*/ 63 h 9"/>
                  <a:gd name="T4" fmla="*/ 0 w 8"/>
                  <a:gd name="T5" fmla="*/ 63 h 9"/>
                  <a:gd name="T6" fmla="*/ 0 w 8"/>
                  <a:gd name="T7" fmla="*/ 63 h 9"/>
                  <a:gd name="T8" fmla="*/ 0 w 8"/>
                  <a:gd name="T9" fmla="*/ 78 h 9"/>
                  <a:gd name="T10" fmla="*/ 0 w 8"/>
                  <a:gd name="T11" fmla="*/ 78 h 9"/>
                  <a:gd name="T12" fmla="*/ 2 w 8"/>
                  <a:gd name="T13" fmla="*/ 78 h 9"/>
                  <a:gd name="T14" fmla="*/ 2 w 8"/>
                  <a:gd name="T15" fmla="*/ 78 h 9"/>
                  <a:gd name="T16" fmla="*/ 2 w 8"/>
                  <a:gd name="T17" fmla="*/ 78 h 9"/>
                  <a:gd name="T18" fmla="*/ 2 w 8"/>
                  <a:gd name="T19" fmla="*/ 87 h 9"/>
                  <a:gd name="T20" fmla="*/ 3 w 8"/>
                  <a:gd name="T21" fmla="*/ 87 h 9"/>
                  <a:gd name="T22" fmla="*/ 3 w 8"/>
                  <a:gd name="T23" fmla="*/ 87 h 9"/>
                  <a:gd name="T24" fmla="*/ 3 w 8"/>
                  <a:gd name="T25" fmla="*/ 78 h 9"/>
                  <a:gd name="T26" fmla="*/ 5 w 8"/>
                  <a:gd name="T27" fmla="*/ 78 h 9"/>
                  <a:gd name="T28" fmla="*/ 5 w 8"/>
                  <a:gd name="T29" fmla="*/ 78 h 9"/>
                  <a:gd name="T30" fmla="*/ 5 w 8"/>
                  <a:gd name="T31" fmla="*/ 78 h 9"/>
                  <a:gd name="T32" fmla="*/ 5 w 8"/>
                  <a:gd name="T33" fmla="*/ 78 h 9"/>
                  <a:gd name="T34" fmla="*/ 8 w 8"/>
                  <a:gd name="T35" fmla="*/ 3 h 9"/>
                  <a:gd name="T36" fmla="*/ 8 w 8"/>
                  <a:gd name="T37" fmla="*/ 2 h 9"/>
                  <a:gd name="T38" fmla="*/ 8 w 8"/>
                  <a:gd name="T39" fmla="*/ 2 h 9"/>
                  <a:gd name="T40" fmla="*/ 8 w 8"/>
                  <a:gd name="T41" fmla="*/ 2 h 9"/>
                  <a:gd name="T42" fmla="*/ 8 w 8"/>
                  <a:gd name="T43" fmla="*/ 2 h 9"/>
                  <a:gd name="T44" fmla="*/ 8 w 8"/>
                  <a:gd name="T45" fmla="*/ 0 h 9"/>
                  <a:gd name="T46" fmla="*/ 7 w 8"/>
                  <a:gd name="T47" fmla="*/ 0 h 9"/>
                  <a:gd name="T48" fmla="*/ 7 w 8"/>
                  <a:gd name="T49" fmla="*/ 0 h 9"/>
                  <a:gd name="T50" fmla="*/ 7 w 8"/>
                  <a:gd name="T51" fmla="*/ 0 h 9"/>
                  <a:gd name="T52" fmla="*/ 7 w 8"/>
                  <a:gd name="T53" fmla="*/ 0 h 9"/>
                  <a:gd name="T54" fmla="*/ 5 w 8"/>
                  <a:gd name="T55" fmla="*/ 0 h 9"/>
                  <a:gd name="T56" fmla="*/ 5 w 8"/>
                  <a:gd name="T57" fmla="*/ 0 h 9"/>
                  <a:gd name="T58" fmla="*/ 5 w 8"/>
                  <a:gd name="T59" fmla="*/ 0 h 9"/>
                  <a:gd name="T60" fmla="*/ 3 w 8"/>
                  <a:gd name="T61" fmla="*/ 0 h 9"/>
                  <a:gd name="T62" fmla="*/ 3 w 8"/>
                  <a:gd name="T63" fmla="*/ 0 h 9"/>
                  <a:gd name="T64" fmla="*/ 3 w 8"/>
                  <a:gd name="T65" fmla="*/ 0 h 9"/>
                  <a:gd name="T66" fmla="*/ 3 w 8"/>
                  <a:gd name="T67" fmla="*/ 0 h 9"/>
                  <a:gd name="T68" fmla="*/ 0 w 8"/>
                  <a:gd name="T69" fmla="*/ 57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3" name="Freeform 2572">
                <a:extLst>
                  <a:ext uri="{FF2B5EF4-FFF2-40B4-BE49-F238E27FC236}">
                    <a16:creationId xmlns:a16="http://schemas.microsoft.com/office/drawing/2014/main" id="{06C87E92-4CBB-8362-6077-C90EDA0F6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2916"/>
                <a:ext cx="8" cy="10"/>
              </a:xfrm>
              <a:custGeom>
                <a:avLst/>
                <a:gdLst>
                  <a:gd name="T0" fmla="*/ 0 w 8"/>
                  <a:gd name="T1" fmla="*/ 57 h 9"/>
                  <a:gd name="T2" fmla="*/ 0 w 8"/>
                  <a:gd name="T3" fmla="*/ 63 h 9"/>
                  <a:gd name="T4" fmla="*/ 0 w 8"/>
                  <a:gd name="T5" fmla="*/ 63 h 9"/>
                  <a:gd name="T6" fmla="*/ 0 w 8"/>
                  <a:gd name="T7" fmla="*/ 63 h 9"/>
                  <a:gd name="T8" fmla="*/ 0 w 8"/>
                  <a:gd name="T9" fmla="*/ 63 h 9"/>
                  <a:gd name="T10" fmla="*/ 0 w 8"/>
                  <a:gd name="T11" fmla="*/ 78 h 9"/>
                  <a:gd name="T12" fmla="*/ 0 w 8"/>
                  <a:gd name="T13" fmla="*/ 78 h 9"/>
                  <a:gd name="T14" fmla="*/ 2 w 8"/>
                  <a:gd name="T15" fmla="*/ 78 h 9"/>
                  <a:gd name="T16" fmla="*/ 2 w 8"/>
                  <a:gd name="T17" fmla="*/ 78 h 9"/>
                  <a:gd name="T18" fmla="*/ 2 w 8"/>
                  <a:gd name="T19" fmla="*/ 78 h 9"/>
                  <a:gd name="T20" fmla="*/ 2 w 8"/>
                  <a:gd name="T21" fmla="*/ 87 h 9"/>
                  <a:gd name="T22" fmla="*/ 3 w 8"/>
                  <a:gd name="T23" fmla="*/ 87 h 9"/>
                  <a:gd name="T24" fmla="*/ 3 w 8"/>
                  <a:gd name="T25" fmla="*/ 87 h 9"/>
                  <a:gd name="T26" fmla="*/ 3 w 8"/>
                  <a:gd name="T27" fmla="*/ 87 h 9"/>
                  <a:gd name="T28" fmla="*/ 3 w 8"/>
                  <a:gd name="T29" fmla="*/ 78 h 9"/>
                  <a:gd name="T30" fmla="*/ 5 w 8"/>
                  <a:gd name="T31" fmla="*/ 78 h 9"/>
                  <a:gd name="T32" fmla="*/ 5 w 8"/>
                  <a:gd name="T33" fmla="*/ 78 h 9"/>
                  <a:gd name="T34" fmla="*/ 5 w 8"/>
                  <a:gd name="T35" fmla="*/ 78 h 9"/>
                  <a:gd name="T36" fmla="*/ 5 w 8"/>
                  <a:gd name="T37" fmla="*/ 78 h 9"/>
                  <a:gd name="T38" fmla="*/ 8 w 8"/>
                  <a:gd name="T39" fmla="*/ 3 h 9"/>
                  <a:gd name="T40" fmla="*/ 8 w 8"/>
                  <a:gd name="T41" fmla="*/ 2 h 9"/>
                  <a:gd name="T42" fmla="*/ 8 w 8"/>
                  <a:gd name="T43" fmla="*/ 2 h 9"/>
                  <a:gd name="T44" fmla="*/ 8 w 8"/>
                  <a:gd name="T45" fmla="*/ 2 h 9"/>
                  <a:gd name="T46" fmla="*/ 8 w 8"/>
                  <a:gd name="T47" fmla="*/ 2 h 9"/>
                  <a:gd name="T48" fmla="*/ 8 w 8"/>
                  <a:gd name="T49" fmla="*/ 2 h 9"/>
                  <a:gd name="T50" fmla="*/ 8 w 8"/>
                  <a:gd name="T51" fmla="*/ 0 h 9"/>
                  <a:gd name="T52" fmla="*/ 7 w 8"/>
                  <a:gd name="T53" fmla="*/ 0 h 9"/>
                  <a:gd name="T54" fmla="*/ 7 w 8"/>
                  <a:gd name="T55" fmla="*/ 0 h 9"/>
                  <a:gd name="T56" fmla="*/ 7 w 8"/>
                  <a:gd name="T57" fmla="*/ 0 h 9"/>
                  <a:gd name="T58" fmla="*/ 7 w 8"/>
                  <a:gd name="T59" fmla="*/ 0 h 9"/>
                  <a:gd name="T60" fmla="*/ 5 w 8"/>
                  <a:gd name="T61" fmla="*/ 0 h 9"/>
                  <a:gd name="T62" fmla="*/ 5 w 8"/>
                  <a:gd name="T63" fmla="*/ 0 h 9"/>
                  <a:gd name="T64" fmla="*/ 5 w 8"/>
                  <a:gd name="T65" fmla="*/ 0 h 9"/>
                  <a:gd name="T66" fmla="*/ 5 w 8"/>
                  <a:gd name="T67" fmla="*/ 0 h 9"/>
                  <a:gd name="T68" fmla="*/ 3 w 8"/>
                  <a:gd name="T69" fmla="*/ 0 h 9"/>
                  <a:gd name="T70" fmla="*/ 3 w 8"/>
                  <a:gd name="T71" fmla="*/ 0 h 9"/>
                  <a:gd name="T72" fmla="*/ 3 w 8"/>
                  <a:gd name="T73" fmla="*/ 0 h 9"/>
                  <a:gd name="T74" fmla="*/ 3 w 8"/>
                  <a:gd name="T75" fmla="*/ 0 h 9"/>
                  <a:gd name="T76" fmla="*/ 0 w 8"/>
                  <a:gd name="T77" fmla="*/ 57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4" name="Freeform 2573">
                <a:extLst>
                  <a:ext uri="{FF2B5EF4-FFF2-40B4-BE49-F238E27FC236}">
                    <a16:creationId xmlns:a16="http://schemas.microsoft.com/office/drawing/2014/main" id="{70323F37-A13C-0426-2098-0D33FB34C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912"/>
                <a:ext cx="9" cy="9"/>
              </a:xfrm>
              <a:custGeom>
                <a:avLst/>
                <a:gdLst>
                  <a:gd name="T0" fmla="*/ 0 w 9"/>
                  <a:gd name="T1" fmla="*/ 4 h 9"/>
                  <a:gd name="T2" fmla="*/ 0 w 9"/>
                  <a:gd name="T3" fmla="*/ 4 h 9"/>
                  <a:gd name="T4" fmla="*/ 0 w 9"/>
                  <a:gd name="T5" fmla="*/ 6 h 9"/>
                  <a:gd name="T6" fmla="*/ 0 w 9"/>
                  <a:gd name="T7" fmla="*/ 6 h 9"/>
                  <a:gd name="T8" fmla="*/ 0 w 9"/>
                  <a:gd name="T9" fmla="*/ 6 h 9"/>
                  <a:gd name="T10" fmla="*/ 0 w 9"/>
                  <a:gd name="T11" fmla="*/ 7 h 9"/>
                  <a:gd name="T12" fmla="*/ 0 w 9"/>
                  <a:gd name="T13" fmla="*/ 7 h 9"/>
                  <a:gd name="T14" fmla="*/ 0 w 9"/>
                  <a:gd name="T15" fmla="*/ 7 h 9"/>
                  <a:gd name="T16" fmla="*/ 0 w 9"/>
                  <a:gd name="T17" fmla="*/ 7 h 9"/>
                  <a:gd name="T18" fmla="*/ 2 w 9"/>
                  <a:gd name="T19" fmla="*/ 7 h 9"/>
                  <a:gd name="T20" fmla="*/ 2 w 9"/>
                  <a:gd name="T21" fmla="*/ 9 h 9"/>
                  <a:gd name="T22" fmla="*/ 2 w 9"/>
                  <a:gd name="T23" fmla="*/ 9 h 9"/>
                  <a:gd name="T24" fmla="*/ 2 w 9"/>
                  <a:gd name="T25" fmla="*/ 9 h 9"/>
                  <a:gd name="T26" fmla="*/ 4 w 9"/>
                  <a:gd name="T27" fmla="*/ 7 h 9"/>
                  <a:gd name="T28" fmla="*/ 4 w 9"/>
                  <a:gd name="T29" fmla="*/ 7 h 9"/>
                  <a:gd name="T30" fmla="*/ 4 w 9"/>
                  <a:gd name="T31" fmla="*/ 7 h 9"/>
                  <a:gd name="T32" fmla="*/ 5 w 9"/>
                  <a:gd name="T33" fmla="*/ 7 h 9"/>
                  <a:gd name="T34" fmla="*/ 7 w 9"/>
                  <a:gd name="T35" fmla="*/ 3 h 9"/>
                  <a:gd name="T36" fmla="*/ 7 w 9"/>
                  <a:gd name="T37" fmla="*/ 3 h 9"/>
                  <a:gd name="T38" fmla="*/ 9 w 9"/>
                  <a:gd name="T39" fmla="*/ 1 h 9"/>
                  <a:gd name="T40" fmla="*/ 9 w 9"/>
                  <a:gd name="T41" fmla="*/ 1 h 9"/>
                  <a:gd name="T42" fmla="*/ 9 w 9"/>
                  <a:gd name="T43" fmla="*/ 1 h 9"/>
                  <a:gd name="T44" fmla="*/ 7 w 9"/>
                  <a:gd name="T45" fmla="*/ 1 h 9"/>
                  <a:gd name="T46" fmla="*/ 7 w 9"/>
                  <a:gd name="T47" fmla="*/ 0 h 9"/>
                  <a:gd name="T48" fmla="*/ 7 w 9"/>
                  <a:gd name="T49" fmla="*/ 0 h 9"/>
                  <a:gd name="T50" fmla="*/ 7 w 9"/>
                  <a:gd name="T51" fmla="*/ 0 h 9"/>
                  <a:gd name="T52" fmla="*/ 7 w 9"/>
                  <a:gd name="T53" fmla="*/ 0 h 9"/>
                  <a:gd name="T54" fmla="*/ 5 w 9"/>
                  <a:gd name="T55" fmla="*/ 0 h 9"/>
                  <a:gd name="T56" fmla="*/ 5 w 9"/>
                  <a:gd name="T57" fmla="*/ 0 h 9"/>
                  <a:gd name="T58" fmla="*/ 5 w 9"/>
                  <a:gd name="T59" fmla="*/ 0 h 9"/>
                  <a:gd name="T60" fmla="*/ 5 w 9"/>
                  <a:gd name="T61" fmla="*/ 0 h 9"/>
                  <a:gd name="T62" fmla="*/ 4 w 9"/>
                  <a:gd name="T63" fmla="*/ 0 h 9"/>
                  <a:gd name="T64" fmla="*/ 4 w 9"/>
                  <a:gd name="T65" fmla="*/ 0 h 9"/>
                  <a:gd name="T66" fmla="*/ 4 w 9"/>
                  <a:gd name="T67" fmla="*/ 0 h 9"/>
                  <a:gd name="T68" fmla="*/ 0 w 9"/>
                  <a:gd name="T69" fmla="*/ 4 h 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5" name="Freeform 2574">
                <a:extLst>
                  <a:ext uri="{FF2B5EF4-FFF2-40B4-BE49-F238E27FC236}">
                    <a16:creationId xmlns:a16="http://schemas.microsoft.com/office/drawing/2014/main" id="{423A3CEA-5C8C-C6B9-CE94-C392B7467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912"/>
                <a:ext cx="9" cy="9"/>
              </a:xfrm>
              <a:custGeom>
                <a:avLst/>
                <a:gdLst>
                  <a:gd name="T0" fmla="*/ 0 w 9"/>
                  <a:gd name="T1" fmla="*/ 4 h 9"/>
                  <a:gd name="T2" fmla="*/ 0 w 9"/>
                  <a:gd name="T3" fmla="*/ 4 h 9"/>
                  <a:gd name="T4" fmla="*/ 0 w 9"/>
                  <a:gd name="T5" fmla="*/ 6 h 9"/>
                  <a:gd name="T6" fmla="*/ 0 w 9"/>
                  <a:gd name="T7" fmla="*/ 6 h 9"/>
                  <a:gd name="T8" fmla="*/ 0 w 9"/>
                  <a:gd name="T9" fmla="*/ 6 h 9"/>
                  <a:gd name="T10" fmla="*/ 0 w 9"/>
                  <a:gd name="T11" fmla="*/ 6 h 9"/>
                  <a:gd name="T12" fmla="*/ 0 w 9"/>
                  <a:gd name="T13" fmla="*/ 7 h 9"/>
                  <a:gd name="T14" fmla="*/ 0 w 9"/>
                  <a:gd name="T15" fmla="*/ 7 h 9"/>
                  <a:gd name="T16" fmla="*/ 0 w 9"/>
                  <a:gd name="T17" fmla="*/ 7 h 9"/>
                  <a:gd name="T18" fmla="*/ 0 w 9"/>
                  <a:gd name="T19" fmla="*/ 7 h 9"/>
                  <a:gd name="T20" fmla="*/ 2 w 9"/>
                  <a:gd name="T21" fmla="*/ 7 h 9"/>
                  <a:gd name="T22" fmla="*/ 2 w 9"/>
                  <a:gd name="T23" fmla="*/ 9 h 9"/>
                  <a:gd name="T24" fmla="*/ 2 w 9"/>
                  <a:gd name="T25" fmla="*/ 9 h 9"/>
                  <a:gd name="T26" fmla="*/ 2 w 9"/>
                  <a:gd name="T27" fmla="*/ 9 h 9"/>
                  <a:gd name="T28" fmla="*/ 2 w 9"/>
                  <a:gd name="T29" fmla="*/ 9 h 9"/>
                  <a:gd name="T30" fmla="*/ 4 w 9"/>
                  <a:gd name="T31" fmla="*/ 7 h 9"/>
                  <a:gd name="T32" fmla="*/ 4 w 9"/>
                  <a:gd name="T33" fmla="*/ 7 h 9"/>
                  <a:gd name="T34" fmla="*/ 4 w 9"/>
                  <a:gd name="T35" fmla="*/ 7 h 9"/>
                  <a:gd name="T36" fmla="*/ 5 w 9"/>
                  <a:gd name="T37" fmla="*/ 7 h 9"/>
                  <a:gd name="T38" fmla="*/ 7 w 9"/>
                  <a:gd name="T39" fmla="*/ 3 h 9"/>
                  <a:gd name="T40" fmla="*/ 7 w 9"/>
                  <a:gd name="T41" fmla="*/ 3 h 9"/>
                  <a:gd name="T42" fmla="*/ 9 w 9"/>
                  <a:gd name="T43" fmla="*/ 1 h 9"/>
                  <a:gd name="T44" fmla="*/ 9 w 9"/>
                  <a:gd name="T45" fmla="*/ 1 h 9"/>
                  <a:gd name="T46" fmla="*/ 9 w 9"/>
                  <a:gd name="T47" fmla="*/ 1 h 9"/>
                  <a:gd name="T48" fmla="*/ 9 w 9"/>
                  <a:gd name="T49" fmla="*/ 1 h 9"/>
                  <a:gd name="T50" fmla="*/ 7 w 9"/>
                  <a:gd name="T51" fmla="*/ 1 h 9"/>
                  <a:gd name="T52" fmla="*/ 7 w 9"/>
                  <a:gd name="T53" fmla="*/ 0 h 9"/>
                  <a:gd name="T54" fmla="*/ 7 w 9"/>
                  <a:gd name="T55" fmla="*/ 0 h 9"/>
                  <a:gd name="T56" fmla="*/ 7 w 9"/>
                  <a:gd name="T57" fmla="*/ 0 h 9"/>
                  <a:gd name="T58" fmla="*/ 7 w 9"/>
                  <a:gd name="T59" fmla="*/ 0 h 9"/>
                  <a:gd name="T60" fmla="*/ 5 w 9"/>
                  <a:gd name="T61" fmla="*/ 0 h 9"/>
                  <a:gd name="T62" fmla="*/ 5 w 9"/>
                  <a:gd name="T63" fmla="*/ 0 h 9"/>
                  <a:gd name="T64" fmla="*/ 5 w 9"/>
                  <a:gd name="T65" fmla="*/ 0 h 9"/>
                  <a:gd name="T66" fmla="*/ 5 w 9"/>
                  <a:gd name="T67" fmla="*/ 0 h 9"/>
                  <a:gd name="T68" fmla="*/ 5 w 9"/>
                  <a:gd name="T69" fmla="*/ 0 h 9"/>
                  <a:gd name="T70" fmla="*/ 4 w 9"/>
                  <a:gd name="T71" fmla="*/ 0 h 9"/>
                  <a:gd name="T72" fmla="*/ 4 w 9"/>
                  <a:gd name="T73" fmla="*/ 0 h 9"/>
                  <a:gd name="T74" fmla="*/ 4 w 9"/>
                  <a:gd name="T75" fmla="*/ 0 h 9"/>
                  <a:gd name="T76" fmla="*/ 0 w 9"/>
                  <a:gd name="T77" fmla="*/ 4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6" name="Freeform 2575">
                <a:extLst>
                  <a:ext uri="{FF2B5EF4-FFF2-40B4-BE49-F238E27FC236}">
                    <a16:creationId xmlns:a16="http://schemas.microsoft.com/office/drawing/2014/main" id="{CD77A0DB-9324-BC17-C7C0-5BE3AC0A2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907"/>
                <a:ext cx="8" cy="9"/>
              </a:xfrm>
              <a:custGeom>
                <a:avLst/>
                <a:gdLst>
                  <a:gd name="T0" fmla="*/ 0 w 8"/>
                  <a:gd name="T1" fmla="*/ 5 h 9"/>
                  <a:gd name="T2" fmla="*/ 0 w 8"/>
                  <a:gd name="T3" fmla="*/ 6 h 9"/>
                  <a:gd name="T4" fmla="*/ 0 w 8"/>
                  <a:gd name="T5" fmla="*/ 6 h 9"/>
                  <a:gd name="T6" fmla="*/ 0 w 8"/>
                  <a:gd name="T7" fmla="*/ 6 h 9"/>
                  <a:gd name="T8" fmla="*/ 0 w 8"/>
                  <a:gd name="T9" fmla="*/ 6 h 9"/>
                  <a:gd name="T10" fmla="*/ 0 w 8"/>
                  <a:gd name="T11" fmla="*/ 6 h 9"/>
                  <a:gd name="T12" fmla="*/ 0 w 8"/>
                  <a:gd name="T13" fmla="*/ 8 h 9"/>
                  <a:gd name="T14" fmla="*/ 0 w 8"/>
                  <a:gd name="T15" fmla="*/ 8 h 9"/>
                  <a:gd name="T16" fmla="*/ 0 w 8"/>
                  <a:gd name="T17" fmla="*/ 8 h 9"/>
                  <a:gd name="T18" fmla="*/ 0 w 8"/>
                  <a:gd name="T19" fmla="*/ 8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1 w 8"/>
                  <a:gd name="T27" fmla="*/ 9 h 9"/>
                  <a:gd name="T28" fmla="*/ 1 w 8"/>
                  <a:gd name="T29" fmla="*/ 9 h 9"/>
                  <a:gd name="T30" fmla="*/ 3 w 8"/>
                  <a:gd name="T31" fmla="*/ 9 h 9"/>
                  <a:gd name="T32" fmla="*/ 3 w 8"/>
                  <a:gd name="T33" fmla="*/ 9 h 9"/>
                  <a:gd name="T34" fmla="*/ 3 w 8"/>
                  <a:gd name="T35" fmla="*/ 8 h 9"/>
                  <a:gd name="T36" fmla="*/ 3 w 8"/>
                  <a:gd name="T37" fmla="*/ 8 h 9"/>
                  <a:gd name="T38" fmla="*/ 6 w 8"/>
                  <a:gd name="T39" fmla="*/ 5 h 9"/>
                  <a:gd name="T40" fmla="*/ 8 w 8"/>
                  <a:gd name="T41" fmla="*/ 3 h 9"/>
                  <a:gd name="T42" fmla="*/ 8 w 8"/>
                  <a:gd name="T43" fmla="*/ 3 h 9"/>
                  <a:gd name="T44" fmla="*/ 8 w 8"/>
                  <a:gd name="T45" fmla="*/ 3 h 9"/>
                  <a:gd name="T46" fmla="*/ 8 w 8"/>
                  <a:gd name="T47" fmla="*/ 3 h 9"/>
                  <a:gd name="T48" fmla="*/ 8 w 8"/>
                  <a:gd name="T49" fmla="*/ 2 h 9"/>
                  <a:gd name="T50" fmla="*/ 8 w 8"/>
                  <a:gd name="T51" fmla="*/ 2 h 9"/>
                  <a:gd name="T52" fmla="*/ 8 w 8"/>
                  <a:gd name="T53" fmla="*/ 2 h 9"/>
                  <a:gd name="T54" fmla="*/ 6 w 8"/>
                  <a:gd name="T55" fmla="*/ 2 h 9"/>
                  <a:gd name="T56" fmla="*/ 6 w 8"/>
                  <a:gd name="T57" fmla="*/ 2 h 9"/>
                  <a:gd name="T58" fmla="*/ 6 w 8"/>
                  <a:gd name="T59" fmla="*/ 0 h 9"/>
                  <a:gd name="T60" fmla="*/ 6 w 8"/>
                  <a:gd name="T61" fmla="*/ 0 h 9"/>
                  <a:gd name="T62" fmla="*/ 6 w 8"/>
                  <a:gd name="T63" fmla="*/ 0 h 9"/>
                  <a:gd name="T64" fmla="*/ 5 w 8"/>
                  <a:gd name="T65" fmla="*/ 0 h 9"/>
                  <a:gd name="T66" fmla="*/ 5 w 8"/>
                  <a:gd name="T67" fmla="*/ 0 h 9"/>
                  <a:gd name="T68" fmla="*/ 5 w 8"/>
                  <a:gd name="T69" fmla="*/ 0 h 9"/>
                  <a:gd name="T70" fmla="*/ 5 w 8"/>
                  <a:gd name="T71" fmla="*/ 0 h 9"/>
                  <a:gd name="T72" fmla="*/ 3 w 8"/>
                  <a:gd name="T73" fmla="*/ 2 h 9"/>
                  <a:gd name="T74" fmla="*/ 3 w 8"/>
                  <a:gd name="T75" fmla="*/ 2 h 9"/>
                  <a:gd name="T76" fmla="*/ 0 w 8"/>
                  <a:gd name="T77" fmla="*/ 5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7" name="Freeform 2576">
                <a:extLst>
                  <a:ext uri="{FF2B5EF4-FFF2-40B4-BE49-F238E27FC236}">
                    <a16:creationId xmlns:a16="http://schemas.microsoft.com/office/drawing/2014/main" id="{CDF7F3FC-F305-A216-EBDD-21DA82F4C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" y="2907"/>
                <a:ext cx="8" cy="9"/>
              </a:xfrm>
              <a:custGeom>
                <a:avLst/>
                <a:gdLst>
                  <a:gd name="T0" fmla="*/ 0 w 8"/>
                  <a:gd name="T1" fmla="*/ 5 h 9"/>
                  <a:gd name="T2" fmla="*/ 0 w 8"/>
                  <a:gd name="T3" fmla="*/ 6 h 9"/>
                  <a:gd name="T4" fmla="*/ 0 w 8"/>
                  <a:gd name="T5" fmla="*/ 6 h 9"/>
                  <a:gd name="T6" fmla="*/ 0 w 8"/>
                  <a:gd name="T7" fmla="*/ 6 h 9"/>
                  <a:gd name="T8" fmla="*/ 0 w 8"/>
                  <a:gd name="T9" fmla="*/ 6 h 9"/>
                  <a:gd name="T10" fmla="*/ 0 w 8"/>
                  <a:gd name="T11" fmla="*/ 6 h 9"/>
                  <a:gd name="T12" fmla="*/ 0 w 8"/>
                  <a:gd name="T13" fmla="*/ 8 h 9"/>
                  <a:gd name="T14" fmla="*/ 0 w 8"/>
                  <a:gd name="T15" fmla="*/ 8 h 9"/>
                  <a:gd name="T16" fmla="*/ 0 w 8"/>
                  <a:gd name="T17" fmla="*/ 8 h 9"/>
                  <a:gd name="T18" fmla="*/ 0 w 8"/>
                  <a:gd name="T19" fmla="*/ 8 h 9"/>
                  <a:gd name="T20" fmla="*/ 1 w 8"/>
                  <a:gd name="T21" fmla="*/ 9 h 9"/>
                  <a:gd name="T22" fmla="*/ 1 w 8"/>
                  <a:gd name="T23" fmla="*/ 9 h 9"/>
                  <a:gd name="T24" fmla="*/ 1 w 8"/>
                  <a:gd name="T25" fmla="*/ 9 h 9"/>
                  <a:gd name="T26" fmla="*/ 1 w 8"/>
                  <a:gd name="T27" fmla="*/ 9 h 9"/>
                  <a:gd name="T28" fmla="*/ 1 w 8"/>
                  <a:gd name="T29" fmla="*/ 9 h 9"/>
                  <a:gd name="T30" fmla="*/ 3 w 8"/>
                  <a:gd name="T31" fmla="*/ 9 h 9"/>
                  <a:gd name="T32" fmla="*/ 3 w 8"/>
                  <a:gd name="T33" fmla="*/ 9 h 9"/>
                  <a:gd name="T34" fmla="*/ 3 w 8"/>
                  <a:gd name="T35" fmla="*/ 8 h 9"/>
                  <a:gd name="T36" fmla="*/ 3 w 8"/>
                  <a:gd name="T37" fmla="*/ 8 h 9"/>
                  <a:gd name="T38" fmla="*/ 6 w 8"/>
                  <a:gd name="T39" fmla="*/ 5 h 9"/>
                  <a:gd name="T40" fmla="*/ 8 w 8"/>
                  <a:gd name="T41" fmla="*/ 3 h 9"/>
                  <a:gd name="T42" fmla="*/ 8 w 8"/>
                  <a:gd name="T43" fmla="*/ 3 h 9"/>
                  <a:gd name="T44" fmla="*/ 8 w 8"/>
                  <a:gd name="T45" fmla="*/ 3 h 9"/>
                  <a:gd name="T46" fmla="*/ 8 w 8"/>
                  <a:gd name="T47" fmla="*/ 3 h 9"/>
                  <a:gd name="T48" fmla="*/ 8 w 8"/>
                  <a:gd name="T49" fmla="*/ 2 h 9"/>
                  <a:gd name="T50" fmla="*/ 8 w 8"/>
                  <a:gd name="T51" fmla="*/ 2 h 9"/>
                  <a:gd name="T52" fmla="*/ 8 w 8"/>
                  <a:gd name="T53" fmla="*/ 2 h 9"/>
                  <a:gd name="T54" fmla="*/ 6 w 8"/>
                  <a:gd name="T55" fmla="*/ 2 h 9"/>
                  <a:gd name="T56" fmla="*/ 6 w 8"/>
                  <a:gd name="T57" fmla="*/ 2 h 9"/>
                  <a:gd name="T58" fmla="*/ 6 w 8"/>
                  <a:gd name="T59" fmla="*/ 0 h 9"/>
                  <a:gd name="T60" fmla="*/ 6 w 8"/>
                  <a:gd name="T61" fmla="*/ 0 h 9"/>
                  <a:gd name="T62" fmla="*/ 6 w 8"/>
                  <a:gd name="T63" fmla="*/ 0 h 9"/>
                  <a:gd name="T64" fmla="*/ 5 w 8"/>
                  <a:gd name="T65" fmla="*/ 0 h 9"/>
                  <a:gd name="T66" fmla="*/ 5 w 8"/>
                  <a:gd name="T67" fmla="*/ 0 h 9"/>
                  <a:gd name="T68" fmla="*/ 5 w 8"/>
                  <a:gd name="T69" fmla="*/ 0 h 9"/>
                  <a:gd name="T70" fmla="*/ 5 w 8"/>
                  <a:gd name="T71" fmla="*/ 0 h 9"/>
                  <a:gd name="T72" fmla="*/ 3 w 8"/>
                  <a:gd name="T73" fmla="*/ 2 h 9"/>
                  <a:gd name="T74" fmla="*/ 3 w 8"/>
                  <a:gd name="T75" fmla="*/ 2 h 9"/>
                  <a:gd name="T76" fmla="*/ 0 w 8"/>
                  <a:gd name="T77" fmla="*/ 5 h 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Freeform 2577">
                <a:extLst>
                  <a:ext uri="{FF2B5EF4-FFF2-40B4-BE49-F238E27FC236}">
                    <a16:creationId xmlns:a16="http://schemas.microsoft.com/office/drawing/2014/main" id="{6A1F9FC7-A46B-8549-2ABD-686A7FABB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904"/>
                <a:ext cx="8" cy="10"/>
              </a:xfrm>
              <a:custGeom>
                <a:avLst/>
                <a:gdLst>
                  <a:gd name="T0" fmla="*/ 0 w 8"/>
                  <a:gd name="T1" fmla="*/ 711 h 8"/>
                  <a:gd name="T2" fmla="*/ 0 w 8"/>
                  <a:gd name="T3" fmla="*/ 711 h 8"/>
                  <a:gd name="T4" fmla="*/ 0 w 8"/>
                  <a:gd name="T5" fmla="*/ 711 h 8"/>
                  <a:gd name="T6" fmla="*/ 0 w 8"/>
                  <a:gd name="T7" fmla="*/ 711 h 8"/>
                  <a:gd name="T8" fmla="*/ 0 w 8"/>
                  <a:gd name="T9" fmla="*/ 889 h 8"/>
                  <a:gd name="T10" fmla="*/ 0 w 8"/>
                  <a:gd name="T11" fmla="*/ 889 h 8"/>
                  <a:gd name="T12" fmla="*/ 0 w 8"/>
                  <a:gd name="T13" fmla="*/ 889 h 8"/>
                  <a:gd name="T14" fmla="*/ 0 w 8"/>
                  <a:gd name="T15" fmla="*/ 1111 h 8"/>
                  <a:gd name="T16" fmla="*/ 0 w 8"/>
                  <a:gd name="T17" fmla="*/ 1111 h 8"/>
                  <a:gd name="T18" fmla="*/ 0 w 8"/>
                  <a:gd name="T19" fmla="*/ 1111 h 8"/>
                  <a:gd name="T20" fmla="*/ 2 w 8"/>
                  <a:gd name="T21" fmla="*/ 1111 h 8"/>
                  <a:gd name="T22" fmla="*/ 2 w 8"/>
                  <a:gd name="T23" fmla="*/ 1111 h 8"/>
                  <a:gd name="T24" fmla="*/ 2 w 8"/>
                  <a:gd name="T25" fmla="*/ 1111 h 8"/>
                  <a:gd name="T26" fmla="*/ 3 w 8"/>
                  <a:gd name="T27" fmla="*/ 1111 h 8"/>
                  <a:gd name="T28" fmla="*/ 3 w 8"/>
                  <a:gd name="T29" fmla="*/ 1111 h 8"/>
                  <a:gd name="T30" fmla="*/ 3 w 8"/>
                  <a:gd name="T31" fmla="*/ 1111 h 8"/>
                  <a:gd name="T32" fmla="*/ 3 w 8"/>
                  <a:gd name="T33" fmla="*/ 1111 h 8"/>
                  <a:gd name="T34" fmla="*/ 8 w 8"/>
                  <a:gd name="T35" fmla="*/ 455 h 8"/>
                  <a:gd name="T36" fmla="*/ 8 w 8"/>
                  <a:gd name="T37" fmla="*/ 455 h 8"/>
                  <a:gd name="T38" fmla="*/ 8 w 8"/>
                  <a:gd name="T39" fmla="*/ 455 h 8"/>
                  <a:gd name="T40" fmla="*/ 8 w 8"/>
                  <a:gd name="T41" fmla="*/ 455 h 8"/>
                  <a:gd name="T42" fmla="*/ 8 w 8"/>
                  <a:gd name="T43" fmla="*/ 364 h 8"/>
                  <a:gd name="T44" fmla="*/ 8 w 8"/>
                  <a:gd name="T45" fmla="*/ 364 h 8"/>
                  <a:gd name="T46" fmla="*/ 8 w 8"/>
                  <a:gd name="T47" fmla="*/ 364 h 8"/>
                  <a:gd name="T48" fmla="*/ 8 w 8"/>
                  <a:gd name="T49" fmla="*/ 0 h 8"/>
                  <a:gd name="T50" fmla="*/ 8 w 8"/>
                  <a:gd name="T51" fmla="*/ 0 h 8"/>
                  <a:gd name="T52" fmla="*/ 8 w 8"/>
                  <a:gd name="T53" fmla="*/ 0 h 8"/>
                  <a:gd name="T54" fmla="*/ 8 w 8"/>
                  <a:gd name="T55" fmla="*/ 0 h 8"/>
                  <a:gd name="T56" fmla="*/ 7 w 8"/>
                  <a:gd name="T57" fmla="*/ 0 h 8"/>
                  <a:gd name="T58" fmla="*/ 7 w 8"/>
                  <a:gd name="T59" fmla="*/ 0 h 8"/>
                  <a:gd name="T60" fmla="*/ 7 w 8"/>
                  <a:gd name="T61" fmla="*/ 0 h 8"/>
                  <a:gd name="T62" fmla="*/ 5 w 8"/>
                  <a:gd name="T63" fmla="*/ 0 h 8"/>
                  <a:gd name="T64" fmla="*/ 5 w 8"/>
                  <a:gd name="T65" fmla="*/ 0 h 8"/>
                  <a:gd name="T66" fmla="*/ 5 w 8"/>
                  <a:gd name="T67" fmla="*/ 0 h 8"/>
                  <a:gd name="T68" fmla="*/ 0 w 8"/>
                  <a:gd name="T69" fmla="*/ 711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9" name="Freeform 2578">
                <a:extLst>
                  <a:ext uri="{FF2B5EF4-FFF2-40B4-BE49-F238E27FC236}">
                    <a16:creationId xmlns:a16="http://schemas.microsoft.com/office/drawing/2014/main" id="{6C632ED7-50F7-9A3E-5E44-CF5FC7637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904"/>
                <a:ext cx="8" cy="10"/>
              </a:xfrm>
              <a:custGeom>
                <a:avLst/>
                <a:gdLst>
                  <a:gd name="T0" fmla="*/ 0 w 8"/>
                  <a:gd name="T1" fmla="*/ 711 h 8"/>
                  <a:gd name="T2" fmla="*/ 0 w 8"/>
                  <a:gd name="T3" fmla="*/ 711 h 8"/>
                  <a:gd name="T4" fmla="*/ 0 w 8"/>
                  <a:gd name="T5" fmla="*/ 711 h 8"/>
                  <a:gd name="T6" fmla="*/ 0 w 8"/>
                  <a:gd name="T7" fmla="*/ 711 h 8"/>
                  <a:gd name="T8" fmla="*/ 0 w 8"/>
                  <a:gd name="T9" fmla="*/ 889 h 8"/>
                  <a:gd name="T10" fmla="*/ 0 w 8"/>
                  <a:gd name="T11" fmla="*/ 889 h 8"/>
                  <a:gd name="T12" fmla="*/ 0 w 8"/>
                  <a:gd name="T13" fmla="*/ 889 h 8"/>
                  <a:gd name="T14" fmla="*/ 0 w 8"/>
                  <a:gd name="T15" fmla="*/ 889 h 8"/>
                  <a:gd name="T16" fmla="*/ 0 w 8"/>
                  <a:gd name="T17" fmla="*/ 1111 h 8"/>
                  <a:gd name="T18" fmla="*/ 0 w 8"/>
                  <a:gd name="T19" fmla="*/ 1111 h 8"/>
                  <a:gd name="T20" fmla="*/ 0 w 8"/>
                  <a:gd name="T21" fmla="*/ 1111 h 8"/>
                  <a:gd name="T22" fmla="*/ 2 w 8"/>
                  <a:gd name="T23" fmla="*/ 1111 h 8"/>
                  <a:gd name="T24" fmla="*/ 2 w 8"/>
                  <a:gd name="T25" fmla="*/ 1111 h 8"/>
                  <a:gd name="T26" fmla="*/ 2 w 8"/>
                  <a:gd name="T27" fmla="*/ 1111 h 8"/>
                  <a:gd name="T28" fmla="*/ 2 w 8"/>
                  <a:gd name="T29" fmla="*/ 1111 h 8"/>
                  <a:gd name="T30" fmla="*/ 3 w 8"/>
                  <a:gd name="T31" fmla="*/ 1111 h 8"/>
                  <a:gd name="T32" fmla="*/ 3 w 8"/>
                  <a:gd name="T33" fmla="*/ 1111 h 8"/>
                  <a:gd name="T34" fmla="*/ 3 w 8"/>
                  <a:gd name="T35" fmla="*/ 1111 h 8"/>
                  <a:gd name="T36" fmla="*/ 3 w 8"/>
                  <a:gd name="T37" fmla="*/ 1111 h 8"/>
                  <a:gd name="T38" fmla="*/ 8 w 8"/>
                  <a:gd name="T39" fmla="*/ 455 h 8"/>
                  <a:gd name="T40" fmla="*/ 8 w 8"/>
                  <a:gd name="T41" fmla="*/ 455 h 8"/>
                  <a:gd name="T42" fmla="*/ 8 w 8"/>
                  <a:gd name="T43" fmla="*/ 455 h 8"/>
                  <a:gd name="T44" fmla="*/ 8 w 8"/>
                  <a:gd name="T45" fmla="*/ 455 h 8"/>
                  <a:gd name="T46" fmla="*/ 8 w 8"/>
                  <a:gd name="T47" fmla="*/ 364 h 8"/>
                  <a:gd name="T48" fmla="*/ 8 w 8"/>
                  <a:gd name="T49" fmla="*/ 364 h 8"/>
                  <a:gd name="T50" fmla="*/ 8 w 8"/>
                  <a:gd name="T51" fmla="*/ 364 h 8"/>
                  <a:gd name="T52" fmla="*/ 8 w 8"/>
                  <a:gd name="T53" fmla="*/ 364 h 8"/>
                  <a:gd name="T54" fmla="*/ 8 w 8"/>
                  <a:gd name="T55" fmla="*/ 0 h 8"/>
                  <a:gd name="T56" fmla="*/ 8 w 8"/>
                  <a:gd name="T57" fmla="*/ 0 h 8"/>
                  <a:gd name="T58" fmla="*/ 8 w 8"/>
                  <a:gd name="T59" fmla="*/ 0 h 8"/>
                  <a:gd name="T60" fmla="*/ 8 w 8"/>
                  <a:gd name="T61" fmla="*/ 0 h 8"/>
                  <a:gd name="T62" fmla="*/ 7 w 8"/>
                  <a:gd name="T63" fmla="*/ 0 h 8"/>
                  <a:gd name="T64" fmla="*/ 7 w 8"/>
                  <a:gd name="T65" fmla="*/ 0 h 8"/>
                  <a:gd name="T66" fmla="*/ 7 w 8"/>
                  <a:gd name="T67" fmla="*/ 0 h 8"/>
                  <a:gd name="T68" fmla="*/ 7 w 8"/>
                  <a:gd name="T69" fmla="*/ 0 h 8"/>
                  <a:gd name="T70" fmla="*/ 5 w 8"/>
                  <a:gd name="T71" fmla="*/ 0 h 8"/>
                  <a:gd name="T72" fmla="*/ 5 w 8"/>
                  <a:gd name="T73" fmla="*/ 0 h 8"/>
                  <a:gd name="T74" fmla="*/ 5 w 8"/>
                  <a:gd name="T75" fmla="*/ 0 h 8"/>
                  <a:gd name="T76" fmla="*/ 0 w 8"/>
                  <a:gd name="T77" fmla="*/ 711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0" name="Freeform 2579">
                <a:extLst>
                  <a:ext uri="{FF2B5EF4-FFF2-40B4-BE49-F238E27FC236}">
                    <a16:creationId xmlns:a16="http://schemas.microsoft.com/office/drawing/2014/main" id="{E034B06A-C7E0-2B90-61E9-25A5E89A3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01"/>
                <a:ext cx="11" cy="10"/>
              </a:xfrm>
              <a:custGeom>
                <a:avLst/>
                <a:gdLst>
                  <a:gd name="T0" fmla="*/ 2 w 11"/>
                  <a:gd name="T1" fmla="*/ 455 h 8"/>
                  <a:gd name="T2" fmla="*/ 2 w 11"/>
                  <a:gd name="T3" fmla="*/ 455 h 8"/>
                  <a:gd name="T4" fmla="*/ 2 w 11"/>
                  <a:gd name="T5" fmla="*/ 455 h 8"/>
                  <a:gd name="T6" fmla="*/ 2 w 11"/>
                  <a:gd name="T7" fmla="*/ 711 h 8"/>
                  <a:gd name="T8" fmla="*/ 0 w 11"/>
                  <a:gd name="T9" fmla="*/ 711 h 8"/>
                  <a:gd name="T10" fmla="*/ 0 w 11"/>
                  <a:gd name="T11" fmla="*/ 711 h 8"/>
                  <a:gd name="T12" fmla="*/ 0 w 11"/>
                  <a:gd name="T13" fmla="*/ 889 h 8"/>
                  <a:gd name="T14" fmla="*/ 2 w 11"/>
                  <a:gd name="T15" fmla="*/ 889 h 8"/>
                  <a:gd name="T16" fmla="*/ 2 w 11"/>
                  <a:gd name="T17" fmla="*/ 889 h 8"/>
                  <a:gd name="T18" fmla="*/ 2 w 11"/>
                  <a:gd name="T19" fmla="*/ 889 h 8"/>
                  <a:gd name="T20" fmla="*/ 2 w 11"/>
                  <a:gd name="T21" fmla="*/ 1111 h 8"/>
                  <a:gd name="T22" fmla="*/ 2 w 11"/>
                  <a:gd name="T23" fmla="*/ 1111 h 8"/>
                  <a:gd name="T24" fmla="*/ 4 w 11"/>
                  <a:gd name="T25" fmla="*/ 1111 h 8"/>
                  <a:gd name="T26" fmla="*/ 4 w 11"/>
                  <a:gd name="T27" fmla="*/ 1111 h 8"/>
                  <a:gd name="T28" fmla="*/ 4 w 11"/>
                  <a:gd name="T29" fmla="*/ 1111 h 8"/>
                  <a:gd name="T30" fmla="*/ 5 w 11"/>
                  <a:gd name="T31" fmla="*/ 1111 h 8"/>
                  <a:gd name="T32" fmla="*/ 5 w 11"/>
                  <a:gd name="T33" fmla="*/ 1111 h 8"/>
                  <a:gd name="T34" fmla="*/ 11 w 11"/>
                  <a:gd name="T35" fmla="*/ 711 h 8"/>
                  <a:gd name="T36" fmla="*/ 11 w 11"/>
                  <a:gd name="T37" fmla="*/ 455 h 8"/>
                  <a:gd name="T38" fmla="*/ 11 w 11"/>
                  <a:gd name="T39" fmla="*/ 455 h 8"/>
                  <a:gd name="T40" fmla="*/ 11 w 11"/>
                  <a:gd name="T41" fmla="*/ 455 h 8"/>
                  <a:gd name="T42" fmla="*/ 11 w 11"/>
                  <a:gd name="T43" fmla="*/ 455 h 8"/>
                  <a:gd name="T44" fmla="*/ 11 w 11"/>
                  <a:gd name="T45" fmla="*/ 364 h 8"/>
                  <a:gd name="T46" fmla="*/ 11 w 11"/>
                  <a:gd name="T47" fmla="*/ 364 h 8"/>
                  <a:gd name="T48" fmla="*/ 11 w 11"/>
                  <a:gd name="T49" fmla="*/ 364 h 8"/>
                  <a:gd name="T50" fmla="*/ 11 w 11"/>
                  <a:gd name="T51" fmla="*/ 364 h 8"/>
                  <a:gd name="T52" fmla="*/ 11 w 11"/>
                  <a:gd name="T53" fmla="*/ 0 h 8"/>
                  <a:gd name="T54" fmla="*/ 11 w 11"/>
                  <a:gd name="T55" fmla="*/ 0 h 8"/>
                  <a:gd name="T56" fmla="*/ 9 w 11"/>
                  <a:gd name="T57" fmla="*/ 0 h 8"/>
                  <a:gd name="T58" fmla="*/ 9 w 11"/>
                  <a:gd name="T59" fmla="*/ 0 h 8"/>
                  <a:gd name="T60" fmla="*/ 9 w 11"/>
                  <a:gd name="T61" fmla="*/ 0 h 8"/>
                  <a:gd name="T62" fmla="*/ 7 w 11"/>
                  <a:gd name="T63" fmla="*/ 0 h 8"/>
                  <a:gd name="T64" fmla="*/ 7 w 11"/>
                  <a:gd name="T65" fmla="*/ 0 h 8"/>
                  <a:gd name="T66" fmla="*/ 7 w 11"/>
                  <a:gd name="T67" fmla="*/ 0 h 8"/>
                  <a:gd name="T68" fmla="*/ 2 w 11"/>
                  <a:gd name="T69" fmla="*/ 455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8">
                    <a:moveTo>
                      <a:pt x="2" y="3"/>
                    </a:moveTo>
                    <a:lnTo>
                      <a:pt x="2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1" name="Freeform 2580">
                <a:extLst>
                  <a:ext uri="{FF2B5EF4-FFF2-40B4-BE49-F238E27FC236}">
                    <a16:creationId xmlns:a16="http://schemas.microsoft.com/office/drawing/2014/main" id="{96D987DE-5448-F152-E232-211ECFDB2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01"/>
                <a:ext cx="11" cy="10"/>
              </a:xfrm>
              <a:custGeom>
                <a:avLst/>
                <a:gdLst>
                  <a:gd name="T0" fmla="*/ 2 w 11"/>
                  <a:gd name="T1" fmla="*/ 455 h 8"/>
                  <a:gd name="T2" fmla="*/ 2 w 11"/>
                  <a:gd name="T3" fmla="*/ 455 h 8"/>
                  <a:gd name="T4" fmla="*/ 2 w 11"/>
                  <a:gd name="T5" fmla="*/ 455 h 8"/>
                  <a:gd name="T6" fmla="*/ 2 w 11"/>
                  <a:gd name="T7" fmla="*/ 711 h 8"/>
                  <a:gd name="T8" fmla="*/ 0 w 11"/>
                  <a:gd name="T9" fmla="*/ 711 h 8"/>
                  <a:gd name="T10" fmla="*/ 0 w 11"/>
                  <a:gd name="T11" fmla="*/ 711 h 8"/>
                  <a:gd name="T12" fmla="*/ 0 w 11"/>
                  <a:gd name="T13" fmla="*/ 711 h 8"/>
                  <a:gd name="T14" fmla="*/ 0 w 11"/>
                  <a:gd name="T15" fmla="*/ 889 h 8"/>
                  <a:gd name="T16" fmla="*/ 2 w 11"/>
                  <a:gd name="T17" fmla="*/ 889 h 8"/>
                  <a:gd name="T18" fmla="*/ 2 w 11"/>
                  <a:gd name="T19" fmla="*/ 889 h 8"/>
                  <a:gd name="T20" fmla="*/ 2 w 11"/>
                  <a:gd name="T21" fmla="*/ 889 h 8"/>
                  <a:gd name="T22" fmla="*/ 2 w 11"/>
                  <a:gd name="T23" fmla="*/ 1111 h 8"/>
                  <a:gd name="T24" fmla="*/ 2 w 11"/>
                  <a:gd name="T25" fmla="*/ 1111 h 8"/>
                  <a:gd name="T26" fmla="*/ 4 w 11"/>
                  <a:gd name="T27" fmla="*/ 1111 h 8"/>
                  <a:gd name="T28" fmla="*/ 4 w 11"/>
                  <a:gd name="T29" fmla="*/ 1111 h 8"/>
                  <a:gd name="T30" fmla="*/ 4 w 11"/>
                  <a:gd name="T31" fmla="*/ 1111 h 8"/>
                  <a:gd name="T32" fmla="*/ 4 w 11"/>
                  <a:gd name="T33" fmla="*/ 1111 h 8"/>
                  <a:gd name="T34" fmla="*/ 5 w 11"/>
                  <a:gd name="T35" fmla="*/ 1111 h 8"/>
                  <a:gd name="T36" fmla="*/ 5 w 11"/>
                  <a:gd name="T37" fmla="*/ 1111 h 8"/>
                  <a:gd name="T38" fmla="*/ 11 w 11"/>
                  <a:gd name="T39" fmla="*/ 711 h 8"/>
                  <a:gd name="T40" fmla="*/ 11 w 11"/>
                  <a:gd name="T41" fmla="*/ 455 h 8"/>
                  <a:gd name="T42" fmla="*/ 11 w 11"/>
                  <a:gd name="T43" fmla="*/ 455 h 8"/>
                  <a:gd name="T44" fmla="*/ 11 w 11"/>
                  <a:gd name="T45" fmla="*/ 455 h 8"/>
                  <a:gd name="T46" fmla="*/ 11 w 11"/>
                  <a:gd name="T47" fmla="*/ 455 h 8"/>
                  <a:gd name="T48" fmla="*/ 11 w 11"/>
                  <a:gd name="T49" fmla="*/ 364 h 8"/>
                  <a:gd name="T50" fmla="*/ 11 w 11"/>
                  <a:gd name="T51" fmla="*/ 364 h 8"/>
                  <a:gd name="T52" fmla="*/ 11 w 11"/>
                  <a:gd name="T53" fmla="*/ 364 h 8"/>
                  <a:gd name="T54" fmla="*/ 11 w 11"/>
                  <a:gd name="T55" fmla="*/ 364 h 8"/>
                  <a:gd name="T56" fmla="*/ 11 w 11"/>
                  <a:gd name="T57" fmla="*/ 364 h 8"/>
                  <a:gd name="T58" fmla="*/ 11 w 11"/>
                  <a:gd name="T59" fmla="*/ 0 h 8"/>
                  <a:gd name="T60" fmla="*/ 11 w 11"/>
                  <a:gd name="T61" fmla="*/ 0 h 8"/>
                  <a:gd name="T62" fmla="*/ 9 w 11"/>
                  <a:gd name="T63" fmla="*/ 0 h 8"/>
                  <a:gd name="T64" fmla="*/ 9 w 11"/>
                  <a:gd name="T65" fmla="*/ 0 h 8"/>
                  <a:gd name="T66" fmla="*/ 9 w 11"/>
                  <a:gd name="T67" fmla="*/ 0 h 8"/>
                  <a:gd name="T68" fmla="*/ 9 w 11"/>
                  <a:gd name="T69" fmla="*/ 0 h 8"/>
                  <a:gd name="T70" fmla="*/ 7 w 11"/>
                  <a:gd name="T71" fmla="*/ 0 h 8"/>
                  <a:gd name="T72" fmla="*/ 7 w 11"/>
                  <a:gd name="T73" fmla="*/ 0 h 8"/>
                  <a:gd name="T74" fmla="*/ 7 w 11"/>
                  <a:gd name="T75" fmla="*/ 0 h 8"/>
                  <a:gd name="T76" fmla="*/ 2 w 11"/>
                  <a:gd name="T77" fmla="*/ 45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8">
                    <a:moveTo>
                      <a:pt x="2" y="3"/>
                    </a:moveTo>
                    <a:lnTo>
                      <a:pt x="2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Freeform 2581">
                <a:extLst>
                  <a:ext uri="{FF2B5EF4-FFF2-40B4-BE49-F238E27FC236}">
                    <a16:creationId xmlns:a16="http://schemas.microsoft.com/office/drawing/2014/main" id="{77D7726E-4526-B5A8-129F-45855535B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2898"/>
                <a:ext cx="11" cy="10"/>
              </a:xfrm>
              <a:custGeom>
                <a:avLst/>
                <a:gdLst>
                  <a:gd name="T0" fmla="*/ 2 w 11"/>
                  <a:gd name="T1" fmla="*/ 455 h 8"/>
                  <a:gd name="T2" fmla="*/ 2 w 11"/>
                  <a:gd name="T3" fmla="*/ 455 h 8"/>
                  <a:gd name="T4" fmla="*/ 2 w 11"/>
                  <a:gd name="T5" fmla="*/ 455 h 8"/>
                  <a:gd name="T6" fmla="*/ 0 w 11"/>
                  <a:gd name="T7" fmla="*/ 711 h 8"/>
                  <a:gd name="T8" fmla="*/ 0 w 11"/>
                  <a:gd name="T9" fmla="*/ 711 h 8"/>
                  <a:gd name="T10" fmla="*/ 0 w 11"/>
                  <a:gd name="T11" fmla="*/ 711 h 8"/>
                  <a:gd name="T12" fmla="*/ 0 w 11"/>
                  <a:gd name="T13" fmla="*/ 711 h 8"/>
                  <a:gd name="T14" fmla="*/ 0 w 11"/>
                  <a:gd name="T15" fmla="*/ 889 h 8"/>
                  <a:gd name="T16" fmla="*/ 0 w 11"/>
                  <a:gd name="T17" fmla="*/ 889 h 8"/>
                  <a:gd name="T18" fmla="*/ 0 w 11"/>
                  <a:gd name="T19" fmla="*/ 889 h 8"/>
                  <a:gd name="T20" fmla="*/ 2 w 11"/>
                  <a:gd name="T21" fmla="*/ 889 h 8"/>
                  <a:gd name="T22" fmla="*/ 2 w 11"/>
                  <a:gd name="T23" fmla="*/ 1111 h 8"/>
                  <a:gd name="T24" fmla="*/ 2 w 11"/>
                  <a:gd name="T25" fmla="*/ 1111 h 8"/>
                  <a:gd name="T26" fmla="*/ 2 w 11"/>
                  <a:gd name="T27" fmla="*/ 1111 h 8"/>
                  <a:gd name="T28" fmla="*/ 4 w 11"/>
                  <a:gd name="T29" fmla="*/ 1111 h 8"/>
                  <a:gd name="T30" fmla="*/ 4 w 11"/>
                  <a:gd name="T31" fmla="*/ 1111 h 8"/>
                  <a:gd name="T32" fmla="*/ 4 w 11"/>
                  <a:gd name="T33" fmla="*/ 1111 h 8"/>
                  <a:gd name="T34" fmla="*/ 9 w 11"/>
                  <a:gd name="T35" fmla="*/ 711 h 8"/>
                  <a:gd name="T36" fmla="*/ 11 w 11"/>
                  <a:gd name="T37" fmla="*/ 711 h 8"/>
                  <a:gd name="T38" fmla="*/ 11 w 11"/>
                  <a:gd name="T39" fmla="*/ 711 h 8"/>
                  <a:gd name="T40" fmla="*/ 11 w 11"/>
                  <a:gd name="T41" fmla="*/ 711 h 8"/>
                  <a:gd name="T42" fmla="*/ 11 w 11"/>
                  <a:gd name="T43" fmla="*/ 455 h 8"/>
                  <a:gd name="T44" fmla="*/ 11 w 11"/>
                  <a:gd name="T45" fmla="*/ 455 h 8"/>
                  <a:gd name="T46" fmla="*/ 11 w 11"/>
                  <a:gd name="T47" fmla="*/ 455 h 8"/>
                  <a:gd name="T48" fmla="*/ 11 w 11"/>
                  <a:gd name="T49" fmla="*/ 364 h 8"/>
                  <a:gd name="T50" fmla="*/ 11 w 11"/>
                  <a:gd name="T51" fmla="*/ 364 h 8"/>
                  <a:gd name="T52" fmla="*/ 11 w 11"/>
                  <a:gd name="T53" fmla="*/ 364 h 8"/>
                  <a:gd name="T54" fmla="*/ 11 w 11"/>
                  <a:gd name="T55" fmla="*/ 364 h 8"/>
                  <a:gd name="T56" fmla="*/ 11 w 11"/>
                  <a:gd name="T57" fmla="*/ 364 h 8"/>
                  <a:gd name="T58" fmla="*/ 9 w 11"/>
                  <a:gd name="T59" fmla="*/ 364 h 8"/>
                  <a:gd name="T60" fmla="*/ 9 w 11"/>
                  <a:gd name="T61" fmla="*/ 0 h 8"/>
                  <a:gd name="T62" fmla="*/ 9 w 11"/>
                  <a:gd name="T63" fmla="*/ 0 h 8"/>
                  <a:gd name="T64" fmla="*/ 7 w 11"/>
                  <a:gd name="T65" fmla="*/ 0 h 8"/>
                  <a:gd name="T66" fmla="*/ 7 w 11"/>
                  <a:gd name="T67" fmla="*/ 364 h 8"/>
                  <a:gd name="T68" fmla="*/ 2 w 11"/>
                  <a:gd name="T69" fmla="*/ 455 h 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" h="8">
                    <a:moveTo>
                      <a:pt x="2" y="3"/>
                    </a:move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Freeform 2582">
                <a:extLst>
                  <a:ext uri="{FF2B5EF4-FFF2-40B4-BE49-F238E27FC236}">
                    <a16:creationId xmlns:a16="http://schemas.microsoft.com/office/drawing/2014/main" id="{B8D2B3C3-FF90-124D-1AC7-7EEA12F07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2898"/>
                <a:ext cx="11" cy="10"/>
              </a:xfrm>
              <a:custGeom>
                <a:avLst/>
                <a:gdLst>
                  <a:gd name="T0" fmla="*/ 2 w 11"/>
                  <a:gd name="T1" fmla="*/ 455 h 8"/>
                  <a:gd name="T2" fmla="*/ 2 w 11"/>
                  <a:gd name="T3" fmla="*/ 455 h 8"/>
                  <a:gd name="T4" fmla="*/ 2 w 11"/>
                  <a:gd name="T5" fmla="*/ 455 h 8"/>
                  <a:gd name="T6" fmla="*/ 0 w 11"/>
                  <a:gd name="T7" fmla="*/ 711 h 8"/>
                  <a:gd name="T8" fmla="*/ 0 w 11"/>
                  <a:gd name="T9" fmla="*/ 711 h 8"/>
                  <a:gd name="T10" fmla="*/ 0 w 11"/>
                  <a:gd name="T11" fmla="*/ 711 h 8"/>
                  <a:gd name="T12" fmla="*/ 0 w 11"/>
                  <a:gd name="T13" fmla="*/ 711 h 8"/>
                  <a:gd name="T14" fmla="*/ 0 w 11"/>
                  <a:gd name="T15" fmla="*/ 711 h 8"/>
                  <a:gd name="T16" fmla="*/ 0 w 11"/>
                  <a:gd name="T17" fmla="*/ 889 h 8"/>
                  <a:gd name="T18" fmla="*/ 0 w 11"/>
                  <a:gd name="T19" fmla="*/ 889 h 8"/>
                  <a:gd name="T20" fmla="*/ 0 w 11"/>
                  <a:gd name="T21" fmla="*/ 889 h 8"/>
                  <a:gd name="T22" fmla="*/ 2 w 11"/>
                  <a:gd name="T23" fmla="*/ 889 h 8"/>
                  <a:gd name="T24" fmla="*/ 2 w 11"/>
                  <a:gd name="T25" fmla="*/ 1111 h 8"/>
                  <a:gd name="T26" fmla="*/ 2 w 11"/>
                  <a:gd name="T27" fmla="*/ 1111 h 8"/>
                  <a:gd name="T28" fmla="*/ 2 w 11"/>
                  <a:gd name="T29" fmla="*/ 1111 h 8"/>
                  <a:gd name="T30" fmla="*/ 4 w 11"/>
                  <a:gd name="T31" fmla="*/ 1111 h 8"/>
                  <a:gd name="T32" fmla="*/ 4 w 11"/>
                  <a:gd name="T33" fmla="*/ 1111 h 8"/>
                  <a:gd name="T34" fmla="*/ 4 w 11"/>
                  <a:gd name="T35" fmla="*/ 1111 h 8"/>
                  <a:gd name="T36" fmla="*/ 4 w 11"/>
                  <a:gd name="T37" fmla="*/ 1111 h 8"/>
                  <a:gd name="T38" fmla="*/ 9 w 11"/>
                  <a:gd name="T39" fmla="*/ 711 h 8"/>
                  <a:gd name="T40" fmla="*/ 11 w 11"/>
                  <a:gd name="T41" fmla="*/ 711 h 8"/>
                  <a:gd name="T42" fmla="*/ 11 w 11"/>
                  <a:gd name="T43" fmla="*/ 711 h 8"/>
                  <a:gd name="T44" fmla="*/ 11 w 11"/>
                  <a:gd name="T45" fmla="*/ 711 h 8"/>
                  <a:gd name="T46" fmla="*/ 11 w 11"/>
                  <a:gd name="T47" fmla="*/ 455 h 8"/>
                  <a:gd name="T48" fmla="*/ 11 w 11"/>
                  <a:gd name="T49" fmla="*/ 455 h 8"/>
                  <a:gd name="T50" fmla="*/ 11 w 11"/>
                  <a:gd name="T51" fmla="*/ 455 h 8"/>
                  <a:gd name="T52" fmla="*/ 11 w 11"/>
                  <a:gd name="T53" fmla="*/ 455 h 8"/>
                  <a:gd name="T54" fmla="*/ 11 w 11"/>
                  <a:gd name="T55" fmla="*/ 364 h 8"/>
                  <a:gd name="T56" fmla="*/ 11 w 11"/>
                  <a:gd name="T57" fmla="*/ 364 h 8"/>
                  <a:gd name="T58" fmla="*/ 11 w 11"/>
                  <a:gd name="T59" fmla="*/ 364 h 8"/>
                  <a:gd name="T60" fmla="*/ 11 w 11"/>
                  <a:gd name="T61" fmla="*/ 364 h 8"/>
                  <a:gd name="T62" fmla="*/ 11 w 11"/>
                  <a:gd name="T63" fmla="*/ 364 h 8"/>
                  <a:gd name="T64" fmla="*/ 9 w 11"/>
                  <a:gd name="T65" fmla="*/ 364 h 8"/>
                  <a:gd name="T66" fmla="*/ 9 w 11"/>
                  <a:gd name="T67" fmla="*/ 0 h 8"/>
                  <a:gd name="T68" fmla="*/ 9 w 11"/>
                  <a:gd name="T69" fmla="*/ 0 h 8"/>
                  <a:gd name="T70" fmla="*/ 9 w 11"/>
                  <a:gd name="T71" fmla="*/ 0 h 8"/>
                  <a:gd name="T72" fmla="*/ 7 w 11"/>
                  <a:gd name="T73" fmla="*/ 0 h 8"/>
                  <a:gd name="T74" fmla="*/ 7 w 11"/>
                  <a:gd name="T75" fmla="*/ 364 h 8"/>
                  <a:gd name="T76" fmla="*/ 2 w 11"/>
                  <a:gd name="T77" fmla="*/ 455 h 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8">
                    <a:moveTo>
                      <a:pt x="2" y="3"/>
                    </a:moveTo>
                    <a:lnTo>
                      <a:pt x="2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Freeform 2583">
                <a:extLst>
                  <a:ext uri="{FF2B5EF4-FFF2-40B4-BE49-F238E27FC236}">
                    <a16:creationId xmlns:a16="http://schemas.microsoft.com/office/drawing/2014/main" id="{B268CB82-FDCA-CF45-03E4-27A9DCAD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97"/>
                <a:ext cx="10" cy="6"/>
              </a:xfrm>
              <a:custGeom>
                <a:avLst/>
                <a:gdLst>
                  <a:gd name="T0" fmla="*/ 1 w 10"/>
                  <a:gd name="T1" fmla="*/ 1 h 6"/>
                  <a:gd name="T2" fmla="*/ 1 w 10"/>
                  <a:gd name="T3" fmla="*/ 3 h 6"/>
                  <a:gd name="T4" fmla="*/ 1 w 10"/>
                  <a:gd name="T5" fmla="*/ 3 h 6"/>
                  <a:gd name="T6" fmla="*/ 1 w 10"/>
                  <a:gd name="T7" fmla="*/ 3 h 6"/>
                  <a:gd name="T8" fmla="*/ 0 w 10"/>
                  <a:gd name="T9" fmla="*/ 3 h 6"/>
                  <a:gd name="T10" fmla="*/ 0 w 10"/>
                  <a:gd name="T11" fmla="*/ 3 h 6"/>
                  <a:gd name="T12" fmla="*/ 0 w 10"/>
                  <a:gd name="T13" fmla="*/ 4 h 6"/>
                  <a:gd name="T14" fmla="*/ 0 w 10"/>
                  <a:gd name="T15" fmla="*/ 4 h 6"/>
                  <a:gd name="T16" fmla="*/ 0 w 10"/>
                  <a:gd name="T17" fmla="*/ 4 h 6"/>
                  <a:gd name="T18" fmla="*/ 0 w 10"/>
                  <a:gd name="T19" fmla="*/ 4 h 6"/>
                  <a:gd name="T20" fmla="*/ 0 w 10"/>
                  <a:gd name="T21" fmla="*/ 6 h 6"/>
                  <a:gd name="T22" fmla="*/ 1 w 10"/>
                  <a:gd name="T23" fmla="*/ 6 h 6"/>
                  <a:gd name="T24" fmla="*/ 1 w 10"/>
                  <a:gd name="T25" fmla="*/ 6 h 6"/>
                  <a:gd name="T26" fmla="*/ 1 w 10"/>
                  <a:gd name="T27" fmla="*/ 6 h 6"/>
                  <a:gd name="T28" fmla="*/ 1 w 10"/>
                  <a:gd name="T29" fmla="*/ 6 h 6"/>
                  <a:gd name="T30" fmla="*/ 1 w 10"/>
                  <a:gd name="T31" fmla="*/ 6 h 6"/>
                  <a:gd name="T32" fmla="*/ 3 w 10"/>
                  <a:gd name="T33" fmla="*/ 6 h 6"/>
                  <a:gd name="T34" fmla="*/ 3 w 10"/>
                  <a:gd name="T35" fmla="*/ 6 h 6"/>
                  <a:gd name="T36" fmla="*/ 3 w 10"/>
                  <a:gd name="T37" fmla="*/ 6 h 6"/>
                  <a:gd name="T38" fmla="*/ 8 w 10"/>
                  <a:gd name="T39" fmla="*/ 4 h 6"/>
                  <a:gd name="T40" fmla="*/ 10 w 10"/>
                  <a:gd name="T41" fmla="*/ 4 h 6"/>
                  <a:gd name="T42" fmla="*/ 10 w 10"/>
                  <a:gd name="T43" fmla="*/ 4 h 6"/>
                  <a:gd name="T44" fmla="*/ 10 w 10"/>
                  <a:gd name="T45" fmla="*/ 4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3 h 6"/>
                  <a:gd name="T54" fmla="*/ 10 w 10"/>
                  <a:gd name="T55" fmla="*/ 3 h 6"/>
                  <a:gd name="T56" fmla="*/ 10 w 10"/>
                  <a:gd name="T57" fmla="*/ 1 h 6"/>
                  <a:gd name="T58" fmla="*/ 10 w 10"/>
                  <a:gd name="T59" fmla="*/ 1 h 6"/>
                  <a:gd name="T60" fmla="*/ 10 w 10"/>
                  <a:gd name="T61" fmla="*/ 1 h 6"/>
                  <a:gd name="T62" fmla="*/ 10 w 10"/>
                  <a:gd name="T63" fmla="*/ 1 h 6"/>
                  <a:gd name="T64" fmla="*/ 10 w 10"/>
                  <a:gd name="T65" fmla="*/ 1 h 6"/>
                  <a:gd name="T66" fmla="*/ 8 w 10"/>
                  <a:gd name="T67" fmla="*/ 1 h 6"/>
                  <a:gd name="T68" fmla="*/ 8 w 10"/>
                  <a:gd name="T69" fmla="*/ 0 h 6"/>
                  <a:gd name="T70" fmla="*/ 8 w 10"/>
                  <a:gd name="T71" fmla="*/ 0 h 6"/>
                  <a:gd name="T72" fmla="*/ 8 w 10"/>
                  <a:gd name="T73" fmla="*/ 0 h 6"/>
                  <a:gd name="T74" fmla="*/ 6 w 10"/>
                  <a:gd name="T75" fmla="*/ 0 h 6"/>
                  <a:gd name="T76" fmla="*/ 1 w 10"/>
                  <a:gd name="T77" fmla="*/ 1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1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Freeform 2584">
                <a:extLst>
                  <a:ext uri="{FF2B5EF4-FFF2-40B4-BE49-F238E27FC236}">
                    <a16:creationId xmlns:a16="http://schemas.microsoft.com/office/drawing/2014/main" id="{0C06A10B-BC8A-E55D-AC22-9458A5E5A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97"/>
                <a:ext cx="10" cy="6"/>
              </a:xfrm>
              <a:custGeom>
                <a:avLst/>
                <a:gdLst>
                  <a:gd name="T0" fmla="*/ 1 w 10"/>
                  <a:gd name="T1" fmla="*/ 1 h 6"/>
                  <a:gd name="T2" fmla="*/ 1 w 10"/>
                  <a:gd name="T3" fmla="*/ 3 h 6"/>
                  <a:gd name="T4" fmla="*/ 1 w 10"/>
                  <a:gd name="T5" fmla="*/ 3 h 6"/>
                  <a:gd name="T6" fmla="*/ 1 w 10"/>
                  <a:gd name="T7" fmla="*/ 3 h 6"/>
                  <a:gd name="T8" fmla="*/ 0 w 10"/>
                  <a:gd name="T9" fmla="*/ 3 h 6"/>
                  <a:gd name="T10" fmla="*/ 0 w 10"/>
                  <a:gd name="T11" fmla="*/ 3 h 6"/>
                  <a:gd name="T12" fmla="*/ 0 w 10"/>
                  <a:gd name="T13" fmla="*/ 4 h 6"/>
                  <a:gd name="T14" fmla="*/ 0 w 10"/>
                  <a:gd name="T15" fmla="*/ 4 h 6"/>
                  <a:gd name="T16" fmla="*/ 0 w 10"/>
                  <a:gd name="T17" fmla="*/ 4 h 6"/>
                  <a:gd name="T18" fmla="*/ 0 w 10"/>
                  <a:gd name="T19" fmla="*/ 4 h 6"/>
                  <a:gd name="T20" fmla="*/ 0 w 10"/>
                  <a:gd name="T21" fmla="*/ 6 h 6"/>
                  <a:gd name="T22" fmla="*/ 1 w 10"/>
                  <a:gd name="T23" fmla="*/ 6 h 6"/>
                  <a:gd name="T24" fmla="*/ 1 w 10"/>
                  <a:gd name="T25" fmla="*/ 6 h 6"/>
                  <a:gd name="T26" fmla="*/ 1 w 10"/>
                  <a:gd name="T27" fmla="*/ 6 h 6"/>
                  <a:gd name="T28" fmla="*/ 1 w 10"/>
                  <a:gd name="T29" fmla="*/ 6 h 6"/>
                  <a:gd name="T30" fmla="*/ 1 w 10"/>
                  <a:gd name="T31" fmla="*/ 6 h 6"/>
                  <a:gd name="T32" fmla="*/ 3 w 10"/>
                  <a:gd name="T33" fmla="*/ 6 h 6"/>
                  <a:gd name="T34" fmla="*/ 3 w 10"/>
                  <a:gd name="T35" fmla="*/ 6 h 6"/>
                  <a:gd name="T36" fmla="*/ 3 w 10"/>
                  <a:gd name="T37" fmla="*/ 6 h 6"/>
                  <a:gd name="T38" fmla="*/ 8 w 10"/>
                  <a:gd name="T39" fmla="*/ 4 h 6"/>
                  <a:gd name="T40" fmla="*/ 10 w 10"/>
                  <a:gd name="T41" fmla="*/ 4 h 6"/>
                  <a:gd name="T42" fmla="*/ 10 w 10"/>
                  <a:gd name="T43" fmla="*/ 4 h 6"/>
                  <a:gd name="T44" fmla="*/ 10 w 10"/>
                  <a:gd name="T45" fmla="*/ 4 h 6"/>
                  <a:gd name="T46" fmla="*/ 10 w 10"/>
                  <a:gd name="T47" fmla="*/ 3 h 6"/>
                  <a:gd name="T48" fmla="*/ 10 w 10"/>
                  <a:gd name="T49" fmla="*/ 3 h 6"/>
                  <a:gd name="T50" fmla="*/ 10 w 10"/>
                  <a:gd name="T51" fmla="*/ 3 h 6"/>
                  <a:gd name="T52" fmla="*/ 10 w 10"/>
                  <a:gd name="T53" fmla="*/ 3 h 6"/>
                  <a:gd name="T54" fmla="*/ 10 w 10"/>
                  <a:gd name="T55" fmla="*/ 3 h 6"/>
                  <a:gd name="T56" fmla="*/ 10 w 10"/>
                  <a:gd name="T57" fmla="*/ 1 h 6"/>
                  <a:gd name="T58" fmla="*/ 10 w 10"/>
                  <a:gd name="T59" fmla="*/ 1 h 6"/>
                  <a:gd name="T60" fmla="*/ 10 w 10"/>
                  <a:gd name="T61" fmla="*/ 1 h 6"/>
                  <a:gd name="T62" fmla="*/ 10 w 10"/>
                  <a:gd name="T63" fmla="*/ 1 h 6"/>
                  <a:gd name="T64" fmla="*/ 10 w 10"/>
                  <a:gd name="T65" fmla="*/ 1 h 6"/>
                  <a:gd name="T66" fmla="*/ 8 w 10"/>
                  <a:gd name="T67" fmla="*/ 1 h 6"/>
                  <a:gd name="T68" fmla="*/ 8 w 10"/>
                  <a:gd name="T69" fmla="*/ 0 h 6"/>
                  <a:gd name="T70" fmla="*/ 8 w 10"/>
                  <a:gd name="T71" fmla="*/ 0 h 6"/>
                  <a:gd name="T72" fmla="*/ 8 w 10"/>
                  <a:gd name="T73" fmla="*/ 0 h 6"/>
                  <a:gd name="T74" fmla="*/ 6 w 10"/>
                  <a:gd name="T75" fmla="*/ 0 h 6"/>
                  <a:gd name="T76" fmla="*/ 1 w 10"/>
                  <a:gd name="T77" fmla="*/ 1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" h="6">
                    <a:moveTo>
                      <a:pt x="1" y="1"/>
                    </a:move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Freeform 2585">
                <a:extLst>
                  <a:ext uri="{FF2B5EF4-FFF2-40B4-BE49-F238E27FC236}">
                    <a16:creationId xmlns:a16="http://schemas.microsoft.com/office/drawing/2014/main" id="{93C837EB-3CFB-162A-BE7A-17E7D024F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" y="2897"/>
                <a:ext cx="11" cy="4"/>
              </a:xfrm>
              <a:custGeom>
                <a:avLst/>
                <a:gdLst>
                  <a:gd name="T0" fmla="*/ 3 w 11"/>
                  <a:gd name="T1" fmla="*/ 0 h 4"/>
                  <a:gd name="T2" fmla="*/ 1 w 11"/>
                  <a:gd name="T3" fmla="*/ 0 h 4"/>
                  <a:gd name="T4" fmla="*/ 1 w 11"/>
                  <a:gd name="T5" fmla="*/ 1 h 4"/>
                  <a:gd name="T6" fmla="*/ 1 w 11"/>
                  <a:gd name="T7" fmla="*/ 1 h 4"/>
                  <a:gd name="T8" fmla="*/ 1 w 11"/>
                  <a:gd name="T9" fmla="*/ 1 h 4"/>
                  <a:gd name="T10" fmla="*/ 1 w 11"/>
                  <a:gd name="T11" fmla="*/ 1 h 4"/>
                  <a:gd name="T12" fmla="*/ 0 w 11"/>
                  <a:gd name="T13" fmla="*/ 1 h 4"/>
                  <a:gd name="T14" fmla="*/ 0 w 11"/>
                  <a:gd name="T15" fmla="*/ 3 h 4"/>
                  <a:gd name="T16" fmla="*/ 0 w 11"/>
                  <a:gd name="T17" fmla="*/ 3 h 4"/>
                  <a:gd name="T18" fmla="*/ 0 w 11"/>
                  <a:gd name="T19" fmla="*/ 3 h 4"/>
                  <a:gd name="T20" fmla="*/ 0 w 11"/>
                  <a:gd name="T21" fmla="*/ 3 h 4"/>
                  <a:gd name="T22" fmla="*/ 1 w 11"/>
                  <a:gd name="T23" fmla="*/ 3 h 4"/>
                  <a:gd name="T24" fmla="*/ 1 w 11"/>
                  <a:gd name="T25" fmla="*/ 4 h 4"/>
                  <a:gd name="T26" fmla="*/ 1 w 11"/>
                  <a:gd name="T27" fmla="*/ 4 h 4"/>
                  <a:gd name="T28" fmla="*/ 1 w 11"/>
                  <a:gd name="T29" fmla="*/ 4 h 4"/>
                  <a:gd name="T30" fmla="*/ 1 w 11"/>
                  <a:gd name="T31" fmla="*/ 4 h 4"/>
                  <a:gd name="T32" fmla="*/ 3 w 11"/>
                  <a:gd name="T33" fmla="*/ 4 h 4"/>
                  <a:gd name="T34" fmla="*/ 3 w 11"/>
                  <a:gd name="T35" fmla="*/ 4 h 4"/>
                  <a:gd name="T36" fmla="*/ 3 w 11"/>
                  <a:gd name="T37" fmla="*/ 4 h 4"/>
                  <a:gd name="T38" fmla="*/ 10 w 11"/>
                  <a:gd name="T39" fmla="*/ 4 h 4"/>
                  <a:gd name="T40" fmla="*/ 10 w 11"/>
                  <a:gd name="T41" fmla="*/ 4 h 4"/>
                  <a:gd name="T42" fmla="*/ 10 w 11"/>
                  <a:gd name="T43" fmla="*/ 3 h 4"/>
                  <a:gd name="T44" fmla="*/ 10 w 11"/>
                  <a:gd name="T45" fmla="*/ 3 h 4"/>
                  <a:gd name="T46" fmla="*/ 10 w 11"/>
                  <a:gd name="T47" fmla="*/ 3 h 4"/>
                  <a:gd name="T48" fmla="*/ 11 w 11"/>
                  <a:gd name="T49" fmla="*/ 3 h 4"/>
                  <a:gd name="T50" fmla="*/ 11 w 11"/>
                  <a:gd name="T51" fmla="*/ 3 h 4"/>
                  <a:gd name="T52" fmla="*/ 11 w 11"/>
                  <a:gd name="T53" fmla="*/ 1 h 4"/>
                  <a:gd name="T54" fmla="*/ 11 w 11"/>
                  <a:gd name="T55" fmla="*/ 1 h 4"/>
                  <a:gd name="T56" fmla="*/ 11 w 11"/>
                  <a:gd name="T57" fmla="*/ 1 h 4"/>
                  <a:gd name="T58" fmla="*/ 11 w 11"/>
                  <a:gd name="T59" fmla="*/ 1 h 4"/>
                  <a:gd name="T60" fmla="*/ 11 w 11"/>
                  <a:gd name="T61" fmla="*/ 1 h 4"/>
                  <a:gd name="T62" fmla="*/ 10 w 11"/>
                  <a:gd name="T63" fmla="*/ 0 h 4"/>
                  <a:gd name="T64" fmla="*/ 10 w 11"/>
                  <a:gd name="T65" fmla="*/ 0 h 4"/>
                  <a:gd name="T66" fmla="*/ 10 w 11"/>
                  <a:gd name="T67" fmla="*/ 0 h 4"/>
                  <a:gd name="T68" fmla="*/ 10 w 11"/>
                  <a:gd name="T69" fmla="*/ 0 h 4"/>
                  <a:gd name="T70" fmla="*/ 10 w 11"/>
                  <a:gd name="T71" fmla="*/ 0 h 4"/>
                  <a:gd name="T72" fmla="*/ 8 w 11"/>
                  <a:gd name="T73" fmla="*/ 0 h 4"/>
                  <a:gd name="T74" fmla="*/ 8 w 11"/>
                  <a:gd name="T75" fmla="*/ 0 h 4"/>
                  <a:gd name="T76" fmla="*/ 3 w 11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4">
                    <a:moveTo>
                      <a:pt x="3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Freeform 2586">
                <a:extLst>
                  <a:ext uri="{FF2B5EF4-FFF2-40B4-BE49-F238E27FC236}">
                    <a16:creationId xmlns:a16="http://schemas.microsoft.com/office/drawing/2014/main" id="{CAD7E21E-4961-1DDB-EFC6-F4704FD8A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" y="2897"/>
                <a:ext cx="11" cy="4"/>
              </a:xfrm>
              <a:custGeom>
                <a:avLst/>
                <a:gdLst>
                  <a:gd name="T0" fmla="*/ 3 w 11"/>
                  <a:gd name="T1" fmla="*/ 0 h 4"/>
                  <a:gd name="T2" fmla="*/ 1 w 11"/>
                  <a:gd name="T3" fmla="*/ 0 h 4"/>
                  <a:gd name="T4" fmla="*/ 1 w 11"/>
                  <a:gd name="T5" fmla="*/ 1 h 4"/>
                  <a:gd name="T6" fmla="*/ 1 w 11"/>
                  <a:gd name="T7" fmla="*/ 1 h 4"/>
                  <a:gd name="T8" fmla="*/ 1 w 11"/>
                  <a:gd name="T9" fmla="*/ 1 h 4"/>
                  <a:gd name="T10" fmla="*/ 1 w 11"/>
                  <a:gd name="T11" fmla="*/ 1 h 4"/>
                  <a:gd name="T12" fmla="*/ 0 w 11"/>
                  <a:gd name="T13" fmla="*/ 1 h 4"/>
                  <a:gd name="T14" fmla="*/ 0 w 11"/>
                  <a:gd name="T15" fmla="*/ 3 h 4"/>
                  <a:gd name="T16" fmla="*/ 0 w 11"/>
                  <a:gd name="T17" fmla="*/ 3 h 4"/>
                  <a:gd name="T18" fmla="*/ 0 w 11"/>
                  <a:gd name="T19" fmla="*/ 3 h 4"/>
                  <a:gd name="T20" fmla="*/ 0 w 11"/>
                  <a:gd name="T21" fmla="*/ 3 h 4"/>
                  <a:gd name="T22" fmla="*/ 1 w 11"/>
                  <a:gd name="T23" fmla="*/ 3 h 4"/>
                  <a:gd name="T24" fmla="*/ 1 w 11"/>
                  <a:gd name="T25" fmla="*/ 4 h 4"/>
                  <a:gd name="T26" fmla="*/ 1 w 11"/>
                  <a:gd name="T27" fmla="*/ 4 h 4"/>
                  <a:gd name="T28" fmla="*/ 1 w 11"/>
                  <a:gd name="T29" fmla="*/ 4 h 4"/>
                  <a:gd name="T30" fmla="*/ 1 w 11"/>
                  <a:gd name="T31" fmla="*/ 4 h 4"/>
                  <a:gd name="T32" fmla="*/ 3 w 11"/>
                  <a:gd name="T33" fmla="*/ 4 h 4"/>
                  <a:gd name="T34" fmla="*/ 3 w 11"/>
                  <a:gd name="T35" fmla="*/ 4 h 4"/>
                  <a:gd name="T36" fmla="*/ 3 w 11"/>
                  <a:gd name="T37" fmla="*/ 4 h 4"/>
                  <a:gd name="T38" fmla="*/ 10 w 11"/>
                  <a:gd name="T39" fmla="*/ 4 h 4"/>
                  <a:gd name="T40" fmla="*/ 10 w 11"/>
                  <a:gd name="T41" fmla="*/ 4 h 4"/>
                  <a:gd name="T42" fmla="*/ 10 w 11"/>
                  <a:gd name="T43" fmla="*/ 3 h 4"/>
                  <a:gd name="T44" fmla="*/ 10 w 11"/>
                  <a:gd name="T45" fmla="*/ 3 h 4"/>
                  <a:gd name="T46" fmla="*/ 10 w 11"/>
                  <a:gd name="T47" fmla="*/ 3 h 4"/>
                  <a:gd name="T48" fmla="*/ 11 w 11"/>
                  <a:gd name="T49" fmla="*/ 3 h 4"/>
                  <a:gd name="T50" fmla="*/ 11 w 11"/>
                  <a:gd name="T51" fmla="*/ 3 h 4"/>
                  <a:gd name="T52" fmla="*/ 11 w 11"/>
                  <a:gd name="T53" fmla="*/ 1 h 4"/>
                  <a:gd name="T54" fmla="*/ 11 w 11"/>
                  <a:gd name="T55" fmla="*/ 1 h 4"/>
                  <a:gd name="T56" fmla="*/ 11 w 11"/>
                  <a:gd name="T57" fmla="*/ 1 h 4"/>
                  <a:gd name="T58" fmla="*/ 11 w 11"/>
                  <a:gd name="T59" fmla="*/ 1 h 4"/>
                  <a:gd name="T60" fmla="*/ 11 w 11"/>
                  <a:gd name="T61" fmla="*/ 1 h 4"/>
                  <a:gd name="T62" fmla="*/ 10 w 11"/>
                  <a:gd name="T63" fmla="*/ 0 h 4"/>
                  <a:gd name="T64" fmla="*/ 10 w 11"/>
                  <a:gd name="T65" fmla="*/ 0 h 4"/>
                  <a:gd name="T66" fmla="*/ 10 w 11"/>
                  <a:gd name="T67" fmla="*/ 0 h 4"/>
                  <a:gd name="T68" fmla="*/ 10 w 11"/>
                  <a:gd name="T69" fmla="*/ 0 h 4"/>
                  <a:gd name="T70" fmla="*/ 10 w 11"/>
                  <a:gd name="T71" fmla="*/ 0 h 4"/>
                  <a:gd name="T72" fmla="*/ 8 w 11"/>
                  <a:gd name="T73" fmla="*/ 0 h 4"/>
                  <a:gd name="T74" fmla="*/ 8 w 11"/>
                  <a:gd name="T75" fmla="*/ 0 h 4"/>
                  <a:gd name="T76" fmla="*/ 3 w 11"/>
                  <a:gd name="T77" fmla="*/ 0 h 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" h="4">
                    <a:moveTo>
                      <a:pt x="3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Freeform 2587">
                <a:extLst>
                  <a:ext uri="{FF2B5EF4-FFF2-40B4-BE49-F238E27FC236}">
                    <a16:creationId xmlns:a16="http://schemas.microsoft.com/office/drawing/2014/main" id="{9381E898-FFCF-0330-FC9B-01890C435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2895"/>
                <a:ext cx="9" cy="6"/>
              </a:xfrm>
              <a:custGeom>
                <a:avLst/>
                <a:gdLst>
                  <a:gd name="T0" fmla="*/ 2 w 9"/>
                  <a:gd name="T1" fmla="*/ 2 h 6"/>
                  <a:gd name="T2" fmla="*/ 2 w 9"/>
                  <a:gd name="T3" fmla="*/ 2 h 6"/>
                  <a:gd name="T4" fmla="*/ 2 w 9"/>
                  <a:gd name="T5" fmla="*/ 2 h 6"/>
                  <a:gd name="T6" fmla="*/ 2 w 9"/>
                  <a:gd name="T7" fmla="*/ 2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3 h 6"/>
                  <a:gd name="T14" fmla="*/ 0 w 9"/>
                  <a:gd name="T15" fmla="*/ 3 h 6"/>
                  <a:gd name="T16" fmla="*/ 0 w 9"/>
                  <a:gd name="T17" fmla="*/ 3 h 6"/>
                  <a:gd name="T18" fmla="*/ 0 w 9"/>
                  <a:gd name="T19" fmla="*/ 3 h 6"/>
                  <a:gd name="T20" fmla="*/ 0 w 9"/>
                  <a:gd name="T21" fmla="*/ 5 h 6"/>
                  <a:gd name="T22" fmla="*/ 0 w 9"/>
                  <a:gd name="T23" fmla="*/ 5 h 6"/>
                  <a:gd name="T24" fmla="*/ 0 w 9"/>
                  <a:gd name="T25" fmla="*/ 5 h 6"/>
                  <a:gd name="T26" fmla="*/ 2 w 9"/>
                  <a:gd name="T27" fmla="*/ 5 h 6"/>
                  <a:gd name="T28" fmla="*/ 2 w 9"/>
                  <a:gd name="T29" fmla="*/ 5 h 6"/>
                  <a:gd name="T30" fmla="*/ 2 w 9"/>
                  <a:gd name="T31" fmla="*/ 6 h 6"/>
                  <a:gd name="T32" fmla="*/ 2 w 9"/>
                  <a:gd name="T33" fmla="*/ 6 h 6"/>
                  <a:gd name="T34" fmla="*/ 9 w 9"/>
                  <a:gd name="T35" fmla="*/ 5 h 6"/>
                  <a:gd name="T36" fmla="*/ 9 w 9"/>
                  <a:gd name="T37" fmla="*/ 0 h 6"/>
                  <a:gd name="T38" fmla="*/ 2 w 9"/>
                  <a:gd name="T39" fmla="*/ 2 h 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" h="6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Freeform 2588">
                <a:extLst>
                  <a:ext uri="{FF2B5EF4-FFF2-40B4-BE49-F238E27FC236}">
                    <a16:creationId xmlns:a16="http://schemas.microsoft.com/office/drawing/2014/main" id="{C3B8BE45-0590-827D-B2CB-3D492ADAC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2895"/>
                <a:ext cx="9" cy="6"/>
              </a:xfrm>
              <a:custGeom>
                <a:avLst/>
                <a:gdLst>
                  <a:gd name="T0" fmla="*/ 2 w 9"/>
                  <a:gd name="T1" fmla="*/ 2 h 6"/>
                  <a:gd name="T2" fmla="*/ 2 w 9"/>
                  <a:gd name="T3" fmla="*/ 2 h 6"/>
                  <a:gd name="T4" fmla="*/ 2 w 9"/>
                  <a:gd name="T5" fmla="*/ 2 h 6"/>
                  <a:gd name="T6" fmla="*/ 2 w 9"/>
                  <a:gd name="T7" fmla="*/ 2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3 h 6"/>
                  <a:gd name="T14" fmla="*/ 0 w 9"/>
                  <a:gd name="T15" fmla="*/ 3 h 6"/>
                  <a:gd name="T16" fmla="*/ 0 w 9"/>
                  <a:gd name="T17" fmla="*/ 3 h 6"/>
                  <a:gd name="T18" fmla="*/ 0 w 9"/>
                  <a:gd name="T19" fmla="*/ 3 h 6"/>
                  <a:gd name="T20" fmla="*/ 0 w 9"/>
                  <a:gd name="T21" fmla="*/ 3 h 6"/>
                  <a:gd name="T22" fmla="*/ 0 w 9"/>
                  <a:gd name="T23" fmla="*/ 5 h 6"/>
                  <a:gd name="T24" fmla="*/ 0 w 9"/>
                  <a:gd name="T25" fmla="*/ 5 h 6"/>
                  <a:gd name="T26" fmla="*/ 0 w 9"/>
                  <a:gd name="T27" fmla="*/ 5 h 6"/>
                  <a:gd name="T28" fmla="*/ 2 w 9"/>
                  <a:gd name="T29" fmla="*/ 5 h 6"/>
                  <a:gd name="T30" fmla="*/ 2 w 9"/>
                  <a:gd name="T31" fmla="*/ 5 h 6"/>
                  <a:gd name="T32" fmla="*/ 2 w 9"/>
                  <a:gd name="T33" fmla="*/ 6 h 6"/>
                  <a:gd name="T34" fmla="*/ 2 w 9"/>
                  <a:gd name="T35" fmla="*/ 6 h 6"/>
                  <a:gd name="T36" fmla="*/ 2 w 9"/>
                  <a:gd name="T37" fmla="*/ 6 h 6"/>
                  <a:gd name="T38" fmla="*/ 9 w 9"/>
                  <a:gd name="T39" fmla="*/ 5 h 6"/>
                  <a:gd name="T40" fmla="*/ 9 w 9"/>
                  <a:gd name="T41" fmla="*/ 0 h 6"/>
                  <a:gd name="T42" fmla="*/ 2 w 9"/>
                  <a:gd name="T43" fmla="*/ 2 h 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2" y="2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0" name="Rectangle 2589">
                <a:extLst>
                  <a:ext uri="{FF2B5EF4-FFF2-40B4-BE49-F238E27FC236}">
                    <a16:creationId xmlns:a16="http://schemas.microsoft.com/office/drawing/2014/main" id="{8F05C99D-60DE-321B-7230-314782757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08"/>
                <a:ext cx="5" cy="217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1" name="Rectangle 2590">
                <a:extLst>
                  <a:ext uri="{FF2B5EF4-FFF2-40B4-BE49-F238E27FC236}">
                    <a16:creationId xmlns:a16="http://schemas.microsoft.com/office/drawing/2014/main" id="{D4DC9D63-BCA5-EA8F-ECBD-16A103FD3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08"/>
                <a:ext cx="5" cy="217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2" name="Line 2591">
                <a:extLst>
                  <a:ext uri="{FF2B5EF4-FFF2-40B4-BE49-F238E27FC236}">
                    <a16:creationId xmlns:a16="http://schemas.microsoft.com/office/drawing/2014/main" id="{7E8A0613-76F9-DCBD-BF34-D0C96731F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2" y="2738"/>
                <a:ext cx="1" cy="150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3" name="Line 2592">
                <a:extLst>
                  <a:ext uri="{FF2B5EF4-FFF2-40B4-BE49-F238E27FC236}">
                    <a16:creationId xmlns:a16="http://schemas.microsoft.com/office/drawing/2014/main" id="{09F47C59-6E0C-170A-E6C6-C7B28DD2F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0" y="2739"/>
                <a:ext cx="1" cy="152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Line 2593">
                <a:extLst>
                  <a:ext uri="{FF2B5EF4-FFF2-40B4-BE49-F238E27FC236}">
                    <a16:creationId xmlns:a16="http://schemas.microsoft.com/office/drawing/2014/main" id="{CFB35129-7086-8E8C-022A-63124572B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0" y="2738"/>
                <a:ext cx="1" cy="150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Line 2594">
                <a:extLst>
                  <a:ext uri="{FF2B5EF4-FFF2-40B4-BE49-F238E27FC236}">
                    <a16:creationId xmlns:a16="http://schemas.microsoft.com/office/drawing/2014/main" id="{F925C890-3816-586D-6FF6-DD0752395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9" y="2739"/>
                <a:ext cx="1" cy="152"/>
              </a:xfrm>
              <a:prstGeom prst="line">
                <a:avLst/>
              </a:prstGeom>
              <a:noFill/>
              <a:ln w="3175">
                <a:solidFill>
                  <a:srgbClr val="13151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6" name="Freeform 2595">
                <a:extLst>
                  <a:ext uri="{FF2B5EF4-FFF2-40B4-BE49-F238E27FC236}">
                    <a16:creationId xmlns:a16="http://schemas.microsoft.com/office/drawing/2014/main" id="{1B6FA3D2-5752-BB70-F60E-E4543A5B1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882"/>
                <a:ext cx="8" cy="10"/>
              </a:xfrm>
              <a:custGeom>
                <a:avLst/>
                <a:gdLst>
                  <a:gd name="T0" fmla="*/ 159416 w 5"/>
                  <a:gd name="T1" fmla="*/ 16839 h 7"/>
                  <a:gd name="T2" fmla="*/ 159416 w 5"/>
                  <a:gd name="T3" fmla="*/ 16839 h 7"/>
                  <a:gd name="T4" fmla="*/ 159416 w 5"/>
                  <a:gd name="T5" fmla="*/ 16839 h 7"/>
                  <a:gd name="T6" fmla="*/ 159416 w 5"/>
                  <a:gd name="T7" fmla="*/ 17676 h 7"/>
                  <a:gd name="T8" fmla="*/ 159416 w 5"/>
                  <a:gd name="T9" fmla="*/ 17676 h 7"/>
                  <a:gd name="T10" fmla="*/ 159416 w 5"/>
                  <a:gd name="T11" fmla="*/ 17676 h 7"/>
                  <a:gd name="T12" fmla="*/ 99635 w 5"/>
                  <a:gd name="T13" fmla="*/ 17676 h 7"/>
                  <a:gd name="T14" fmla="*/ 99635 w 5"/>
                  <a:gd name="T15" fmla="*/ 17676 h 7"/>
                  <a:gd name="T16" fmla="*/ 99635 w 5"/>
                  <a:gd name="T17" fmla="*/ 17676 h 7"/>
                  <a:gd name="T18" fmla="*/ 62272 w 5"/>
                  <a:gd name="T19" fmla="*/ 17676 h 7"/>
                  <a:gd name="T20" fmla="*/ 62272 w 5"/>
                  <a:gd name="T21" fmla="*/ 17676 h 7"/>
                  <a:gd name="T22" fmla="*/ 62272 w 5"/>
                  <a:gd name="T23" fmla="*/ 17676 h 7"/>
                  <a:gd name="T24" fmla="*/ 62272 w 5"/>
                  <a:gd name="T25" fmla="*/ 17676 h 7"/>
                  <a:gd name="T26" fmla="*/ 0 w 5"/>
                  <a:gd name="T27" fmla="*/ 17676 h 7"/>
                  <a:gd name="T28" fmla="*/ 0 w 5"/>
                  <a:gd name="T29" fmla="*/ 16839 h 7"/>
                  <a:gd name="T30" fmla="*/ 0 w 5"/>
                  <a:gd name="T31" fmla="*/ 16839 h 7"/>
                  <a:gd name="T32" fmla="*/ 0 w 5"/>
                  <a:gd name="T33" fmla="*/ 16839 h 7"/>
                  <a:gd name="T34" fmla="*/ 0 w 5"/>
                  <a:gd name="T35" fmla="*/ 0 h 7"/>
                  <a:gd name="T36" fmla="*/ 159416 w 5"/>
                  <a:gd name="T37" fmla="*/ 0 h 7"/>
                  <a:gd name="T38" fmla="*/ 159416 w 5"/>
                  <a:gd name="T39" fmla="*/ 16839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7" name="Freeform 2596">
                <a:extLst>
                  <a:ext uri="{FF2B5EF4-FFF2-40B4-BE49-F238E27FC236}">
                    <a16:creationId xmlns:a16="http://schemas.microsoft.com/office/drawing/2014/main" id="{BB4366F9-FE0E-DDC7-F485-FD2030227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882"/>
                <a:ext cx="8" cy="10"/>
              </a:xfrm>
              <a:custGeom>
                <a:avLst/>
                <a:gdLst>
                  <a:gd name="T0" fmla="*/ 159416 w 5"/>
                  <a:gd name="T1" fmla="*/ 16839 h 7"/>
                  <a:gd name="T2" fmla="*/ 159416 w 5"/>
                  <a:gd name="T3" fmla="*/ 16839 h 7"/>
                  <a:gd name="T4" fmla="*/ 159416 w 5"/>
                  <a:gd name="T5" fmla="*/ 16839 h 7"/>
                  <a:gd name="T6" fmla="*/ 159416 w 5"/>
                  <a:gd name="T7" fmla="*/ 16839 h 7"/>
                  <a:gd name="T8" fmla="*/ 159416 w 5"/>
                  <a:gd name="T9" fmla="*/ 17676 h 7"/>
                  <a:gd name="T10" fmla="*/ 159416 w 5"/>
                  <a:gd name="T11" fmla="*/ 17676 h 7"/>
                  <a:gd name="T12" fmla="*/ 159416 w 5"/>
                  <a:gd name="T13" fmla="*/ 17676 h 7"/>
                  <a:gd name="T14" fmla="*/ 99635 w 5"/>
                  <a:gd name="T15" fmla="*/ 17676 h 7"/>
                  <a:gd name="T16" fmla="*/ 99635 w 5"/>
                  <a:gd name="T17" fmla="*/ 17676 h 7"/>
                  <a:gd name="T18" fmla="*/ 99635 w 5"/>
                  <a:gd name="T19" fmla="*/ 17676 h 7"/>
                  <a:gd name="T20" fmla="*/ 99635 w 5"/>
                  <a:gd name="T21" fmla="*/ 17676 h 7"/>
                  <a:gd name="T22" fmla="*/ 62272 w 5"/>
                  <a:gd name="T23" fmla="*/ 17676 h 7"/>
                  <a:gd name="T24" fmla="*/ 62272 w 5"/>
                  <a:gd name="T25" fmla="*/ 17676 h 7"/>
                  <a:gd name="T26" fmla="*/ 62272 w 5"/>
                  <a:gd name="T27" fmla="*/ 17676 h 7"/>
                  <a:gd name="T28" fmla="*/ 62272 w 5"/>
                  <a:gd name="T29" fmla="*/ 17676 h 7"/>
                  <a:gd name="T30" fmla="*/ 0 w 5"/>
                  <a:gd name="T31" fmla="*/ 17676 h 7"/>
                  <a:gd name="T32" fmla="*/ 0 w 5"/>
                  <a:gd name="T33" fmla="*/ 16839 h 7"/>
                  <a:gd name="T34" fmla="*/ 0 w 5"/>
                  <a:gd name="T35" fmla="*/ 16839 h 7"/>
                  <a:gd name="T36" fmla="*/ 0 w 5"/>
                  <a:gd name="T37" fmla="*/ 16839 h 7"/>
                  <a:gd name="T38" fmla="*/ 0 w 5"/>
                  <a:gd name="T39" fmla="*/ 0 h 7"/>
                  <a:gd name="T40" fmla="*/ 159416 w 5"/>
                  <a:gd name="T41" fmla="*/ 0 h 7"/>
                  <a:gd name="T42" fmla="*/ 159416 w 5"/>
                  <a:gd name="T43" fmla="*/ 16839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5" y="6"/>
                    </a:moveTo>
                    <a:lnTo>
                      <a:pt x="5" y="6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8" name="Rectangle 2597">
                <a:extLst>
                  <a:ext uri="{FF2B5EF4-FFF2-40B4-BE49-F238E27FC236}">
                    <a16:creationId xmlns:a16="http://schemas.microsoft.com/office/drawing/2014/main" id="{AA146CA4-CD0D-C59A-A032-D54B4E796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9" y="2741"/>
                <a:ext cx="8" cy="141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9" name="Rectangle 2598">
                <a:extLst>
                  <a:ext uri="{FF2B5EF4-FFF2-40B4-BE49-F238E27FC236}">
                    <a16:creationId xmlns:a16="http://schemas.microsoft.com/office/drawing/2014/main" id="{8ABD491D-0546-21D1-7131-8DC2614AE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9" y="2741"/>
                <a:ext cx="8" cy="141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0" name="Rectangle 2599">
                <a:extLst>
                  <a:ext uri="{FF2B5EF4-FFF2-40B4-BE49-F238E27FC236}">
                    <a16:creationId xmlns:a16="http://schemas.microsoft.com/office/drawing/2014/main" id="{05CE0310-4D29-94EF-C71A-B71E102D8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38"/>
                <a:ext cx="5" cy="149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1" name="Rectangle 2600">
                <a:extLst>
                  <a:ext uri="{FF2B5EF4-FFF2-40B4-BE49-F238E27FC236}">
                    <a16:creationId xmlns:a16="http://schemas.microsoft.com/office/drawing/2014/main" id="{A2AE6CC0-86E4-9B71-FFBC-20FB313F5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38"/>
                <a:ext cx="5" cy="149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2" name="Rectangle 2601">
                <a:extLst>
                  <a:ext uri="{FF2B5EF4-FFF2-40B4-BE49-F238E27FC236}">
                    <a16:creationId xmlns:a16="http://schemas.microsoft.com/office/drawing/2014/main" id="{7D59141A-EEC7-87F6-7834-673C307D7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35"/>
                <a:ext cx="196" cy="4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3" name="Rectangle 2602">
                <a:extLst>
                  <a:ext uri="{FF2B5EF4-FFF2-40B4-BE49-F238E27FC236}">
                    <a16:creationId xmlns:a16="http://schemas.microsoft.com/office/drawing/2014/main" id="{88A845CA-4F9E-0D9D-E216-C00E6D1ED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735"/>
                <a:ext cx="196" cy="4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4" name="Rectangle 2603">
                <a:extLst>
                  <a:ext uri="{FF2B5EF4-FFF2-40B4-BE49-F238E27FC236}">
                    <a16:creationId xmlns:a16="http://schemas.microsoft.com/office/drawing/2014/main" id="{11750EA7-BA06-C942-441B-A2F52C37C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886"/>
                <a:ext cx="196" cy="5"/>
              </a:xfrm>
              <a:prstGeom prst="rect">
                <a:avLst/>
              </a:pr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5" name="Rectangle 2604">
                <a:extLst>
                  <a:ext uri="{FF2B5EF4-FFF2-40B4-BE49-F238E27FC236}">
                    <a16:creationId xmlns:a16="http://schemas.microsoft.com/office/drawing/2014/main" id="{B64987C0-6DD4-9DF8-49E6-FF54A9329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3" y="2886"/>
                <a:ext cx="196" cy="5"/>
              </a:xfrm>
              <a:prstGeom prst="rect">
                <a:avLst/>
              </a:prstGeom>
              <a:noFill/>
              <a:ln w="3175">
                <a:solidFill>
                  <a:srgbClr val="13151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rgbClr val="104A8C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595959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2605">
                <a:extLst>
                  <a:ext uri="{FF2B5EF4-FFF2-40B4-BE49-F238E27FC236}">
                    <a16:creationId xmlns:a16="http://schemas.microsoft.com/office/drawing/2014/main" id="{B1004F5F-DE39-74C8-F875-E8EFD902F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35"/>
                <a:ext cx="8" cy="7"/>
              </a:xfrm>
              <a:custGeom>
                <a:avLst/>
                <a:gdLst>
                  <a:gd name="T0" fmla="*/ 0 w 5"/>
                  <a:gd name="T1" fmla="*/ 1 h 7"/>
                  <a:gd name="T2" fmla="*/ 0 w 5"/>
                  <a:gd name="T3" fmla="*/ 1 h 7"/>
                  <a:gd name="T4" fmla="*/ 0 w 5"/>
                  <a:gd name="T5" fmla="*/ 1 h 7"/>
                  <a:gd name="T6" fmla="*/ 0 w 5"/>
                  <a:gd name="T7" fmla="*/ 0 h 7"/>
                  <a:gd name="T8" fmla="*/ 62272 w 5"/>
                  <a:gd name="T9" fmla="*/ 0 h 7"/>
                  <a:gd name="T10" fmla="*/ 62272 w 5"/>
                  <a:gd name="T11" fmla="*/ 0 h 7"/>
                  <a:gd name="T12" fmla="*/ 62272 w 5"/>
                  <a:gd name="T13" fmla="*/ 0 h 7"/>
                  <a:gd name="T14" fmla="*/ 62272 w 5"/>
                  <a:gd name="T15" fmla="*/ 0 h 7"/>
                  <a:gd name="T16" fmla="*/ 99635 w 5"/>
                  <a:gd name="T17" fmla="*/ 0 h 7"/>
                  <a:gd name="T18" fmla="*/ 99635 w 5"/>
                  <a:gd name="T19" fmla="*/ 0 h 7"/>
                  <a:gd name="T20" fmla="*/ 99635 w 5"/>
                  <a:gd name="T21" fmla="*/ 0 h 7"/>
                  <a:gd name="T22" fmla="*/ 159416 w 5"/>
                  <a:gd name="T23" fmla="*/ 0 h 7"/>
                  <a:gd name="T24" fmla="*/ 159416 w 5"/>
                  <a:gd name="T25" fmla="*/ 0 h 7"/>
                  <a:gd name="T26" fmla="*/ 159416 w 5"/>
                  <a:gd name="T27" fmla="*/ 0 h 7"/>
                  <a:gd name="T28" fmla="*/ 159416 w 5"/>
                  <a:gd name="T29" fmla="*/ 1 h 7"/>
                  <a:gd name="T30" fmla="*/ 159416 w 5"/>
                  <a:gd name="T31" fmla="*/ 1 h 7"/>
                  <a:gd name="T32" fmla="*/ 159416 w 5"/>
                  <a:gd name="T33" fmla="*/ 1 h 7"/>
                  <a:gd name="T34" fmla="*/ 159416 w 5"/>
                  <a:gd name="T35" fmla="*/ 7 h 7"/>
                  <a:gd name="T36" fmla="*/ 0 w 5"/>
                  <a:gd name="T37" fmla="*/ 7 h 7"/>
                  <a:gd name="T38" fmla="*/ 0 w 5"/>
                  <a:gd name="T39" fmla="*/ 1 h 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Freeform 2606">
                <a:extLst>
                  <a:ext uri="{FF2B5EF4-FFF2-40B4-BE49-F238E27FC236}">
                    <a16:creationId xmlns:a16="http://schemas.microsoft.com/office/drawing/2014/main" id="{382A6F40-5F45-DAD8-83B3-F32983EE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35"/>
                <a:ext cx="8" cy="7"/>
              </a:xfrm>
              <a:custGeom>
                <a:avLst/>
                <a:gdLst>
                  <a:gd name="T0" fmla="*/ 0 w 5"/>
                  <a:gd name="T1" fmla="*/ 1 h 7"/>
                  <a:gd name="T2" fmla="*/ 0 w 5"/>
                  <a:gd name="T3" fmla="*/ 1 h 7"/>
                  <a:gd name="T4" fmla="*/ 0 w 5"/>
                  <a:gd name="T5" fmla="*/ 1 h 7"/>
                  <a:gd name="T6" fmla="*/ 0 w 5"/>
                  <a:gd name="T7" fmla="*/ 0 h 7"/>
                  <a:gd name="T8" fmla="*/ 62272 w 5"/>
                  <a:gd name="T9" fmla="*/ 0 h 7"/>
                  <a:gd name="T10" fmla="*/ 62272 w 5"/>
                  <a:gd name="T11" fmla="*/ 0 h 7"/>
                  <a:gd name="T12" fmla="*/ 62272 w 5"/>
                  <a:gd name="T13" fmla="*/ 0 h 7"/>
                  <a:gd name="T14" fmla="*/ 62272 w 5"/>
                  <a:gd name="T15" fmla="*/ 0 h 7"/>
                  <a:gd name="T16" fmla="*/ 99635 w 5"/>
                  <a:gd name="T17" fmla="*/ 0 h 7"/>
                  <a:gd name="T18" fmla="*/ 99635 w 5"/>
                  <a:gd name="T19" fmla="*/ 0 h 7"/>
                  <a:gd name="T20" fmla="*/ 99635 w 5"/>
                  <a:gd name="T21" fmla="*/ 0 h 7"/>
                  <a:gd name="T22" fmla="*/ 99635 w 5"/>
                  <a:gd name="T23" fmla="*/ 0 h 7"/>
                  <a:gd name="T24" fmla="*/ 159416 w 5"/>
                  <a:gd name="T25" fmla="*/ 0 h 7"/>
                  <a:gd name="T26" fmla="*/ 159416 w 5"/>
                  <a:gd name="T27" fmla="*/ 0 h 7"/>
                  <a:gd name="T28" fmla="*/ 159416 w 5"/>
                  <a:gd name="T29" fmla="*/ 0 h 7"/>
                  <a:gd name="T30" fmla="*/ 159416 w 5"/>
                  <a:gd name="T31" fmla="*/ 1 h 7"/>
                  <a:gd name="T32" fmla="*/ 159416 w 5"/>
                  <a:gd name="T33" fmla="*/ 1 h 7"/>
                  <a:gd name="T34" fmla="*/ 159416 w 5"/>
                  <a:gd name="T35" fmla="*/ 1 h 7"/>
                  <a:gd name="T36" fmla="*/ 159416 w 5"/>
                  <a:gd name="T37" fmla="*/ 1 h 7"/>
                  <a:gd name="T38" fmla="*/ 159416 w 5"/>
                  <a:gd name="T39" fmla="*/ 7 h 7"/>
                  <a:gd name="T40" fmla="*/ 0 w 5"/>
                  <a:gd name="T41" fmla="*/ 7 h 7"/>
                  <a:gd name="T42" fmla="*/ 0 w 5"/>
                  <a:gd name="T43" fmla="*/ 1 h 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175">
                <a:solidFill>
                  <a:srgbClr val="13151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Freeform 2607">
                <a:extLst>
                  <a:ext uri="{FF2B5EF4-FFF2-40B4-BE49-F238E27FC236}">
                    <a16:creationId xmlns:a16="http://schemas.microsoft.com/office/drawing/2014/main" id="{E0117FE2-94EA-EE5B-899C-2718456D6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2064"/>
                <a:ext cx="39" cy="34"/>
              </a:xfrm>
              <a:custGeom>
                <a:avLst/>
                <a:gdLst>
                  <a:gd name="T0" fmla="*/ 21 w 39"/>
                  <a:gd name="T1" fmla="*/ 0 h 34"/>
                  <a:gd name="T2" fmla="*/ 27 w 39"/>
                  <a:gd name="T3" fmla="*/ 1 h 34"/>
                  <a:gd name="T4" fmla="*/ 32 w 39"/>
                  <a:gd name="T5" fmla="*/ 6 h 34"/>
                  <a:gd name="T6" fmla="*/ 37 w 39"/>
                  <a:gd name="T7" fmla="*/ 10 h 34"/>
                  <a:gd name="T8" fmla="*/ 39 w 39"/>
                  <a:gd name="T9" fmla="*/ 18 h 34"/>
                  <a:gd name="T10" fmla="*/ 37 w 39"/>
                  <a:gd name="T11" fmla="*/ 24 h 34"/>
                  <a:gd name="T12" fmla="*/ 32 w 39"/>
                  <a:gd name="T13" fmla="*/ 30 h 34"/>
                  <a:gd name="T14" fmla="*/ 27 w 39"/>
                  <a:gd name="T15" fmla="*/ 33 h 34"/>
                  <a:gd name="T16" fmla="*/ 21 w 39"/>
                  <a:gd name="T17" fmla="*/ 34 h 34"/>
                  <a:gd name="T18" fmla="*/ 12 w 39"/>
                  <a:gd name="T19" fmla="*/ 33 h 34"/>
                  <a:gd name="T20" fmla="*/ 7 w 39"/>
                  <a:gd name="T21" fmla="*/ 30 h 34"/>
                  <a:gd name="T22" fmla="*/ 2 w 39"/>
                  <a:gd name="T23" fmla="*/ 24 h 34"/>
                  <a:gd name="T24" fmla="*/ 0 w 39"/>
                  <a:gd name="T25" fmla="*/ 18 h 34"/>
                  <a:gd name="T26" fmla="*/ 2 w 39"/>
                  <a:gd name="T27" fmla="*/ 10 h 34"/>
                  <a:gd name="T28" fmla="*/ 7 w 39"/>
                  <a:gd name="T29" fmla="*/ 6 h 34"/>
                  <a:gd name="T30" fmla="*/ 12 w 39"/>
                  <a:gd name="T31" fmla="*/ 1 h 34"/>
                  <a:gd name="T32" fmla="*/ 21 w 39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4">
                    <a:moveTo>
                      <a:pt x="21" y="0"/>
                    </a:moveTo>
                    <a:lnTo>
                      <a:pt x="27" y="1"/>
                    </a:lnTo>
                    <a:lnTo>
                      <a:pt x="32" y="6"/>
                    </a:lnTo>
                    <a:lnTo>
                      <a:pt x="37" y="10"/>
                    </a:lnTo>
                    <a:lnTo>
                      <a:pt x="39" y="18"/>
                    </a:lnTo>
                    <a:lnTo>
                      <a:pt x="37" y="24"/>
                    </a:lnTo>
                    <a:lnTo>
                      <a:pt x="32" y="30"/>
                    </a:lnTo>
                    <a:lnTo>
                      <a:pt x="27" y="33"/>
                    </a:lnTo>
                    <a:lnTo>
                      <a:pt x="21" y="34"/>
                    </a:lnTo>
                    <a:lnTo>
                      <a:pt x="12" y="33"/>
                    </a:lnTo>
                    <a:lnTo>
                      <a:pt x="7" y="30"/>
                    </a:lnTo>
                    <a:lnTo>
                      <a:pt x="2" y="24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7" y="6"/>
                    </a:lnTo>
                    <a:lnTo>
                      <a:pt x="12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FD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Freeform 2608">
                <a:extLst>
                  <a:ext uri="{FF2B5EF4-FFF2-40B4-BE49-F238E27FC236}">
                    <a16:creationId xmlns:a16="http://schemas.microsoft.com/office/drawing/2014/main" id="{973C446A-CF67-6438-7155-A794D2DBE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2064"/>
                <a:ext cx="39" cy="34"/>
              </a:xfrm>
              <a:custGeom>
                <a:avLst/>
                <a:gdLst>
                  <a:gd name="T0" fmla="*/ 21 w 39"/>
                  <a:gd name="T1" fmla="*/ 0 h 34"/>
                  <a:gd name="T2" fmla="*/ 27 w 39"/>
                  <a:gd name="T3" fmla="*/ 1 h 34"/>
                  <a:gd name="T4" fmla="*/ 32 w 39"/>
                  <a:gd name="T5" fmla="*/ 6 h 34"/>
                  <a:gd name="T6" fmla="*/ 37 w 39"/>
                  <a:gd name="T7" fmla="*/ 10 h 34"/>
                  <a:gd name="T8" fmla="*/ 39 w 39"/>
                  <a:gd name="T9" fmla="*/ 18 h 34"/>
                  <a:gd name="T10" fmla="*/ 37 w 39"/>
                  <a:gd name="T11" fmla="*/ 24 h 34"/>
                  <a:gd name="T12" fmla="*/ 32 w 39"/>
                  <a:gd name="T13" fmla="*/ 30 h 34"/>
                  <a:gd name="T14" fmla="*/ 27 w 39"/>
                  <a:gd name="T15" fmla="*/ 33 h 34"/>
                  <a:gd name="T16" fmla="*/ 21 w 39"/>
                  <a:gd name="T17" fmla="*/ 34 h 34"/>
                  <a:gd name="T18" fmla="*/ 12 w 39"/>
                  <a:gd name="T19" fmla="*/ 33 h 34"/>
                  <a:gd name="T20" fmla="*/ 7 w 39"/>
                  <a:gd name="T21" fmla="*/ 30 h 34"/>
                  <a:gd name="T22" fmla="*/ 2 w 39"/>
                  <a:gd name="T23" fmla="*/ 24 h 34"/>
                  <a:gd name="T24" fmla="*/ 0 w 39"/>
                  <a:gd name="T25" fmla="*/ 18 h 34"/>
                  <a:gd name="T26" fmla="*/ 2 w 39"/>
                  <a:gd name="T27" fmla="*/ 10 h 34"/>
                  <a:gd name="T28" fmla="*/ 7 w 39"/>
                  <a:gd name="T29" fmla="*/ 6 h 34"/>
                  <a:gd name="T30" fmla="*/ 12 w 39"/>
                  <a:gd name="T31" fmla="*/ 1 h 34"/>
                  <a:gd name="T32" fmla="*/ 21 w 39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4">
                    <a:moveTo>
                      <a:pt x="21" y="0"/>
                    </a:moveTo>
                    <a:lnTo>
                      <a:pt x="27" y="1"/>
                    </a:lnTo>
                    <a:lnTo>
                      <a:pt x="32" y="6"/>
                    </a:lnTo>
                    <a:lnTo>
                      <a:pt x="37" y="10"/>
                    </a:lnTo>
                    <a:lnTo>
                      <a:pt x="39" y="18"/>
                    </a:lnTo>
                    <a:lnTo>
                      <a:pt x="37" y="24"/>
                    </a:lnTo>
                    <a:lnTo>
                      <a:pt x="32" y="30"/>
                    </a:lnTo>
                    <a:lnTo>
                      <a:pt x="27" y="33"/>
                    </a:lnTo>
                    <a:lnTo>
                      <a:pt x="21" y="34"/>
                    </a:lnTo>
                    <a:lnTo>
                      <a:pt x="12" y="33"/>
                    </a:lnTo>
                    <a:lnTo>
                      <a:pt x="7" y="30"/>
                    </a:lnTo>
                    <a:lnTo>
                      <a:pt x="2" y="24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7" y="6"/>
                    </a:lnTo>
                    <a:lnTo>
                      <a:pt x="12" y="1"/>
                    </a:lnTo>
                    <a:lnTo>
                      <a:pt x="21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Freeform 2609">
                <a:extLst>
                  <a:ext uri="{FF2B5EF4-FFF2-40B4-BE49-F238E27FC236}">
                    <a16:creationId xmlns:a16="http://schemas.microsoft.com/office/drawing/2014/main" id="{53643A7C-EBC6-E074-622F-2969F990F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091"/>
                <a:ext cx="3" cy="6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0 h 3"/>
                  <a:gd name="T4" fmla="*/ 3 w 3"/>
                  <a:gd name="T5" fmla="*/ 0 h 3"/>
                  <a:gd name="T6" fmla="*/ 3 w 3"/>
                  <a:gd name="T7" fmla="*/ 4194304 h 3"/>
                  <a:gd name="T8" fmla="*/ 3 w 3"/>
                  <a:gd name="T9" fmla="*/ 12582912 h 3"/>
                  <a:gd name="T10" fmla="*/ 2 w 3"/>
                  <a:gd name="T11" fmla="*/ 12582912 h 3"/>
                  <a:gd name="T12" fmla="*/ 0 w 3"/>
                  <a:gd name="T13" fmla="*/ 12582912 h 3"/>
                  <a:gd name="T14" fmla="*/ 0 w 3"/>
                  <a:gd name="T15" fmla="*/ 4194304 h 3"/>
                  <a:gd name="T16" fmla="*/ 0 w 3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Freeform 2610">
                <a:extLst>
                  <a:ext uri="{FF2B5EF4-FFF2-40B4-BE49-F238E27FC236}">
                    <a16:creationId xmlns:a16="http://schemas.microsoft.com/office/drawing/2014/main" id="{C4552169-15F6-E459-9F8A-C1A77A1AB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091"/>
                <a:ext cx="3" cy="6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0 h 3"/>
                  <a:gd name="T4" fmla="*/ 3 w 3"/>
                  <a:gd name="T5" fmla="*/ 0 h 3"/>
                  <a:gd name="T6" fmla="*/ 3 w 3"/>
                  <a:gd name="T7" fmla="*/ 4194304 h 3"/>
                  <a:gd name="T8" fmla="*/ 3 w 3"/>
                  <a:gd name="T9" fmla="*/ 12582912 h 3"/>
                  <a:gd name="T10" fmla="*/ 2 w 3"/>
                  <a:gd name="T11" fmla="*/ 12582912 h 3"/>
                  <a:gd name="T12" fmla="*/ 0 w 3"/>
                  <a:gd name="T13" fmla="*/ 12582912 h 3"/>
                  <a:gd name="T14" fmla="*/ 0 w 3"/>
                  <a:gd name="T15" fmla="*/ 4194304 h 3"/>
                  <a:gd name="T16" fmla="*/ 0 w 3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Freeform 2611">
                <a:extLst>
                  <a:ext uri="{FF2B5EF4-FFF2-40B4-BE49-F238E27FC236}">
                    <a16:creationId xmlns:a16="http://schemas.microsoft.com/office/drawing/2014/main" id="{A6133C4B-2BE6-0753-8216-E6571E0C4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043"/>
                <a:ext cx="28" cy="25"/>
              </a:xfrm>
              <a:custGeom>
                <a:avLst/>
                <a:gdLst>
                  <a:gd name="T0" fmla="*/ 0 w 28"/>
                  <a:gd name="T1" fmla="*/ 12 h 25"/>
                  <a:gd name="T2" fmla="*/ 0 w 28"/>
                  <a:gd name="T3" fmla="*/ 7 h 25"/>
                  <a:gd name="T4" fmla="*/ 3 w 28"/>
                  <a:gd name="T5" fmla="*/ 3 h 25"/>
                  <a:gd name="T6" fmla="*/ 8 w 28"/>
                  <a:gd name="T7" fmla="*/ 0 h 25"/>
                  <a:gd name="T8" fmla="*/ 13 w 28"/>
                  <a:gd name="T9" fmla="*/ 0 h 25"/>
                  <a:gd name="T10" fmla="*/ 20 w 28"/>
                  <a:gd name="T11" fmla="*/ 0 h 25"/>
                  <a:gd name="T12" fmla="*/ 25 w 28"/>
                  <a:gd name="T13" fmla="*/ 3 h 25"/>
                  <a:gd name="T14" fmla="*/ 28 w 28"/>
                  <a:gd name="T15" fmla="*/ 7 h 25"/>
                  <a:gd name="T16" fmla="*/ 28 w 28"/>
                  <a:gd name="T17" fmla="*/ 12 h 25"/>
                  <a:gd name="T18" fmla="*/ 28 w 28"/>
                  <a:gd name="T19" fmla="*/ 18 h 25"/>
                  <a:gd name="T20" fmla="*/ 25 w 28"/>
                  <a:gd name="T21" fmla="*/ 21 h 25"/>
                  <a:gd name="T22" fmla="*/ 20 w 28"/>
                  <a:gd name="T23" fmla="*/ 24 h 25"/>
                  <a:gd name="T24" fmla="*/ 13 w 28"/>
                  <a:gd name="T25" fmla="*/ 25 h 25"/>
                  <a:gd name="T26" fmla="*/ 8 w 28"/>
                  <a:gd name="T27" fmla="*/ 24 h 25"/>
                  <a:gd name="T28" fmla="*/ 3 w 28"/>
                  <a:gd name="T29" fmla="*/ 21 h 25"/>
                  <a:gd name="T30" fmla="*/ 0 w 28"/>
                  <a:gd name="T31" fmla="*/ 18 h 25"/>
                  <a:gd name="T32" fmla="*/ 0 w 28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5">
                    <a:moveTo>
                      <a:pt x="0" y="12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5" y="3"/>
                    </a:lnTo>
                    <a:lnTo>
                      <a:pt x="28" y="7"/>
                    </a:lnTo>
                    <a:lnTo>
                      <a:pt x="28" y="12"/>
                    </a:lnTo>
                    <a:lnTo>
                      <a:pt x="28" y="18"/>
                    </a:lnTo>
                    <a:lnTo>
                      <a:pt x="25" y="21"/>
                    </a:lnTo>
                    <a:lnTo>
                      <a:pt x="20" y="24"/>
                    </a:lnTo>
                    <a:lnTo>
                      <a:pt x="13" y="25"/>
                    </a:lnTo>
                    <a:lnTo>
                      <a:pt x="8" y="24"/>
                    </a:lnTo>
                    <a:lnTo>
                      <a:pt x="3" y="21"/>
                    </a:lnTo>
                    <a:lnTo>
                      <a:pt x="0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Freeform 2612">
                <a:extLst>
                  <a:ext uri="{FF2B5EF4-FFF2-40B4-BE49-F238E27FC236}">
                    <a16:creationId xmlns:a16="http://schemas.microsoft.com/office/drawing/2014/main" id="{8619F7FC-B7E5-C678-B070-267D00926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2043"/>
                <a:ext cx="28" cy="25"/>
              </a:xfrm>
              <a:custGeom>
                <a:avLst/>
                <a:gdLst>
                  <a:gd name="T0" fmla="*/ 0 w 28"/>
                  <a:gd name="T1" fmla="*/ 12 h 25"/>
                  <a:gd name="T2" fmla="*/ 0 w 28"/>
                  <a:gd name="T3" fmla="*/ 7 h 25"/>
                  <a:gd name="T4" fmla="*/ 3 w 28"/>
                  <a:gd name="T5" fmla="*/ 3 h 25"/>
                  <a:gd name="T6" fmla="*/ 8 w 28"/>
                  <a:gd name="T7" fmla="*/ 0 h 25"/>
                  <a:gd name="T8" fmla="*/ 13 w 28"/>
                  <a:gd name="T9" fmla="*/ 0 h 25"/>
                  <a:gd name="T10" fmla="*/ 20 w 28"/>
                  <a:gd name="T11" fmla="*/ 0 h 25"/>
                  <a:gd name="T12" fmla="*/ 25 w 28"/>
                  <a:gd name="T13" fmla="*/ 3 h 25"/>
                  <a:gd name="T14" fmla="*/ 28 w 28"/>
                  <a:gd name="T15" fmla="*/ 7 h 25"/>
                  <a:gd name="T16" fmla="*/ 28 w 28"/>
                  <a:gd name="T17" fmla="*/ 12 h 25"/>
                  <a:gd name="T18" fmla="*/ 28 w 28"/>
                  <a:gd name="T19" fmla="*/ 18 h 25"/>
                  <a:gd name="T20" fmla="*/ 25 w 28"/>
                  <a:gd name="T21" fmla="*/ 21 h 25"/>
                  <a:gd name="T22" fmla="*/ 20 w 28"/>
                  <a:gd name="T23" fmla="*/ 24 h 25"/>
                  <a:gd name="T24" fmla="*/ 13 w 28"/>
                  <a:gd name="T25" fmla="*/ 25 h 25"/>
                  <a:gd name="T26" fmla="*/ 8 w 28"/>
                  <a:gd name="T27" fmla="*/ 24 h 25"/>
                  <a:gd name="T28" fmla="*/ 3 w 28"/>
                  <a:gd name="T29" fmla="*/ 21 h 25"/>
                  <a:gd name="T30" fmla="*/ 0 w 28"/>
                  <a:gd name="T31" fmla="*/ 18 h 25"/>
                  <a:gd name="T32" fmla="*/ 0 w 28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25">
                    <a:moveTo>
                      <a:pt x="0" y="12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5" y="3"/>
                    </a:lnTo>
                    <a:lnTo>
                      <a:pt x="28" y="7"/>
                    </a:lnTo>
                    <a:lnTo>
                      <a:pt x="28" y="12"/>
                    </a:lnTo>
                    <a:lnTo>
                      <a:pt x="28" y="18"/>
                    </a:lnTo>
                    <a:lnTo>
                      <a:pt x="25" y="21"/>
                    </a:lnTo>
                    <a:lnTo>
                      <a:pt x="20" y="24"/>
                    </a:lnTo>
                    <a:lnTo>
                      <a:pt x="13" y="25"/>
                    </a:lnTo>
                    <a:lnTo>
                      <a:pt x="8" y="24"/>
                    </a:lnTo>
                    <a:lnTo>
                      <a:pt x="3" y="21"/>
                    </a:lnTo>
                    <a:lnTo>
                      <a:pt x="0" y="18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4" name="Freeform 2613">
                <a:extLst>
                  <a:ext uri="{FF2B5EF4-FFF2-40B4-BE49-F238E27FC236}">
                    <a16:creationId xmlns:a16="http://schemas.microsoft.com/office/drawing/2014/main" id="{9DA30A55-5068-0CB4-7124-3D45A15B0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2053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0 w 4"/>
                  <a:gd name="T5" fmla="*/ 0 h 2"/>
                  <a:gd name="T6" fmla="*/ 2 w 4"/>
                  <a:gd name="T7" fmla="*/ 0 h 2"/>
                  <a:gd name="T8" fmla="*/ 4 w 4"/>
                  <a:gd name="T9" fmla="*/ 0 h 2"/>
                  <a:gd name="T10" fmla="*/ 4 w 4"/>
                  <a:gd name="T11" fmla="*/ 2 h 2"/>
                  <a:gd name="T12" fmla="*/ 4 w 4"/>
                  <a:gd name="T13" fmla="*/ 2 h 2"/>
                  <a:gd name="T14" fmla="*/ 2 w 4"/>
                  <a:gd name="T15" fmla="*/ 2 h 2"/>
                  <a:gd name="T16" fmla="*/ 0 w 4"/>
                  <a:gd name="T17" fmla="*/ 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Freeform 2614">
                <a:extLst>
                  <a:ext uri="{FF2B5EF4-FFF2-40B4-BE49-F238E27FC236}">
                    <a16:creationId xmlns:a16="http://schemas.microsoft.com/office/drawing/2014/main" id="{D73B9125-B215-5702-8C6E-46C1257A6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2070"/>
                <a:ext cx="34" cy="34"/>
              </a:xfrm>
              <a:custGeom>
                <a:avLst/>
                <a:gdLst>
                  <a:gd name="T0" fmla="*/ 6 w 37"/>
                  <a:gd name="T1" fmla="*/ 0 h 34"/>
                  <a:gd name="T2" fmla="*/ 6 w 37"/>
                  <a:gd name="T3" fmla="*/ 0 h 34"/>
                  <a:gd name="T4" fmla="*/ 6 w 37"/>
                  <a:gd name="T5" fmla="*/ 4 h 34"/>
                  <a:gd name="T6" fmla="*/ 6 w 37"/>
                  <a:gd name="T7" fmla="*/ 10 h 34"/>
                  <a:gd name="T8" fmla="*/ 6 w 37"/>
                  <a:gd name="T9" fmla="*/ 16 h 34"/>
                  <a:gd name="T10" fmla="*/ 6 w 37"/>
                  <a:gd name="T11" fmla="*/ 24 h 34"/>
                  <a:gd name="T12" fmla="*/ 6 w 37"/>
                  <a:gd name="T13" fmla="*/ 28 h 34"/>
                  <a:gd name="T14" fmla="*/ 6 w 37"/>
                  <a:gd name="T15" fmla="*/ 33 h 34"/>
                  <a:gd name="T16" fmla="*/ 6 w 37"/>
                  <a:gd name="T17" fmla="*/ 34 h 34"/>
                  <a:gd name="T18" fmla="*/ 6 w 37"/>
                  <a:gd name="T19" fmla="*/ 33 h 34"/>
                  <a:gd name="T20" fmla="*/ 5 w 37"/>
                  <a:gd name="T21" fmla="*/ 28 h 34"/>
                  <a:gd name="T22" fmla="*/ 1 w 37"/>
                  <a:gd name="T23" fmla="*/ 24 h 34"/>
                  <a:gd name="T24" fmla="*/ 0 w 37"/>
                  <a:gd name="T25" fmla="*/ 16 h 34"/>
                  <a:gd name="T26" fmla="*/ 1 w 37"/>
                  <a:gd name="T27" fmla="*/ 10 h 34"/>
                  <a:gd name="T28" fmla="*/ 5 w 37"/>
                  <a:gd name="T29" fmla="*/ 4 h 34"/>
                  <a:gd name="T30" fmla="*/ 6 w 37"/>
                  <a:gd name="T31" fmla="*/ 0 h 34"/>
                  <a:gd name="T32" fmla="*/ 6 w 3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4">
                    <a:moveTo>
                      <a:pt x="18" y="0"/>
                    </a:moveTo>
                    <a:lnTo>
                      <a:pt x="25" y="0"/>
                    </a:lnTo>
                    <a:lnTo>
                      <a:pt x="32" y="4"/>
                    </a:lnTo>
                    <a:lnTo>
                      <a:pt x="35" y="10"/>
                    </a:lnTo>
                    <a:lnTo>
                      <a:pt x="37" y="16"/>
                    </a:lnTo>
                    <a:lnTo>
                      <a:pt x="35" y="24"/>
                    </a:lnTo>
                    <a:lnTo>
                      <a:pt x="32" y="28"/>
                    </a:lnTo>
                    <a:lnTo>
                      <a:pt x="25" y="33"/>
                    </a:lnTo>
                    <a:lnTo>
                      <a:pt x="18" y="34"/>
                    </a:lnTo>
                    <a:lnTo>
                      <a:pt x="11" y="33"/>
                    </a:lnTo>
                    <a:lnTo>
                      <a:pt x="5" y="28"/>
                    </a:lnTo>
                    <a:lnTo>
                      <a:pt x="1" y="24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5" y="4"/>
                    </a:lnTo>
                    <a:lnTo>
                      <a:pt x="11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Freeform 2615">
                <a:extLst>
                  <a:ext uri="{FF2B5EF4-FFF2-40B4-BE49-F238E27FC236}">
                    <a16:creationId xmlns:a16="http://schemas.microsoft.com/office/drawing/2014/main" id="{EAEA0581-CAE8-A823-1DC8-647EE0B4E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2070"/>
                <a:ext cx="34" cy="34"/>
              </a:xfrm>
              <a:custGeom>
                <a:avLst/>
                <a:gdLst>
                  <a:gd name="T0" fmla="*/ 6 w 37"/>
                  <a:gd name="T1" fmla="*/ 0 h 34"/>
                  <a:gd name="T2" fmla="*/ 6 w 37"/>
                  <a:gd name="T3" fmla="*/ 0 h 34"/>
                  <a:gd name="T4" fmla="*/ 6 w 37"/>
                  <a:gd name="T5" fmla="*/ 4 h 34"/>
                  <a:gd name="T6" fmla="*/ 6 w 37"/>
                  <a:gd name="T7" fmla="*/ 10 h 34"/>
                  <a:gd name="T8" fmla="*/ 6 w 37"/>
                  <a:gd name="T9" fmla="*/ 16 h 34"/>
                  <a:gd name="T10" fmla="*/ 6 w 37"/>
                  <a:gd name="T11" fmla="*/ 24 h 34"/>
                  <a:gd name="T12" fmla="*/ 6 w 37"/>
                  <a:gd name="T13" fmla="*/ 28 h 34"/>
                  <a:gd name="T14" fmla="*/ 6 w 37"/>
                  <a:gd name="T15" fmla="*/ 33 h 34"/>
                  <a:gd name="T16" fmla="*/ 6 w 37"/>
                  <a:gd name="T17" fmla="*/ 34 h 34"/>
                  <a:gd name="T18" fmla="*/ 6 w 37"/>
                  <a:gd name="T19" fmla="*/ 33 h 34"/>
                  <a:gd name="T20" fmla="*/ 5 w 37"/>
                  <a:gd name="T21" fmla="*/ 28 h 34"/>
                  <a:gd name="T22" fmla="*/ 1 w 37"/>
                  <a:gd name="T23" fmla="*/ 24 h 34"/>
                  <a:gd name="T24" fmla="*/ 0 w 37"/>
                  <a:gd name="T25" fmla="*/ 16 h 34"/>
                  <a:gd name="T26" fmla="*/ 1 w 37"/>
                  <a:gd name="T27" fmla="*/ 10 h 34"/>
                  <a:gd name="T28" fmla="*/ 5 w 37"/>
                  <a:gd name="T29" fmla="*/ 4 h 34"/>
                  <a:gd name="T30" fmla="*/ 6 w 37"/>
                  <a:gd name="T31" fmla="*/ 0 h 34"/>
                  <a:gd name="T32" fmla="*/ 6 w 3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4">
                    <a:moveTo>
                      <a:pt x="18" y="0"/>
                    </a:moveTo>
                    <a:lnTo>
                      <a:pt x="25" y="0"/>
                    </a:lnTo>
                    <a:lnTo>
                      <a:pt x="32" y="4"/>
                    </a:lnTo>
                    <a:lnTo>
                      <a:pt x="35" y="10"/>
                    </a:lnTo>
                    <a:lnTo>
                      <a:pt x="37" y="16"/>
                    </a:lnTo>
                    <a:lnTo>
                      <a:pt x="35" y="24"/>
                    </a:lnTo>
                    <a:lnTo>
                      <a:pt x="32" y="28"/>
                    </a:lnTo>
                    <a:lnTo>
                      <a:pt x="25" y="33"/>
                    </a:lnTo>
                    <a:lnTo>
                      <a:pt x="18" y="34"/>
                    </a:lnTo>
                    <a:lnTo>
                      <a:pt x="11" y="33"/>
                    </a:lnTo>
                    <a:lnTo>
                      <a:pt x="5" y="28"/>
                    </a:lnTo>
                    <a:lnTo>
                      <a:pt x="1" y="24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5" y="4"/>
                    </a:lnTo>
                    <a:lnTo>
                      <a:pt x="11" y="0"/>
                    </a:lnTo>
                    <a:lnTo>
                      <a:pt x="18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7" name="Freeform 2616">
                <a:extLst>
                  <a:ext uri="{FF2B5EF4-FFF2-40B4-BE49-F238E27FC236}">
                    <a16:creationId xmlns:a16="http://schemas.microsoft.com/office/drawing/2014/main" id="{834E4F74-4286-AF39-C666-077507AAB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09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0 h 3"/>
                  <a:gd name="T4" fmla="*/ 3 w 3"/>
                  <a:gd name="T5" fmla="*/ 0 h 3"/>
                  <a:gd name="T6" fmla="*/ 3 w 3"/>
                  <a:gd name="T7" fmla="*/ 2 h 3"/>
                  <a:gd name="T8" fmla="*/ 3 w 3"/>
                  <a:gd name="T9" fmla="*/ 3 h 3"/>
                  <a:gd name="T10" fmla="*/ 2 w 3"/>
                  <a:gd name="T11" fmla="*/ 3 h 3"/>
                  <a:gd name="T12" fmla="*/ 0 w 3"/>
                  <a:gd name="T13" fmla="*/ 3 h 3"/>
                  <a:gd name="T14" fmla="*/ 0 w 3"/>
                  <a:gd name="T15" fmla="*/ 2 h 3"/>
                  <a:gd name="T16" fmla="*/ 0 w 3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8" name="Freeform 2617">
                <a:extLst>
                  <a:ext uri="{FF2B5EF4-FFF2-40B4-BE49-F238E27FC236}">
                    <a16:creationId xmlns:a16="http://schemas.microsoft.com/office/drawing/2014/main" id="{61787572-C526-3377-9E17-6614FBAB4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061"/>
                <a:ext cx="30" cy="25"/>
              </a:xfrm>
              <a:custGeom>
                <a:avLst/>
                <a:gdLst>
                  <a:gd name="T0" fmla="*/ 0 w 30"/>
                  <a:gd name="T1" fmla="*/ 13 h 25"/>
                  <a:gd name="T2" fmla="*/ 2 w 30"/>
                  <a:gd name="T3" fmla="*/ 9 h 25"/>
                  <a:gd name="T4" fmla="*/ 5 w 30"/>
                  <a:gd name="T5" fmla="*/ 4 h 25"/>
                  <a:gd name="T6" fmla="*/ 10 w 30"/>
                  <a:gd name="T7" fmla="*/ 1 h 25"/>
                  <a:gd name="T8" fmla="*/ 15 w 30"/>
                  <a:gd name="T9" fmla="*/ 0 h 25"/>
                  <a:gd name="T10" fmla="*/ 20 w 30"/>
                  <a:gd name="T11" fmla="*/ 1 h 25"/>
                  <a:gd name="T12" fmla="*/ 25 w 30"/>
                  <a:gd name="T13" fmla="*/ 4 h 25"/>
                  <a:gd name="T14" fmla="*/ 28 w 30"/>
                  <a:gd name="T15" fmla="*/ 9 h 25"/>
                  <a:gd name="T16" fmla="*/ 30 w 30"/>
                  <a:gd name="T17" fmla="*/ 13 h 25"/>
                  <a:gd name="T18" fmla="*/ 28 w 30"/>
                  <a:gd name="T19" fmla="*/ 18 h 25"/>
                  <a:gd name="T20" fmla="*/ 25 w 30"/>
                  <a:gd name="T21" fmla="*/ 22 h 25"/>
                  <a:gd name="T22" fmla="*/ 20 w 30"/>
                  <a:gd name="T23" fmla="*/ 25 h 25"/>
                  <a:gd name="T24" fmla="*/ 15 w 30"/>
                  <a:gd name="T25" fmla="*/ 25 h 25"/>
                  <a:gd name="T26" fmla="*/ 10 w 30"/>
                  <a:gd name="T27" fmla="*/ 25 h 25"/>
                  <a:gd name="T28" fmla="*/ 5 w 30"/>
                  <a:gd name="T29" fmla="*/ 22 h 25"/>
                  <a:gd name="T30" fmla="*/ 2 w 30"/>
                  <a:gd name="T31" fmla="*/ 18 h 25"/>
                  <a:gd name="T32" fmla="*/ 0 w 30"/>
                  <a:gd name="T33" fmla="*/ 13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25">
                    <a:moveTo>
                      <a:pt x="0" y="13"/>
                    </a:moveTo>
                    <a:lnTo>
                      <a:pt x="2" y="9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3"/>
                    </a:lnTo>
                    <a:lnTo>
                      <a:pt x="28" y="18"/>
                    </a:lnTo>
                    <a:lnTo>
                      <a:pt x="25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9" name="Freeform 2618">
                <a:extLst>
                  <a:ext uri="{FF2B5EF4-FFF2-40B4-BE49-F238E27FC236}">
                    <a16:creationId xmlns:a16="http://schemas.microsoft.com/office/drawing/2014/main" id="{7A9AEE59-BDC4-5A75-A9E8-748FCAAFB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2061"/>
                <a:ext cx="30" cy="25"/>
              </a:xfrm>
              <a:custGeom>
                <a:avLst/>
                <a:gdLst>
                  <a:gd name="T0" fmla="*/ 0 w 30"/>
                  <a:gd name="T1" fmla="*/ 13 h 25"/>
                  <a:gd name="T2" fmla="*/ 2 w 30"/>
                  <a:gd name="T3" fmla="*/ 9 h 25"/>
                  <a:gd name="T4" fmla="*/ 5 w 30"/>
                  <a:gd name="T5" fmla="*/ 4 h 25"/>
                  <a:gd name="T6" fmla="*/ 10 w 30"/>
                  <a:gd name="T7" fmla="*/ 1 h 25"/>
                  <a:gd name="T8" fmla="*/ 15 w 30"/>
                  <a:gd name="T9" fmla="*/ 0 h 25"/>
                  <a:gd name="T10" fmla="*/ 20 w 30"/>
                  <a:gd name="T11" fmla="*/ 1 h 25"/>
                  <a:gd name="T12" fmla="*/ 25 w 30"/>
                  <a:gd name="T13" fmla="*/ 4 h 25"/>
                  <a:gd name="T14" fmla="*/ 28 w 30"/>
                  <a:gd name="T15" fmla="*/ 9 h 25"/>
                  <a:gd name="T16" fmla="*/ 30 w 30"/>
                  <a:gd name="T17" fmla="*/ 13 h 25"/>
                  <a:gd name="T18" fmla="*/ 28 w 30"/>
                  <a:gd name="T19" fmla="*/ 18 h 25"/>
                  <a:gd name="T20" fmla="*/ 25 w 30"/>
                  <a:gd name="T21" fmla="*/ 22 h 25"/>
                  <a:gd name="T22" fmla="*/ 20 w 30"/>
                  <a:gd name="T23" fmla="*/ 25 h 25"/>
                  <a:gd name="T24" fmla="*/ 15 w 30"/>
                  <a:gd name="T25" fmla="*/ 25 h 25"/>
                  <a:gd name="T26" fmla="*/ 10 w 30"/>
                  <a:gd name="T27" fmla="*/ 25 h 25"/>
                  <a:gd name="T28" fmla="*/ 5 w 30"/>
                  <a:gd name="T29" fmla="*/ 22 h 25"/>
                  <a:gd name="T30" fmla="*/ 2 w 30"/>
                  <a:gd name="T31" fmla="*/ 18 h 25"/>
                  <a:gd name="T32" fmla="*/ 0 w 30"/>
                  <a:gd name="T33" fmla="*/ 13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25">
                    <a:moveTo>
                      <a:pt x="0" y="13"/>
                    </a:moveTo>
                    <a:lnTo>
                      <a:pt x="2" y="9"/>
                    </a:lnTo>
                    <a:lnTo>
                      <a:pt x="5" y="4"/>
                    </a:lnTo>
                    <a:lnTo>
                      <a:pt x="10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3"/>
                    </a:lnTo>
                    <a:lnTo>
                      <a:pt x="28" y="18"/>
                    </a:lnTo>
                    <a:lnTo>
                      <a:pt x="25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Freeform 2619">
                <a:extLst>
                  <a:ext uri="{FF2B5EF4-FFF2-40B4-BE49-F238E27FC236}">
                    <a16:creationId xmlns:a16="http://schemas.microsoft.com/office/drawing/2014/main" id="{9B0B890E-3789-7780-5814-23353E700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071"/>
                <a:ext cx="3" cy="6"/>
              </a:xfrm>
              <a:custGeom>
                <a:avLst/>
                <a:gdLst>
                  <a:gd name="T0" fmla="*/ 0 w 3"/>
                  <a:gd name="T1" fmla="*/ 12582912 h 3"/>
                  <a:gd name="T2" fmla="*/ 0 w 3"/>
                  <a:gd name="T3" fmla="*/ 8388608 h 3"/>
                  <a:gd name="T4" fmla="*/ 0 w 3"/>
                  <a:gd name="T5" fmla="*/ 0 h 3"/>
                  <a:gd name="T6" fmla="*/ 1 w 3"/>
                  <a:gd name="T7" fmla="*/ 0 h 3"/>
                  <a:gd name="T8" fmla="*/ 3 w 3"/>
                  <a:gd name="T9" fmla="*/ 0 h 3"/>
                  <a:gd name="T10" fmla="*/ 3 w 3"/>
                  <a:gd name="T11" fmla="*/ 8388608 h 3"/>
                  <a:gd name="T12" fmla="*/ 3 w 3"/>
                  <a:gd name="T13" fmla="*/ 12582912 h 3"/>
                  <a:gd name="T14" fmla="*/ 1 w 3"/>
                  <a:gd name="T15" fmla="*/ 12582912 h 3"/>
                  <a:gd name="T16" fmla="*/ 0 w 3"/>
                  <a:gd name="T17" fmla="*/ 12582912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1" name="Freeform 2620">
                <a:extLst>
                  <a:ext uri="{FF2B5EF4-FFF2-40B4-BE49-F238E27FC236}">
                    <a16:creationId xmlns:a16="http://schemas.microsoft.com/office/drawing/2014/main" id="{7745CEC2-4943-2506-4F88-DB700A779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2071"/>
                <a:ext cx="36" cy="35"/>
              </a:xfrm>
              <a:custGeom>
                <a:avLst/>
                <a:gdLst>
                  <a:gd name="T0" fmla="*/ 6 w 39"/>
                  <a:gd name="T1" fmla="*/ 0 h 35"/>
                  <a:gd name="T2" fmla="*/ 6 w 39"/>
                  <a:gd name="T3" fmla="*/ 0 h 35"/>
                  <a:gd name="T4" fmla="*/ 6 w 39"/>
                  <a:gd name="T5" fmla="*/ 5 h 35"/>
                  <a:gd name="T6" fmla="*/ 6 w 39"/>
                  <a:gd name="T7" fmla="*/ 11 h 35"/>
                  <a:gd name="T8" fmla="*/ 6 w 39"/>
                  <a:gd name="T9" fmla="*/ 17 h 35"/>
                  <a:gd name="T10" fmla="*/ 6 w 39"/>
                  <a:gd name="T11" fmla="*/ 24 h 35"/>
                  <a:gd name="T12" fmla="*/ 6 w 39"/>
                  <a:gd name="T13" fmla="*/ 29 h 35"/>
                  <a:gd name="T14" fmla="*/ 6 w 39"/>
                  <a:gd name="T15" fmla="*/ 33 h 35"/>
                  <a:gd name="T16" fmla="*/ 6 w 39"/>
                  <a:gd name="T17" fmla="*/ 35 h 35"/>
                  <a:gd name="T18" fmla="*/ 6 w 39"/>
                  <a:gd name="T19" fmla="*/ 33 h 35"/>
                  <a:gd name="T20" fmla="*/ 5 w 39"/>
                  <a:gd name="T21" fmla="*/ 29 h 35"/>
                  <a:gd name="T22" fmla="*/ 2 w 39"/>
                  <a:gd name="T23" fmla="*/ 24 h 35"/>
                  <a:gd name="T24" fmla="*/ 0 w 39"/>
                  <a:gd name="T25" fmla="*/ 17 h 35"/>
                  <a:gd name="T26" fmla="*/ 2 w 39"/>
                  <a:gd name="T27" fmla="*/ 11 h 35"/>
                  <a:gd name="T28" fmla="*/ 5 w 39"/>
                  <a:gd name="T29" fmla="*/ 5 h 35"/>
                  <a:gd name="T30" fmla="*/ 6 w 39"/>
                  <a:gd name="T31" fmla="*/ 0 h 35"/>
                  <a:gd name="T32" fmla="*/ 6 w 39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19" y="0"/>
                    </a:moveTo>
                    <a:lnTo>
                      <a:pt x="27" y="0"/>
                    </a:lnTo>
                    <a:lnTo>
                      <a:pt x="32" y="5"/>
                    </a:lnTo>
                    <a:lnTo>
                      <a:pt x="37" y="11"/>
                    </a:lnTo>
                    <a:lnTo>
                      <a:pt x="39" y="17"/>
                    </a:lnTo>
                    <a:lnTo>
                      <a:pt x="37" y="24"/>
                    </a:lnTo>
                    <a:lnTo>
                      <a:pt x="32" y="29"/>
                    </a:lnTo>
                    <a:lnTo>
                      <a:pt x="27" y="33"/>
                    </a:lnTo>
                    <a:lnTo>
                      <a:pt x="19" y="35"/>
                    </a:lnTo>
                    <a:lnTo>
                      <a:pt x="12" y="33"/>
                    </a:lnTo>
                    <a:lnTo>
                      <a:pt x="5" y="29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2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2" name="Freeform 2621">
                <a:extLst>
                  <a:ext uri="{FF2B5EF4-FFF2-40B4-BE49-F238E27FC236}">
                    <a16:creationId xmlns:a16="http://schemas.microsoft.com/office/drawing/2014/main" id="{F101CDC9-FF3D-D057-64DB-4095FAA83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2071"/>
                <a:ext cx="36" cy="35"/>
              </a:xfrm>
              <a:custGeom>
                <a:avLst/>
                <a:gdLst>
                  <a:gd name="T0" fmla="*/ 6 w 39"/>
                  <a:gd name="T1" fmla="*/ 0 h 35"/>
                  <a:gd name="T2" fmla="*/ 6 w 39"/>
                  <a:gd name="T3" fmla="*/ 0 h 35"/>
                  <a:gd name="T4" fmla="*/ 6 w 39"/>
                  <a:gd name="T5" fmla="*/ 5 h 35"/>
                  <a:gd name="T6" fmla="*/ 6 w 39"/>
                  <a:gd name="T7" fmla="*/ 11 h 35"/>
                  <a:gd name="T8" fmla="*/ 6 w 39"/>
                  <a:gd name="T9" fmla="*/ 17 h 35"/>
                  <a:gd name="T10" fmla="*/ 6 w 39"/>
                  <a:gd name="T11" fmla="*/ 24 h 35"/>
                  <a:gd name="T12" fmla="*/ 6 w 39"/>
                  <a:gd name="T13" fmla="*/ 29 h 35"/>
                  <a:gd name="T14" fmla="*/ 6 w 39"/>
                  <a:gd name="T15" fmla="*/ 33 h 35"/>
                  <a:gd name="T16" fmla="*/ 6 w 39"/>
                  <a:gd name="T17" fmla="*/ 35 h 35"/>
                  <a:gd name="T18" fmla="*/ 6 w 39"/>
                  <a:gd name="T19" fmla="*/ 33 h 35"/>
                  <a:gd name="T20" fmla="*/ 5 w 39"/>
                  <a:gd name="T21" fmla="*/ 29 h 35"/>
                  <a:gd name="T22" fmla="*/ 2 w 39"/>
                  <a:gd name="T23" fmla="*/ 24 h 35"/>
                  <a:gd name="T24" fmla="*/ 0 w 39"/>
                  <a:gd name="T25" fmla="*/ 17 h 35"/>
                  <a:gd name="T26" fmla="*/ 2 w 39"/>
                  <a:gd name="T27" fmla="*/ 11 h 35"/>
                  <a:gd name="T28" fmla="*/ 5 w 39"/>
                  <a:gd name="T29" fmla="*/ 5 h 35"/>
                  <a:gd name="T30" fmla="*/ 6 w 39"/>
                  <a:gd name="T31" fmla="*/ 0 h 35"/>
                  <a:gd name="T32" fmla="*/ 6 w 39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5">
                    <a:moveTo>
                      <a:pt x="19" y="0"/>
                    </a:moveTo>
                    <a:lnTo>
                      <a:pt x="27" y="0"/>
                    </a:lnTo>
                    <a:lnTo>
                      <a:pt x="32" y="5"/>
                    </a:lnTo>
                    <a:lnTo>
                      <a:pt x="37" y="11"/>
                    </a:lnTo>
                    <a:lnTo>
                      <a:pt x="39" y="17"/>
                    </a:lnTo>
                    <a:lnTo>
                      <a:pt x="37" y="24"/>
                    </a:lnTo>
                    <a:lnTo>
                      <a:pt x="32" y="29"/>
                    </a:lnTo>
                    <a:lnTo>
                      <a:pt x="27" y="33"/>
                    </a:lnTo>
                    <a:lnTo>
                      <a:pt x="19" y="35"/>
                    </a:lnTo>
                    <a:lnTo>
                      <a:pt x="12" y="33"/>
                    </a:lnTo>
                    <a:lnTo>
                      <a:pt x="5" y="29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2" y="0"/>
                    </a:lnTo>
                    <a:lnTo>
                      <a:pt x="19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3" name="Freeform 2622">
                <a:extLst>
                  <a:ext uri="{FF2B5EF4-FFF2-40B4-BE49-F238E27FC236}">
                    <a16:creationId xmlns:a16="http://schemas.microsoft.com/office/drawing/2014/main" id="{1218FEB1-02A6-3D5E-D8E4-9D0E02F25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209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0 h 3"/>
                  <a:gd name="T4" fmla="*/ 3 w 3"/>
                  <a:gd name="T5" fmla="*/ 0 h 3"/>
                  <a:gd name="T6" fmla="*/ 3 w 3"/>
                  <a:gd name="T7" fmla="*/ 1 h 3"/>
                  <a:gd name="T8" fmla="*/ 3 w 3"/>
                  <a:gd name="T9" fmla="*/ 3 h 3"/>
                  <a:gd name="T10" fmla="*/ 1 w 3"/>
                  <a:gd name="T11" fmla="*/ 3 h 3"/>
                  <a:gd name="T12" fmla="*/ 0 w 3"/>
                  <a:gd name="T13" fmla="*/ 3 h 3"/>
                  <a:gd name="T14" fmla="*/ 0 w 3"/>
                  <a:gd name="T15" fmla="*/ 1 h 3"/>
                  <a:gd name="T16" fmla="*/ 0 w 3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Freeform 2623">
                <a:extLst>
                  <a:ext uri="{FF2B5EF4-FFF2-40B4-BE49-F238E27FC236}">
                    <a16:creationId xmlns:a16="http://schemas.microsoft.com/office/drawing/2014/main" id="{EC401AB8-EFEF-94C6-C82D-83E5E928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" y="2014"/>
                <a:ext cx="30" cy="26"/>
              </a:xfrm>
              <a:custGeom>
                <a:avLst/>
                <a:gdLst>
                  <a:gd name="T0" fmla="*/ 0 w 30"/>
                  <a:gd name="T1" fmla="*/ 12 h 26"/>
                  <a:gd name="T2" fmla="*/ 1 w 30"/>
                  <a:gd name="T3" fmla="*/ 8 h 26"/>
                  <a:gd name="T4" fmla="*/ 3 w 30"/>
                  <a:gd name="T5" fmla="*/ 3 h 26"/>
                  <a:gd name="T6" fmla="*/ 8 w 30"/>
                  <a:gd name="T7" fmla="*/ 0 h 26"/>
                  <a:gd name="T8" fmla="*/ 15 w 30"/>
                  <a:gd name="T9" fmla="*/ 0 h 26"/>
                  <a:gd name="T10" fmla="*/ 20 w 30"/>
                  <a:gd name="T11" fmla="*/ 0 h 26"/>
                  <a:gd name="T12" fmla="*/ 25 w 30"/>
                  <a:gd name="T13" fmla="*/ 3 h 26"/>
                  <a:gd name="T14" fmla="*/ 28 w 30"/>
                  <a:gd name="T15" fmla="*/ 8 h 26"/>
                  <a:gd name="T16" fmla="*/ 30 w 30"/>
                  <a:gd name="T17" fmla="*/ 12 h 26"/>
                  <a:gd name="T18" fmla="*/ 28 w 30"/>
                  <a:gd name="T19" fmla="*/ 18 h 26"/>
                  <a:gd name="T20" fmla="*/ 25 w 30"/>
                  <a:gd name="T21" fmla="*/ 21 h 26"/>
                  <a:gd name="T22" fmla="*/ 20 w 30"/>
                  <a:gd name="T23" fmla="*/ 24 h 26"/>
                  <a:gd name="T24" fmla="*/ 15 w 30"/>
                  <a:gd name="T25" fmla="*/ 26 h 26"/>
                  <a:gd name="T26" fmla="*/ 8 w 30"/>
                  <a:gd name="T27" fmla="*/ 24 h 26"/>
                  <a:gd name="T28" fmla="*/ 3 w 30"/>
                  <a:gd name="T29" fmla="*/ 21 h 26"/>
                  <a:gd name="T30" fmla="*/ 1 w 30"/>
                  <a:gd name="T31" fmla="*/ 18 h 26"/>
                  <a:gd name="T32" fmla="*/ 0 w 30"/>
                  <a:gd name="T33" fmla="*/ 12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26">
                    <a:moveTo>
                      <a:pt x="0" y="12"/>
                    </a:moveTo>
                    <a:lnTo>
                      <a:pt x="1" y="8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3"/>
                    </a:lnTo>
                    <a:lnTo>
                      <a:pt x="28" y="8"/>
                    </a:lnTo>
                    <a:lnTo>
                      <a:pt x="30" y="12"/>
                    </a:lnTo>
                    <a:lnTo>
                      <a:pt x="28" y="18"/>
                    </a:lnTo>
                    <a:lnTo>
                      <a:pt x="25" y="21"/>
                    </a:lnTo>
                    <a:lnTo>
                      <a:pt x="20" y="24"/>
                    </a:lnTo>
                    <a:lnTo>
                      <a:pt x="15" y="26"/>
                    </a:lnTo>
                    <a:lnTo>
                      <a:pt x="8" y="24"/>
                    </a:lnTo>
                    <a:lnTo>
                      <a:pt x="3" y="21"/>
                    </a:lnTo>
                    <a:lnTo>
                      <a:pt x="1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FD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Freeform 2624">
                <a:extLst>
                  <a:ext uri="{FF2B5EF4-FFF2-40B4-BE49-F238E27FC236}">
                    <a16:creationId xmlns:a16="http://schemas.microsoft.com/office/drawing/2014/main" id="{EDE75841-EF2B-ABE6-337F-EF0C76D13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" y="2014"/>
                <a:ext cx="30" cy="26"/>
              </a:xfrm>
              <a:custGeom>
                <a:avLst/>
                <a:gdLst>
                  <a:gd name="T0" fmla="*/ 0 w 30"/>
                  <a:gd name="T1" fmla="*/ 12 h 26"/>
                  <a:gd name="T2" fmla="*/ 1 w 30"/>
                  <a:gd name="T3" fmla="*/ 8 h 26"/>
                  <a:gd name="T4" fmla="*/ 3 w 30"/>
                  <a:gd name="T5" fmla="*/ 3 h 26"/>
                  <a:gd name="T6" fmla="*/ 8 w 30"/>
                  <a:gd name="T7" fmla="*/ 0 h 26"/>
                  <a:gd name="T8" fmla="*/ 15 w 30"/>
                  <a:gd name="T9" fmla="*/ 0 h 26"/>
                  <a:gd name="T10" fmla="*/ 20 w 30"/>
                  <a:gd name="T11" fmla="*/ 0 h 26"/>
                  <a:gd name="T12" fmla="*/ 25 w 30"/>
                  <a:gd name="T13" fmla="*/ 3 h 26"/>
                  <a:gd name="T14" fmla="*/ 28 w 30"/>
                  <a:gd name="T15" fmla="*/ 8 h 26"/>
                  <a:gd name="T16" fmla="*/ 30 w 30"/>
                  <a:gd name="T17" fmla="*/ 12 h 26"/>
                  <a:gd name="T18" fmla="*/ 28 w 30"/>
                  <a:gd name="T19" fmla="*/ 18 h 26"/>
                  <a:gd name="T20" fmla="*/ 25 w 30"/>
                  <a:gd name="T21" fmla="*/ 21 h 26"/>
                  <a:gd name="T22" fmla="*/ 20 w 30"/>
                  <a:gd name="T23" fmla="*/ 24 h 26"/>
                  <a:gd name="T24" fmla="*/ 15 w 30"/>
                  <a:gd name="T25" fmla="*/ 26 h 26"/>
                  <a:gd name="T26" fmla="*/ 8 w 30"/>
                  <a:gd name="T27" fmla="*/ 24 h 26"/>
                  <a:gd name="T28" fmla="*/ 3 w 30"/>
                  <a:gd name="T29" fmla="*/ 21 h 26"/>
                  <a:gd name="T30" fmla="*/ 1 w 30"/>
                  <a:gd name="T31" fmla="*/ 18 h 26"/>
                  <a:gd name="T32" fmla="*/ 0 w 30"/>
                  <a:gd name="T33" fmla="*/ 12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26">
                    <a:moveTo>
                      <a:pt x="0" y="12"/>
                    </a:moveTo>
                    <a:lnTo>
                      <a:pt x="1" y="8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25" y="3"/>
                    </a:lnTo>
                    <a:lnTo>
                      <a:pt x="28" y="8"/>
                    </a:lnTo>
                    <a:lnTo>
                      <a:pt x="30" y="12"/>
                    </a:lnTo>
                    <a:lnTo>
                      <a:pt x="28" y="18"/>
                    </a:lnTo>
                    <a:lnTo>
                      <a:pt x="25" y="21"/>
                    </a:lnTo>
                    <a:lnTo>
                      <a:pt x="20" y="24"/>
                    </a:lnTo>
                    <a:lnTo>
                      <a:pt x="15" y="26"/>
                    </a:lnTo>
                    <a:lnTo>
                      <a:pt x="8" y="24"/>
                    </a:lnTo>
                    <a:lnTo>
                      <a:pt x="3" y="21"/>
                    </a:lnTo>
                    <a:lnTo>
                      <a:pt x="1" y="18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Freeform 2625">
                <a:extLst>
                  <a:ext uri="{FF2B5EF4-FFF2-40B4-BE49-F238E27FC236}">
                    <a16:creationId xmlns:a16="http://schemas.microsoft.com/office/drawing/2014/main" id="{A092545D-A7F4-7729-2AF4-C50D26340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025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0 h 1"/>
                  <a:gd name="T6" fmla="*/ 2 w 4"/>
                  <a:gd name="T7" fmla="*/ 0 h 1"/>
                  <a:gd name="T8" fmla="*/ 4 w 4"/>
                  <a:gd name="T9" fmla="*/ 0 h 1"/>
                  <a:gd name="T10" fmla="*/ 4 w 4"/>
                  <a:gd name="T11" fmla="*/ 1 h 1"/>
                  <a:gd name="T12" fmla="*/ 4 w 4"/>
                  <a:gd name="T13" fmla="*/ 1 h 1"/>
                  <a:gd name="T14" fmla="*/ 2 w 4"/>
                  <a:gd name="T15" fmla="*/ 1 h 1"/>
                  <a:gd name="T16" fmla="*/ 0 w 4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FDF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Freeform 2626">
                <a:extLst>
                  <a:ext uri="{FF2B5EF4-FFF2-40B4-BE49-F238E27FC236}">
                    <a16:creationId xmlns:a16="http://schemas.microsoft.com/office/drawing/2014/main" id="{23D0E811-3162-212C-3210-8F1636815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025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0 h 1"/>
                  <a:gd name="T6" fmla="*/ 2 w 4"/>
                  <a:gd name="T7" fmla="*/ 0 h 1"/>
                  <a:gd name="T8" fmla="*/ 4 w 4"/>
                  <a:gd name="T9" fmla="*/ 0 h 1"/>
                  <a:gd name="T10" fmla="*/ 4 w 4"/>
                  <a:gd name="T11" fmla="*/ 1 h 1"/>
                  <a:gd name="T12" fmla="*/ 4 w 4"/>
                  <a:gd name="T13" fmla="*/ 1 h 1"/>
                  <a:gd name="T14" fmla="*/ 2 w 4"/>
                  <a:gd name="T15" fmla="*/ 1 h 1"/>
                  <a:gd name="T16" fmla="*/ 0 w 4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Freeform 2627">
                <a:extLst>
                  <a:ext uri="{FF2B5EF4-FFF2-40B4-BE49-F238E27FC236}">
                    <a16:creationId xmlns:a16="http://schemas.microsoft.com/office/drawing/2014/main" id="{1702A764-1AE3-CF5F-832A-0781ACFA5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083"/>
                <a:ext cx="41" cy="38"/>
              </a:xfrm>
              <a:custGeom>
                <a:avLst/>
                <a:gdLst>
                  <a:gd name="T0" fmla="*/ 20 w 41"/>
                  <a:gd name="T1" fmla="*/ 0 h 38"/>
                  <a:gd name="T2" fmla="*/ 28 w 41"/>
                  <a:gd name="T3" fmla="*/ 2 h 38"/>
                  <a:gd name="T4" fmla="*/ 35 w 41"/>
                  <a:gd name="T5" fmla="*/ 5 h 38"/>
                  <a:gd name="T6" fmla="*/ 40 w 41"/>
                  <a:gd name="T7" fmla="*/ 12 h 38"/>
                  <a:gd name="T8" fmla="*/ 41 w 41"/>
                  <a:gd name="T9" fmla="*/ 18 h 38"/>
                  <a:gd name="T10" fmla="*/ 40 w 41"/>
                  <a:gd name="T11" fmla="*/ 26 h 38"/>
                  <a:gd name="T12" fmla="*/ 35 w 41"/>
                  <a:gd name="T13" fmla="*/ 32 h 38"/>
                  <a:gd name="T14" fmla="*/ 28 w 41"/>
                  <a:gd name="T15" fmla="*/ 36 h 38"/>
                  <a:gd name="T16" fmla="*/ 20 w 41"/>
                  <a:gd name="T17" fmla="*/ 38 h 38"/>
                  <a:gd name="T18" fmla="*/ 11 w 41"/>
                  <a:gd name="T19" fmla="*/ 36 h 38"/>
                  <a:gd name="T20" fmla="*/ 6 w 41"/>
                  <a:gd name="T21" fmla="*/ 32 h 38"/>
                  <a:gd name="T22" fmla="*/ 1 w 41"/>
                  <a:gd name="T23" fmla="*/ 26 h 38"/>
                  <a:gd name="T24" fmla="*/ 0 w 41"/>
                  <a:gd name="T25" fmla="*/ 18 h 38"/>
                  <a:gd name="T26" fmla="*/ 1 w 41"/>
                  <a:gd name="T27" fmla="*/ 12 h 38"/>
                  <a:gd name="T28" fmla="*/ 6 w 41"/>
                  <a:gd name="T29" fmla="*/ 5 h 38"/>
                  <a:gd name="T30" fmla="*/ 11 w 41"/>
                  <a:gd name="T31" fmla="*/ 2 h 38"/>
                  <a:gd name="T32" fmla="*/ 20 w 41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38">
                    <a:moveTo>
                      <a:pt x="20" y="0"/>
                    </a:moveTo>
                    <a:lnTo>
                      <a:pt x="28" y="2"/>
                    </a:lnTo>
                    <a:lnTo>
                      <a:pt x="35" y="5"/>
                    </a:lnTo>
                    <a:lnTo>
                      <a:pt x="40" y="12"/>
                    </a:lnTo>
                    <a:lnTo>
                      <a:pt x="41" y="18"/>
                    </a:lnTo>
                    <a:lnTo>
                      <a:pt x="40" y="26"/>
                    </a:lnTo>
                    <a:lnTo>
                      <a:pt x="35" y="32"/>
                    </a:lnTo>
                    <a:lnTo>
                      <a:pt x="28" y="36"/>
                    </a:lnTo>
                    <a:lnTo>
                      <a:pt x="20" y="38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1" y="26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Freeform 2628">
                <a:extLst>
                  <a:ext uri="{FF2B5EF4-FFF2-40B4-BE49-F238E27FC236}">
                    <a16:creationId xmlns:a16="http://schemas.microsoft.com/office/drawing/2014/main" id="{6F03432B-84B5-F8EB-D908-A096E77FC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083"/>
                <a:ext cx="41" cy="38"/>
              </a:xfrm>
              <a:custGeom>
                <a:avLst/>
                <a:gdLst>
                  <a:gd name="T0" fmla="*/ 20 w 41"/>
                  <a:gd name="T1" fmla="*/ 0 h 38"/>
                  <a:gd name="T2" fmla="*/ 28 w 41"/>
                  <a:gd name="T3" fmla="*/ 2 h 38"/>
                  <a:gd name="T4" fmla="*/ 35 w 41"/>
                  <a:gd name="T5" fmla="*/ 5 h 38"/>
                  <a:gd name="T6" fmla="*/ 40 w 41"/>
                  <a:gd name="T7" fmla="*/ 12 h 38"/>
                  <a:gd name="T8" fmla="*/ 41 w 41"/>
                  <a:gd name="T9" fmla="*/ 18 h 38"/>
                  <a:gd name="T10" fmla="*/ 40 w 41"/>
                  <a:gd name="T11" fmla="*/ 26 h 38"/>
                  <a:gd name="T12" fmla="*/ 35 w 41"/>
                  <a:gd name="T13" fmla="*/ 32 h 38"/>
                  <a:gd name="T14" fmla="*/ 28 w 41"/>
                  <a:gd name="T15" fmla="*/ 36 h 38"/>
                  <a:gd name="T16" fmla="*/ 20 w 41"/>
                  <a:gd name="T17" fmla="*/ 38 h 38"/>
                  <a:gd name="T18" fmla="*/ 11 w 41"/>
                  <a:gd name="T19" fmla="*/ 36 h 38"/>
                  <a:gd name="T20" fmla="*/ 6 w 41"/>
                  <a:gd name="T21" fmla="*/ 32 h 38"/>
                  <a:gd name="T22" fmla="*/ 1 w 41"/>
                  <a:gd name="T23" fmla="*/ 26 h 38"/>
                  <a:gd name="T24" fmla="*/ 0 w 41"/>
                  <a:gd name="T25" fmla="*/ 18 h 38"/>
                  <a:gd name="T26" fmla="*/ 1 w 41"/>
                  <a:gd name="T27" fmla="*/ 12 h 38"/>
                  <a:gd name="T28" fmla="*/ 6 w 41"/>
                  <a:gd name="T29" fmla="*/ 5 h 38"/>
                  <a:gd name="T30" fmla="*/ 11 w 41"/>
                  <a:gd name="T31" fmla="*/ 2 h 38"/>
                  <a:gd name="T32" fmla="*/ 20 w 41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38">
                    <a:moveTo>
                      <a:pt x="20" y="0"/>
                    </a:moveTo>
                    <a:lnTo>
                      <a:pt x="28" y="2"/>
                    </a:lnTo>
                    <a:lnTo>
                      <a:pt x="35" y="5"/>
                    </a:lnTo>
                    <a:lnTo>
                      <a:pt x="40" y="12"/>
                    </a:lnTo>
                    <a:lnTo>
                      <a:pt x="41" y="18"/>
                    </a:lnTo>
                    <a:lnTo>
                      <a:pt x="40" y="26"/>
                    </a:lnTo>
                    <a:lnTo>
                      <a:pt x="35" y="32"/>
                    </a:lnTo>
                    <a:lnTo>
                      <a:pt x="28" y="36"/>
                    </a:lnTo>
                    <a:lnTo>
                      <a:pt x="20" y="38"/>
                    </a:lnTo>
                    <a:lnTo>
                      <a:pt x="11" y="36"/>
                    </a:lnTo>
                    <a:lnTo>
                      <a:pt x="6" y="32"/>
                    </a:lnTo>
                    <a:lnTo>
                      <a:pt x="1" y="26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20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Freeform 2629">
                <a:extLst>
                  <a:ext uri="{FF2B5EF4-FFF2-40B4-BE49-F238E27FC236}">
                    <a16:creationId xmlns:a16="http://schemas.microsoft.com/office/drawing/2014/main" id="{7B0DD283-927D-791B-0859-5B523E017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7" y="2112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0 h 3"/>
                  <a:gd name="T4" fmla="*/ 3 w 3"/>
                  <a:gd name="T5" fmla="*/ 0 h 3"/>
                  <a:gd name="T6" fmla="*/ 3 w 3"/>
                  <a:gd name="T7" fmla="*/ 1 h 3"/>
                  <a:gd name="T8" fmla="*/ 3 w 3"/>
                  <a:gd name="T9" fmla="*/ 3 h 3"/>
                  <a:gd name="T10" fmla="*/ 1 w 3"/>
                  <a:gd name="T11" fmla="*/ 3 h 3"/>
                  <a:gd name="T12" fmla="*/ 0 w 3"/>
                  <a:gd name="T13" fmla="*/ 3 h 3"/>
                  <a:gd name="T14" fmla="*/ 0 w 3"/>
                  <a:gd name="T15" fmla="*/ 1 h 3"/>
                  <a:gd name="T16" fmla="*/ 0 w 3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Freeform 2630">
                <a:extLst>
                  <a:ext uri="{FF2B5EF4-FFF2-40B4-BE49-F238E27FC236}">
                    <a16:creationId xmlns:a16="http://schemas.microsoft.com/office/drawing/2014/main" id="{EB612422-7E17-25D2-598E-B82683E45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029"/>
                <a:ext cx="33" cy="30"/>
              </a:xfrm>
              <a:custGeom>
                <a:avLst/>
                <a:gdLst>
                  <a:gd name="T0" fmla="*/ 0 w 33"/>
                  <a:gd name="T1" fmla="*/ 37 h 29"/>
                  <a:gd name="T2" fmla="*/ 1 w 33"/>
                  <a:gd name="T3" fmla="*/ 9 h 29"/>
                  <a:gd name="T4" fmla="*/ 5 w 33"/>
                  <a:gd name="T5" fmla="*/ 5 h 29"/>
                  <a:gd name="T6" fmla="*/ 10 w 33"/>
                  <a:gd name="T7" fmla="*/ 2 h 29"/>
                  <a:gd name="T8" fmla="*/ 16 w 33"/>
                  <a:gd name="T9" fmla="*/ 0 h 29"/>
                  <a:gd name="T10" fmla="*/ 23 w 33"/>
                  <a:gd name="T11" fmla="*/ 2 h 29"/>
                  <a:gd name="T12" fmla="*/ 28 w 33"/>
                  <a:gd name="T13" fmla="*/ 5 h 29"/>
                  <a:gd name="T14" fmla="*/ 31 w 33"/>
                  <a:gd name="T15" fmla="*/ 9 h 29"/>
                  <a:gd name="T16" fmla="*/ 33 w 33"/>
                  <a:gd name="T17" fmla="*/ 37 h 29"/>
                  <a:gd name="T18" fmla="*/ 31 w 33"/>
                  <a:gd name="T19" fmla="*/ 42 h 29"/>
                  <a:gd name="T20" fmla="*/ 28 w 33"/>
                  <a:gd name="T21" fmla="*/ 48 h 29"/>
                  <a:gd name="T22" fmla="*/ 23 w 33"/>
                  <a:gd name="T23" fmla="*/ 54 h 29"/>
                  <a:gd name="T24" fmla="*/ 16 w 33"/>
                  <a:gd name="T25" fmla="*/ 58 h 29"/>
                  <a:gd name="T26" fmla="*/ 10 w 33"/>
                  <a:gd name="T27" fmla="*/ 54 h 29"/>
                  <a:gd name="T28" fmla="*/ 5 w 33"/>
                  <a:gd name="T29" fmla="*/ 48 h 29"/>
                  <a:gd name="T30" fmla="*/ 1 w 33"/>
                  <a:gd name="T31" fmla="*/ 42 h 29"/>
                  <a:gd name="T32" fmla="*/ 0 w 33"/>
                  <a:gd name="T33" fmla="*/ 37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9">
                    <a:moveTo>
                      <a:pt x="0" y="15"/>
                    </a:moveTo>
                    <a:lnTo>
                      <a:pt x="1" y="9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3" y="15"/>
                    </a:lnTo>
                    <a:lnTo>
                      <a:pt x="31" y="20"/>
                    </a:lnTo>
                    <a:lnTo>
                      <a:pt x="28" y="24"/>
                    </a:lnTo>
                    <a:lnTo>
                      <a:pt x="23" y="27"/>
                    </a:lnTo>
                    <a:lnTo>
                      <a:pt x="16" y="29"/>
                    </a:lnTo>
                    <a:lnTo>
                      <a:pt x="10" y="27"/>
                    </a:lnTo>
                    <a:lnTo>
                      <a:pt x="5" y="24"/>
                    </a:lnTo>
                    <a:lnTo>
                      <a:pt x="1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Freeform 2631">
                <a:extLst>
                  <a:ext uri="{FF2B5EF4-FFF2-40B4-BE49-F238E27FC236}">
                    <a16:creationId xmlns:a16="http://schemas.microsoft.com/office/drawing/2014/main" id="{31BA19E5-77AF-5820-EEAD-CB8FB04AD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029"/>
                <a:ext cx="33" cy="30"/>
              </a:xfrm>
              <a:custGeom>
                <a:avLst/>
                <a:gdLst>
                  <a:gd name="T0" fmla="*/ 0 w 33"/>
                  <a:gd name="T1" fmla="*/ 37 h 29"/>
                  <a:gd name="T2" fmla="*/ 1 w 33"/>
                  <a:gd name="T3" fmla="*/ 9 h 29"/>
                  <a:gd name="T4" fmla="*/ 5 w 33"/>
                  <a:gd name="T5" fmla="*/ 5 h 29"/>
                  <a:gd name="T6" fmla="*/ 10 w 33"/>
                  <a:gd name="T7" fmla="*/ 2 h 29"/>
                  <a:gd name="T8" fmla="*/ 16 w 33"/>
                  <a:gd name="T9" fmla="*/ 0 h 29"/>
                  <a:gd name="T10" fmla="*/ 23 w 33"/>
                  <a:gd name="T11" fmla="*/ 2 h 29"/>
                  <a:gd name="T12" fmla="*/ 28 w 33"/>
                  <a:gd name="T13" fmla="*/ 5 h 29"/>
                  <a:gd name="T14" fmla="*/ 31 w 33"/>
                  <a:gd name="T15" fmla="*/ 9 h 29"/>
                  <a:gd name="T16" fmla="*/ 33 w 33"/>
                  <a:gd name="T17" fmla="*/ 37 h 29"/>
                  <a:gd name="T18" fmla="*/ 31 w 33"/>
                  <a:gd name="T19" fmla="*/ 42 h 29"/>
                  <a:gd name="T20" fmla="*/ 28 w 33"/>
                  <a:gd name="T21" fmla="*/ 48 h 29"/>
                  <a:gd name="T22" fmla="*/ 23 w 33"/>
                  <a:gd name="T23" fmla="*/ 54 h 29"/>
                  <a:gd name="T24" fmla="*/ 16 w 33"/>
                  <a:gd name="T25" fmla="*/ 58 h 29"/>
                  <a:gd name="T26" fmla="*/ 10 w 33"/>
                  <a:gd name="T27" fmla="*/ 54 h 29"/>
                  <a:gd name="T28" fmla="*/ 5 w 33"/>
                  <a:gd name="T29" fmla="*/ 48 h 29"/>
                  <a:gd name="T30" fmla="*/ 1 w 33"/>
                  <a:gd name="T31" fmla="*/ 42 h 29"/>
                  <a:gd name="T32" fmla="*/ 0 w 33"/>
                  <a:gd name="T33" fmla="*/ 37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29">
                    <a:moveTo>
                      <a:pt x="0" y="15"/>
                    </a:moveTo>
                    <a:lnTo>
                      <a:pt x="1" y="9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3" y="15"/>
                    </a:lnTo>
                    <a:lnTo>
                      <a:pt x="31" y="20"/>
                    </a:lnTo>
                    <a:lnTo>
                      <a:pt x="28" y="24"/>
                    </a:lnTo>
                    <a:lnTo>
                      <a:pt x="23" y="27"/>
                    </a:lnTo>
                    <a:lnTo>
                      <a:pt x="16" y="29"/>
                    </a:lnTo>
                    <a:lnTo>
                      <a:pt x="10" y="27"/>
                    </a:lnTo>
                    <a:lnTo>
                      <a:pt x="5" y="24"/>
                    </a:lnTo>
                    <a:lnTo>
                      <a:pt x="1" y="20"/>
                    </a:lnTo>
                    <a:lnTo>
                      <a:pt x="0" y="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64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6" name="Freeform 2632">
              <a:extLst>
                <a:ext uri="{FF2B5EF4-FFF2-40B4-BE49-F238E27FC236}">
                  <a16:creationId xmlns:a16="http://schemas.microsoft.com/office/drawing/2014/main" id="{DA3ADE62-7B43-9B5C-D508-95068F7C3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1936"/>
              <a:ext cx="3" cy="3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2 h 3"/>
                <a:gd name="T4" fmla="*/ 0 w 3"/>
                <a:gd name="T5" fmla="*/ 0 h 3"/>
                <a:gd name="T6" fmla="*/ 1 w 3"/>
                <a:gd name="T7" fmla="*/ 0 h 3"/>
                <a:gd name="T8" fmla="*/ 3 w 3"/>
                <a:gd name="T9" fmla="*/ 0 h 3"/>
                <a:gd name="T10" fmla="*/ 3 w 3"/>
                <a:gd name="T11" fmla="*/ 2 h 3"/>
                <a:gd name="T12" fmla="*/ 3 w 3"/>
                <a:gd name="T13" fmla="*/ 3 h 3"/>
                <a:gd name="T14" fmla="*/ 1 w 3"/>
                <a:gd name="T15" fmla="*/ 3 h 3"/>
                <a:gd name="T16" fmla="*/ 0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Freeform 2633">
              <a:extLst>
                <a:ext uri="{FF2B5EF4-FFF2-40B4-BE49-F238E27FC236}">
                  <a16:creationId xmlns:a16="http://schemas.microsoft.com/office/drawing/2014/main" id="{6E046873-7FCC-D67A-F18E-56FD88726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1942"/>
              <a:ext cx="31" cy="31"/>
            </a:xfrm>
            <a:custGeom>
              <a:avLst/>
              <a:gdLst>
                <a:gd name="T0" fmla="*/ 16 w 31"/>
                <a:gd name="T1" fmla="*/ 0 h 29"/>
                <a:gd name="T2" fmla="*/ 21 w 31"/>
                <a:gd name="T3" fmla="*/ 2 h 29"/>
                <a:gd name="T4" fmla="*/ 26 w 31"/>
                <a:gd name="T5" fmla="*/ 5 h 29"/>
                <a:gd name="T6" fmla="*/ 30 w 31"/>
                <a:gd name="T7" fmla="*/ 41 h 29"/>
                <a:gd name="T8" fmla="*/ 31 w 31"/>
                <a:gd name="T9" fmla="*/ 57 h 29"/>
                <a:gd name="T10" fmla="*/ 30 w 31"/>
                <a:gd name="T11" fmla="*/ 84 h 29"/>
                <a:gd name="T12" fmla="*/ 26 w 31"/>
                <a:gd name="T13" fmla="*/ 103 h 29"/>
                <a:gd name="T14" fmla="*/ 21 w 31"/>
                <a:gd name="T15" fmla="*/ 117 h 29"/>
                <a:gd name="T16" fmla="*/ 16 w 31"/>
                <a:gd name="T17" fmla="*/ 125 h 29"/>
                <a:gd name="T18" fmla="*/ 10 w 31"/>
                <a:gd name="T19" fmla="*/ 117 h 29"/>
                <a:gd name="T20" fmla="*/ 5 w 31"/>
                <a:gd name="T21" fmla="*/ 103 h 29"/>
                <a:gd name="T22" fmla="*/ 1 w 31"/>
                <a:gd name="T23" fmla="*/ 84 h 29"/>
                <a:gd name="T24" fmla="*/ 0 w 31"/>
                <a:gd name="T25" fmla="*/ 57 h 29"/>
                <a:gd name="T26" fmla="*/ 1 w 31"/>
                <a:gd name="T27" fmla="*/ 41 h 29"/>
                <a:gd name="T28" fmla="*/ 5 w 31"/>
                <a:gd name="T29" fmla="*/ 5 h 29"/>
                <a:gd name="T30" fmla="*/ 10 w 31"/>
                <a:gd name="T31" fmla="*/ 2 h 29"/>
                <a:gd name="T32" fmla="*/ 16 w 3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29">
                  <a:moveTo>
                    <a:pt x="16" y="0"/>
                  </a:moveTo>
                  <a:lnTo>
                    <a:pt x="21" y="2"/>
                  </a:lnTo>
                  <a:lnTo>
                    <a:pt x="26" y="5"/>
                  </a:lnTo>
                  <a:lnTo>
                    <a:pt x="30" y="9"/>
                  </a:lnTo>
                  <a:lnTo>
                    <a:pt x="31" y="14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1" y="27"/>
                  </a:lnTo>
                  <a:lnTo>
                    <a:pt x="16" y="29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1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Freeform 2634">
              <a:extLst>
                <a:ext uri="{FF2B5EF4-FFF2-40B4-BE49-F238E27FC236}">
                  <a16:creationId xmlns:a16="http://schemas.microsoft.com/office/drawing/2014/main" id="{B02872AE-8988-7432-2330-3E98571D5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6" y="1942"/>
              <a:ext cx="31" cy="31"/>
            </a:xfrm>
            <a:custGeom>
              <a:avLst/>
              <a:gdLst>
                <a:gd name="T0" fmla="*/ 16 w 31"/>
                <a:gd name="T1" fmla="*/ 0 h 29"/>
                <a:gd name="T2" fmla="*/ 21 w 31"/>
                <a:gd name="T3" fmla="*/ 2 h 29"/>
                <a:gd name="T4" fmla="*/ 26 w 31"/>
                <a:gd name="T5" fmla="*/ 5 h 29"/>
                <a:gd name="T6" fmla="*/ 30 w 31"/>
                <a:gd name="T7" fmla="*/ 41 h 29"/>
                <a:gd name="T8" fmla="*/ 31 w 31"/>
                <a:gd name="T9" fmla="*/ 57 h 29"/>
                <a:gd name="T10" fmla="*/ 30 w 31"/>
                <a:gd name="T11" fmla="*/ 84 h 29"/>
                <a:gd name="T12" fmla="*/ 26 w 31"/>
                <a:gd name="T13" fmla="*/ 103 h 29"/>
                <a:gd name="T14" fmla="*/ 21 w 31"/>
                <a:gd name="T15" fmla="*/ 117 h 29"/>
                <a:gd name="T16" fmla="*/ 16 w 31"/>
                <a:gd name="T17" fmla="*/ 125 h 29"/>
                <a:gd name="T18" fmla="*/ 10 w 31"/>
                <a:gd name="T19" fmla="*/ 117 h 29"/>
                <a:gd name="T20" fmla="*/ 5 w 31"/>
                <a:gd name="T21" fmla="*/ 103 h 29"/>
                <a:gd name="T22" fmla="*/ 1 w 31"/>
                <a:gd name="T23" fmla="*/ 84 h 29"/>
                <a:gd name="T24" fmla="*/ 0 w 31"/>
                <a:gd name="T25" fmla="*/ 57 h 29"/>
                <a:gd name="T26" fmla="*/ 1 w 31"/>
                <a:gd name="T27" fmla="*/ 41 h 29"/>
                <a:gd name="T28" fmla="*/ 5 w 31"/>
                <a:gd name="T29" fmla="*/ 5 h 29"/>
                <a:gd name="T30" fmla="*/ 10 w 31"/>
                <a:gd name="T31" fmla="*/ 2 h 29"/>
                <a:gd name="T32" fmla="*/ 16 w 31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29">
                  <a:moveTo>
                    <a:pt x="16" y="0"/>
                  </a:moveTo>
                  <a:lnTo>
                    <a:pt x="21" y="2"/>
                  </a:lnTo>
                  <a:lnTo>
                    <a:pt x="26" y="5"/>
                  </a:lnTo>
                  <a:lnTo>
                    <a:pt x="30" y="9"/>
                  </a:lnTo>
                  <a:lnTo>
                    <a:pt x="31" y="14"/>
                  </a:lnTo>
                  <a:lnTo>
                    <a:pt x="30" y="20"/>
                  </a:lnTo>
                  <a:lnTo>
                    <a:pt x="26" y="24"/>
                  </a:lnTo>
                  <a:lnTo>
                    <a:pt x="21" y="27"/>
                  </a:lnTo>
                  <a:lnTo>
                    <a:pt x="16" y="29"/>
                  </a:lnTo>
                  <a:lnTo>
                    <a:pt x="10" y="27"/>
                  </a:lnTo>
                  <a:lnTo>
                    <a:pt x="5" y="24"/>
                  </a:lnTo>
                  <a:lnTo>
                    <a:pt x="1" y="20"/>
                  </a:lnTo>
                  <a:lnTo>
                    <a:pt x="0" y="14"/>
                  </a:lnTo>
                  <a:lnTo>
                    <a:pt x="1" y="9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6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Freeform 2635">
              <a:extLst>
                <a:ext uri="{FF2B5EF4-FFF2-40B4-BE49-F238E27FC236}">
                  <a16:creationId xmlns:a16="http://schemas.microsoft.com/office/drawing/2014/main" id="{C4A4A419-5EED-6058-C7AF-92E73BC9B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965"/>
              <a:ext cx="3" cy="3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0 h 3"/>
                <a:gd name="T4" fmla="*/ 3 w 3"/>
                <a:gd name="T5" fmla="*/ 0 h 3"/>
                <a:gd name="T6" fmla="*/ 3 w 3"/>
                <a:gd name="T7" fmla="*/ 2 h 3"/>
                <a:gd name="T8" fmla="*/ 3 w 3"/>
                <a:gd name="T9" fmla="*/ 3 h 3"/>
                <a:gd name="T10" fmla="*/ 1 w 3"/>
                <a:gd name="T11" fmla="*/ 3 h 3"/>
                <a:gd name="T12" fmla="*/ 0 w 3"/>
                <a:gd name="T13" fmla="*/ 3 h 3"/>
                <a:gd name="T14" fmla="*/ 0 w 3"/>
                <a:gd name="T15" fmla="*/ 2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Freeform 2636">
              <a:extLst>
                <a:ext uri="{FF2B5EF4-FFF2-40B4-BE49-F238E27FC236}">
                  <a16:creationId xmlns:a16="http://schemas.microsoft.com/office/drawing/2014/main" id="{4E16A644-C3D4-C8AB-6CE7-CA265F679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965"/>
              <a:ext cx="3" cy="3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0 h 3"/>
                <a:gd name="T4" fmla="*/ 3 w 3"/>
                <a:gd name="T5" fmla="*/ 0 h 3"/>
                <a:gd name="T6" fmla="*/ 3 w 3"/>
                <a:gd name="T7" fmla="*/ 2 h 3"/>
                <a:gd name="T8" fmla="*/ 3 w 3"/>
                <a:gd name="T9" fmla="*/ 3 h 3"/>
                <a:gd name="T10" fmla="*/ 1 w 3"/>
                <a:gd name="T11" fmla="*/ 3 h 3"/>
                <a:gd name="T12" fmla="*/ 0 w 3"/>
                <a:gd name="T13" fmla="*/ 3 h 3"/>
                <a:gd name="T14" fmla="*/ 0 w 3"/>
                <a:gd name="T15" fmla="*/ 2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Freeform 2637">
              <a:extLst>
                <a:ext uri="{FF2B5EF4-FFF2-40B4-BE49-F238E27FC236}">
                  <a16:creationId xmlns:a16="http://schemas.microsoft.com/office/drawing/2014/main" id="{CBB32693-D84A-B928-D68A-1CB45361E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1910"/>
              <a:ext cx="24" cy="22"/>
            </a:xfrm>
            <a:custGeom>
              <a:avLst/>
              <a:gdLst>
                <a:gd name="T0" fmla="*/ 0 w 23"/>
                <a:gd name="T1" fmla="*/ 10 h 21"/>
                <a:gd name="T2" fmla="*/ 0 w 23"/>
                <a:gd name="T3" fmla="*/ 6 h 21"/>
                <a:gd name="T4" fmla="*/ 3 w 23"/>
                <a:gd name="T5" fmla="*/ 3 h 21"/>
                <a:gd name="T6" fmla="*/ 6 w 23"/>
                <a:gd name="T7" fmla="*/ 0 h 21"/>
                <a:gd name="T8" fmla="*/ 11 w 23"/>
                <a:gd name="T9" fmla="*/ 0 h 21"/>
                <a:gd name="T10" fmla="*/ 41 w 23"/>
                <a:gd name="T11" fmla="*/ 0 h 21"/>
                <a:gd name="T12" fmla="*/ 49 w 23"/>
                <a:gd name="T13" fmla="*/ 3 h 21"/>
                <a:gd name="T14" fmla="*/ 55 w 23"/>
                <a:gd name="T15" fmla="*/ 6 h 21"/>
                <a:gd name="T16" fmla="*/ 55 w 23"/>
                <a:gd name="T17" fmla="*/ 10 h 21"/>
                <a:gd name="T18" fmla="*/ 55 w 23"/>
                <a:gd name="T19" fmla="*/ 42 h 21"/>
                <a:gd name="T20" fmla="*/ 49 w 23"/>
                <a:gd name="T21" fmla="*/ 48 h 21"/>
                <a:gd name="T22" fmla="*/ 41 w 23"/>
                <a:gd name="T23" fmla="*/ 50 h 21"/>
                <a:gd name="T24" fmla="*/ 11 w 23"/>
                <a:gd name="T25" fmla="*/ 54 h 21"/>
                <a:gd name="T26" fmla="*/ 6 w 23"/>
                <a:gd name="T27" fmla="*/ 50 h 21"/>
                <a:gd name="T28" fmla="*/ 3 w 23"/>
                <a:gd name="T29" fmla="*/ 48 h 21"/>
                <a:gd name="T30" fmla="*/ 0 w 23"/>
                <a:gd name="T31" fmla="*/ 42 h 21"/>
                <a:gd name="T32" fmla="*/ 0 w 23"/>
                <a:gd name="T33" fmla="*/ 1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0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Freeform 2638">
              <a:extLst>
                <a:ext uri="{FF2B5EF4-FFF2-40B4-BE49-F238E27FC236}">
                  <a16:creationId xmlns:a16="http://schemas.microsoft.com/office/drawing/2014/main" id="{2B91F9EA-6739-1A6A-17E2-1953879F2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1910"/>
              <a:ext cx="24" cy="22"/>
            </a:xfrm>
            <a:custGeom>
              <a:avLst/>
              <a:gdLst>
                <a:gd name="T0" fmla="*/ 0 w 23"/>
                <a:gd name="T1" fmla="*/ 10 h 21"/>
                <a:gd name="T2" fmla="*/ 0 w 23"/>
                <a:gd name="T3" fmla="*/ 6 h 21"/>
                <a:gd name="T4" fmla="*/ 3 w 23"/>
                <a:gd name="T5" fmla="*/ 3 h 21"/>
                <a:gd name="T6" fmla="*/ 6 w 23"/>
                <a:gd name="T7" fmla="*/ 0 h 21"/>
                <a:gd name="T8" fmla="*/ 11 w 23"/>
                <a:gd name="T9" fmla="*/ 0 h 21"/>
                <a:gd name="T10" fmla="*/ 41 w 23"/>
                <a:gd name="T11" fmla="*/ 0 h 21"/>
                <a:gd name="T12" fmla="*/ 49 w 23"/>
                <a:gd name="T13" fmla="*/ 3 h 21"/>
                <a:gd name="T14" fmla="*/ 55 w 23"/>
                <a:gd name="T15" fmla="*/ 6 h 21"/>
                <a:gd name="T16" fmla="*/ 55 w 23"/>
                <a:gd name="T17" fmla="*/ 10 h 21"/>
                <a:gd name="T18" fmla="*/ 55 w 23"/>
                <a:gd name="T19" fmla="*/ 42 h 21"/>
                <a:gd name="T20" fmla="*/ 49 w 23"/>
                <a:gd name="T21" fmla="*/ 48 h 21"/>
                <a:gd name="T22" fmla="*/ 41 w 23"/>
                <a:gd name="T23" fmla="*/ 50 h 21"/>
                <a:gd name="T24" fmla="*/ 11 w 23"/>
                <a:gd name="T25" fmla="*/ 54 h 21"/>
                <a:gd name="T26" fmla="*/ 6 w 23"/>
                <a:gd name="T27" fmla="*/ 50 h 21"/>
                <a:gd name="T28" fmla="*/ 3 w 23"/>
                <a:gd name="T29" fmla="*/ 48 h 21"/>
                <a:gd name="T30" fmla="*/ 0 w 23"/>
                <a:gd name="T31" fmla="*/ 42 h 21"/>
                <a:gd name="T32" fmla="*/ 0 w 23"/>
                <a:gd name="T33" fmla="*/ 1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0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3" y="15"/>
                  </a:lnTo>
                  <a:lnTo>
                    <a:pt x="20" y="18"/>
                  </a:lnTo>
                  <a:lnTo>
                    <a:pt x="16" y="19"/>
                  </a:lnTo>
                  <a:lnTo>
                    <a:pt x="11" y="21"/>
                  </a:lnTo>
                  <a:lnTo>
                    <a:pt x="6" y="19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Freeform 2639">
              <a:extLst>
                <a:ext uri="{FF2B5EF4-FFF2-40B4-BE49-F238E27FC236}">
                  <a16:creationId xmlns:a16="http://schemas.microsoft.com/office/drawing/2014/main" id="{97CB54D4-1285-4E56-92B0-0A2435A6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1919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Freeform 2640">
              <a:extLst>
                <a:ext uri="{FF2B5EF4-FFF2-40B4-BE49-F238E27FC236}">
                  <a16:creationId xmlns:a16="http://schemas.microsoft.com/office/drawing/2014/main" id="{F242BBE6-3EDF-255F-B1CF-EC4F613E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1948"/>
              <a:ext cx="33" cy="29"/>
            </a:xfrm>
            <a:custGeom>
              <a:avLst/>
              <a:gdLst>
                <a:gd name="T0" fmla="*/ 15 w 32"/>
                <a:gd name="T1" fmla="*/ 0 h 28"/>
                <a:gd name="T2" fmla="*/ 44 w 32"/>
                <a:gd name="T3" fmla="*/ 1 h 28"/>
                <a:gd name="T4" fmla="*/ 50 w 32"/>
                <a:gd name="T5" fmla="*/ 4 h 28"/>
                <a:gd name="T6" fmla="*/ 56 w 32"/>
                <a:gd name="T7" fmla="*/ 9 h 28"/>
                <a:gd name="T8" fmla="*/ 60 w 32"/>
                <a:gd name="T9" fmla="*/ 37 h 28"/>
                <a:gd name="T10" fmla="*/ 56 w 32"/>
                <a:gd name="T11" fmla="*/ 44 h 28"/>
                <a:gd name="T12" fmla="*/ 50 w 32"/>
                <a:gd name="T13" fmla="*/ 52 h 28"/>
                <a:gd name="T14" fmla="*/ 44 w 32"/>
                <a:gd name="T15" fmla="*/ 58 h 28"/>
                <a:gd name="T16" fmla="*/ 15 w 32"/>
                <a:gd name="T17" fmla="*/ 58 h 28"/>
                <a:gd name="T18" fmla="*/ 10 w 32"/>
                <a:gd name="T19" fmla="*/ 58 h 28"/>
                <a:gd name="T20" fmla="*/ 5 w 32"/>
                <a:gd name="T21" fmla="*/ 52 h 28"/>
                <a:gd name="T22" fmla="*/ 2 w 32"/>
                <a:gd name="T23" fmla="*/ 44 h 28"/>
                <a:gd name="T24" fmla="*/ 0 w 32"/>
                <a:gd name="T25" fmla="*/ 37 h 28"/>
                <a:gd name="T26" fmla="*/ 2 w 32"/>
                <a:gd name="T27" fmla="*/ 9 h 28"/>
                <a:gd name="T28" fmla="*/ 5 w 32"/>
                <a:gd name="T29" fmla="*/ 4 h 28"/>
                <a:gd name="T30" fmla="*/ 10 w 32"/>
                <a:gd name="T31" fmla="*/ 1 h 28"/>
                <a:gd name="T32" fmla="*/ 15 w 32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28">
                  <a:moveTo>
                    <a:pt x="15" y="0"/>
                  </a:moveTo>
                  <a:lnTo>
                    <a:pt x="22" y="1"/>
                  </a:lnTo>
                  <a:lnTo>
                    <a:pt x="27" y="4"/>
                  </a:lnTo>
                  <a:lnTo>
                    <a:pt x="30" y="9"/>
                  </a:lnTo>
                  <a:lnTo>
                    <a:pt x="32" y="15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5" y="25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Freeform 2641">
              <a:extLst>
                <a:ext uri="{FF2B5EF4-FFF2-40B4-BE49-F238E27FC236}">
                  <a16:creationId xmlns:a16="http://schemas.microsoft.com/office/drawing/2014/main" id="{013A1C69-5364-19FC-A27A-5914A8A66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1948"/>
              <a:ext cx="33" cy="29"/>
            </a:xfrm>
            <a:custGeom>
              <a:avLst/>
              <a:gdLst>
                <a:gd name="T0" fmla="*/ 15 w 32"/>
                <a:gd name="T1" fmla="*/ 0 h 28"/>
                <a:gd name="T2" fmla="*/ 44 w 32"/>
                <a:gd name="T3" fmla="*/ 1 h 28"/>
                <a:gd name="T4" fmla="*/ 50 w 32"/>
                <a:gd name="T5" fmla="*/ 4 h 28"/>
                <a:gd name="T6" fmla="*/ 56 w 32"/>
                <a:gd name="T7" fmla="*/ 9 h 28"/>
                <a:gd name="T8" fmla="*/ 60 w 32"/>
                <a:gd name="T9" fmla="*/ 37 h 28"/>
                <a:gd name="T10" fmla="*/ 56 w 32"/>
                <a:gd name="T11" fmla="*/ 44 h 28"/>
                <a:gd name="T12" fmla="*/ 50 w 32"/>
                <a:gd name="T13" fmla="*/ 52 h 28"/>
                <a:gd name="T14" fmla="*/ 44 w 32"/>
                <a:gd name="T15" fmla="*/ 58 h 28"/>
                <a:gd name="T16" fmla="*/ 15 w 32"/>
                <a:gd name="T17" fmla="*/ 58 h 28"/>
                <a:gd name="T18" fmla="*/ 10 w 32"/>
                <a:gd name="T19" fmla="*/ 58 h 28"/>
                <a:gd name="T20" fmla="*/ 5 w 32"/>
                <a:gd name="T21" fmla="*/ 52 h 28"/>
                <a:gd name="T22" fmla="*/ 2 w 32"/>
                <a:gd name="T23" fmla="*/ 44 h 28"/>
                <a:gd name="T24" fmla="*/ 0 w 32"/>
                <a:gd name="T25" fmla="*/ 37 h 28"/>
                <a:gd name="T26" fmla="*/ 2 w 32"/>
                <a:gd name="T27" fmla="*/ 9 h 28"/>
                <a:gd name="T28" fmla="*/ 5 w 32"/>
                <a:gd name="T29" fmla="*/ 4 h 28"/>
                <a:gd name="T30" fmla="*/ 10 w 32"/>
                <a:gd name="T31" fmla="*/ 1 h 28"/>
                <a:gd name="T32" fmla="*/ 15 w 32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" h="28">
                  <a:moveTo>
                    <a:pt x="15" y="0"/>
                  </a:moveTo>
                  <a:lnTo>
                    <a:pt x="22" y="1"/>
                  </a:lnTo>
                  <a:lnTo>
                    <a:pt x="27" y="4"/>
                  </a:lnTo>
                  <a:lnTo>
                    <a:pt x="30" y="9"/>
                  </a:lnTo>
                  <a:lnTo>
                    <a:pt x="32" y="15"/>
                  </a:lnTo>
                  <a:lnTo>
                    <a:pt x="30" y="21"/>
                  </a:lnTo>
                  <a:lnTo>
                    <a:pt x="27" y="25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5" y="25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4"/>
                  </a:lnTo>
                  <a:lnTo>
                    <a:pt x="10" y="1"/>
                  </a:lnTo>
                  <a:lnTo>
                    <a:pt x="1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Freeform 2642">
              <a:extLst>
                <a:ext uri="{FF2B5EF4-FFF2-40B4-BE49-F238E27FC236}">
                  <a16:creationId xmlns:a16="http://schemas.microsoft.com/office/drawing/2014/main" id="{4EBC048B-F612-787C-6BC6-97CDEE2A8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" y="1971"/>
              <a:ext cx="3" cy="3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0 h 3"/>
                <a:gd name="T4" fmla="*/ 3 w 3"/>
                <a:gd name="T5" fmla="*/ 0 h 3"/>
                <a:gd name="T6" fmla="*/ 3 w 3"/>
                <a:gd name="T7" fmla="*/ 0 h 3"/>
                <a:gd name="T8" fmla="*/ 3 w 3"/>
                <a:gd name="T9" fmla="*/ 2 h 3"/>
                <a:gd name="T10" fmla="*/ 2 w 3"/>
                <a:gd name="T11" fmla="*/ 3 h 3"/>
                <a:gd name="T12" fmla="*/ 0 w 3"/>
                <a:gd name="T13" fmla="*/ 2 h 3"/>
                <a:gd name="T14" fmla="*/ 0 w 3"/>
                <a:gd name="T15" fmla="*/ 0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Freeform 2643">
              <a:extLst>
                <a:ext uri="{FF2B5EF4-FFF2-40B4-BE49-F238E27FC236}">
                  <a16:creationId xmlns:a16="http://schemas.microsoft.com/office/drawing/2014/main" id="{260249F9-D97F-8FC3-44D1-588919356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1929"/>
              <a:ext cx="26" cy="23"/>
            </a:xfrm>
            <a:custGeom>
              <a:avLst/>
              <a:gdLst>
                <a:gd name="T0" fmla="*/ 0 w 25"/>
                <a:gd name="T1" fmla="*/ 35 h 22"/>
                <a:gd name="T2" fmla="*/ 2 w 25"/>
                <a:gd name="T3" fmla="*/ 7 h 22"/>
                <a:gd name="T4" fmla="*/ 5 w 25"/>
                <a:gd name="T5" fmla="*/ 4 h 22"/>
                <a:gd name="T6" fmla="*/ 8 w 25"/>
                <a:gd name="T7" fmla="*/ 1 h 22"/>
                <a:gd name="T8" fmla="*/ 35 w 25"/>
                <a:gd name="T9" fmla="*/ 0 h 22"/>
                <a:gd name="T10" fmla="*/ 42 w 25"/>
                <a:gd name="T11" fmla="*/ 1 h 22"/>
                <a:gd name="T12" fmla="*/ 50 w 25"/>
                <a:gd name="T13" fmla="*/ 4 h 22"/>
                <a:gd name="T14" fmla="*/ 56 w 25"/>
                <a:gd name="T15" fmla="*/ 7 h 22"/>
                <a:gd name="T16" fmla="*/ 56 w 25"/>
                <a:gd name="T17" fmla="*/ 35 h 22"/>
                <a:gd name="T18" fmla="*/ 56 w 25"/>
                <a:gd name="T19" fmla="*/ 41 h 22"/>
                <a:gd name="T20" fmla="*/ 50 w 25"/>
                <a:gd name="T21" fmla="*/ 49 h 22"/>
                <a:gd name="T22" fmla="*/ 42 w 25"/>
                <a:gd name="T23" fmla="*/ 53 h 22"/>
                <a:gd name="T24" fmla="*/ 35 w 25"/>
                <a:gd name="T25" fmla="*/ 55 h 22"/>
                <a:gd name="T26" fmla="*/ 8 w 25"/>
                <a:gd name="T27" fmla="*/ 53 h 22"/>
                <a:gd name="T28" fmla="*/ 5 w 25"/>
                <a:gd name="T29" fmla="*/ 49 h 22"/>
                <a:gd name="T30" fmla="*/ 2 w 25"/>
                <a:gd name="T31" fmla="*/ 41 h 22"/>
                <a:gd name="T32" fmla="*/ 0 w 25"/>
                <a:gd name="T33" fmla="*/ 3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2">
                  <a:moveTo>
                    <a:pt x="0" y="12"/>
                  </a:moveTo>
                  <a:lnTo>
                    <a:pt x="2" y="7"/>
                  </a:lnTo>
                  <a:lnTo>
                    <a:pt x="5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5" y="7"/>
                  </a:lnTo>
                  <a:lnTo>
                    <a:pt x="25" y="12"/>
                  </a:lnTo>
                  <a:lnTo>
                    <a:pt x="25" y="15"/>
                  </a:lnTo>
                  <a:lnTo>
                    <a:pt x="22" y="19"/>
                  </a:lnTo>
                  <a:lnTo>
                    <a:pt x="18" y="21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5" y="19"/>
                  </a:lnTo>
                  <a:lnTo>
                    <a:pt x="2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Freeform 2644">
              <a:extLst>
                <a:ext uri="{FF2B5EF4-FFF2-40B4-BE49-F238E27FC236}">
                  <a16:creationId xmlns:a16="http://schemas.microsoft.com/office/drawing/2014/main" id="{ADD3220B-11BF-FEDB-1CCB-DAC24598B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1929"/>
              <a:ext cx="26" cy="23"/>
            </a:xfrm>
            <a:custGeom>
              <a:avLst/>
              <a:gdLst>
                <a:gd name="T0" fmla="*/ 0 w 25"/>
                <a:gd name="T1" fmla="*/ 35 h 22"/>
                <a:gd name="T2" fmla="*/ 2 w 25"/>
                <a:gd name="T3" fmla="*/ 7 h 22"/>
                <a:gd name="T4" fmla="*/ 5 w 25"/>
                <a:gd name="T5" fmla="*/ 4 h 22"/>
                <a:gd name="T6" fmla="*/ 8 w 25"/>
                <a:gd name="T7" fmla="*/ 1 h 22"/>
                <a:gd name="T8" fmla="*/ 35 w 25"/>
                <a:gd name="T9" fmla="*/ 0 h 22"/>
                <a:gd name="T10" fmla="*/ 42 w 25"/>
                <a:gd name="T11" fmla="*/ 1 h 22"/>
                <a:gd name="T12" fmla="*/ 50 w 25"/>
                <a:gd name="T13" fmla="*/ 4 h 22"/>
                <a:gd name="T14" fmla="*/ 56 w 25"/>
                <a:gd name="T15" fmla="*/ 7 h 22"/>
                <a:gd name="T16" fmla="*/ 56 w 25"/>
                <a:gd name="T17" fmla="*/ 35 h 22"/>
                <a:gd name="T18" fmla="*/ 56 w 25"/>
                <a:gd name="T19" fmla="*/ 41 h 22"/>
                <a:gd name="T20" fmla="*/ 50 w 25"/>
                <a:gd name="T21" fmla="*/ 49 h 22"/>
                <a:gd name="T22" fmla="*/ 42 w 25"/>
                <a:gd name="T23" fmla="*/ 53 h 22"/>
                <a:gd name="T24" fmla="*/ 35 w 25"/>
                <a:gd name="T25" fmla="*/ 55 h 22"/>
                <a:gd name="T26" fmla="*/ 8 w 25"/>
                <a:gd name="T27" fmla="*/ 53 h 22"/>
                <a:gd name="T28" fmla="*/ 5 w 25"/>
                <a:gd name="T29" fmla="*/ 49 h 22"/>
                <a:gd name="T30" fmla="*/ 2 w 25"/>
                <a:gd name="T31" fmla="*/ 41 h 22"/>
                <a:gd name="T32" fmla="*/ 0 w 25"/>
                <a:gd name="T33" fmla="*/ 3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22">
                  <a:moveTo>
                    <a:pt x="0" y="12"/>
                  </a:moveTo>
                  <a:lnTo>
                    <a:pt x="2" y="7"/>
                  </a:lnTo>
                  <a:lnTo>
                    <a:pt x="5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5" y="7"/>
                  </a:lnTo>
                  <a:lnTo>
                    <a:pt x="25" y="12"/>
                  </a:lnTo>
                  <a:lnTo>
                    <a:pt x="25" y="15"/>
                  </a:lnTo>
                  <a:lnTo>
                    <a:pt x="22" y="19"/>
                  </a:lnTo>
                  <a:lnTo>
                    <a:pt x="18" y="21"/>
                  </a:lnTo>
                  <a:lnTo>
                    <a:pt x="13" y="22"/>
                  </a:lnTo>
                  <a:lnTo>
                    <a:pt x="8" y="21"/>
                  </a:lnTo>
                  <a:lnTo>
                    <a:pt x="5" y="19"/>
                  </a:lnTo>
                  <a:lnTo>
                    <a:pt x="2" y="15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Freeform 2645">
              <a:extLst>
                <a:ext uri="{FF2B5EF4-FFF2-40B4-BE49-F238E27FC236}">
                  <a16:creationId xmlns:a16="http://schemas.microsoft.com/office/drawing/2014/main" id="{AA42AF1F-8369-FEFF-04D3-CC9D11AF5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1938"/>
              <a:ext cx="4" cy="3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1 h 3"/>
                <a:gd name="T4" fmla="*/ 0 w 4"/>
                <a:gd name="T5" fmla="*/ 0 h 3"/>
                <a:gd name="T6" fmla="*/ 2 w 4"/>
                <a:gd name="T7" fmla="*/ 0 h 3"/>
                <a:gd name="T8" fmla="*/ 4 w 4"/>
                <a:gd name="T9" fmla="*/ 0 h 3"/>
                <a:gd name="T10" fmla="*/ 4 w 4"/>
                <a:gd name="T11" fmla="*/ 1 h 3"/>
                <a:gd name="T12" fmla="*/ 4 w 4"/>
                <a:gd name="T13" fmla="*/ 3 h 3"/>
                <a:gd name="T14" fmla="*/ 2 w 4"/>
                <a:gd name="T15" fmla="*/ 3 h 3"/>
                <a:gd name="T16" fmla="*/ 0 w 4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Freeform 2646">
              <a:extLst>
                <a:ext uri="{FF2B5EF4-FFF2-40B4-BE49-F238E27FC236}">
                  <a16:creationId xmlns:a16="http://schemas.microsoft.com/office/drawing/2014/main" id="{21DE3BE3-3D8D-28BE-2D45-FB5351382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1941"/>
              <a:ext cx="32" cy="32"/>
            </a:xfrm>
            <a:custGeom>
              <a:avLst/>
              <a:gdLst>
                <a:gd name="T0" fmla="*/ 38 w 31"/>
                <a:gd name="T1" fmla="*/ 0 h 30"/>
                <a:gd name="T2" fmla="*/ 43 w 31"/>
                <a:gd name="T3" fmla="*/ 0 h 30"/>
                <a:gd name="T4" fmla="*/ 49 w 31"/>
                <a:gd name="T5" fmla="*/ 4 h 30"/>
                <a:gd name="T6" fmla="*/ 57 w 31"/>
                <a:gd name="T7" fmla="*/ 39 h 30"/>
                <a:gd name="T8" fmla="*/ 59 w 31"/>
                <a:gd name="T9" fmla="*/ 58 h 30"/>
                <a:gd name="T10" fmla="*/ 57 w 31"/>
                <a:gd name="T11" fmla="*/ 85 h 30"/>
                <a:gd name="T12" fmla="*/ 49 w 31"/>
                <a:gd name="T13" fmla="*/ 103 h 30"/>
                <a:gd name="T14" fmla="*/ 43 w 31"/>
                <a:gd name="T15" fmla="*/ 116 h 30"/>
                <a:gd name="T16" fmla="*/ 38 w 31"/>
                <a:gd name="T17" fmla="*/ 124 h 30"/>
                <a:gd name="T18" fmla="*/ 10 w 31"/>
                <a:gd name="T19" fmla="*/ 116 h 30"/>
                <a:gd name="T20" fmla="*/ 5 w 31"/>
                <a:gd name="T21" fmla="*/ 103 h 30"/>
                <a:gd name="T22" fmla="*/ 1 w 31"/>
                <a:gd name="T23" fmla="*/ 85 h 30"/>
                <a:gd name="T24" fmla="*/ 0 w 31"/>
                <a:gd name="T25" fmla="*/ 58 h 30"/>
                <a:gd name="T26" fmla="*/ 1 w 31"/>
                <a:gd name="T27" fmla="*/ 39 h 30"/>
                <a:gd name="T28" fmla="*/ 5 w 31"/>
                <a:gd name="T29" fmla="*/ 4 h 30"/>
                <a:gd name="T30" fmla="*/ 10 w 31"/>
                <a:gd name="T31" fmla="*/ 0 h 30"/>
                <a:gd name="T32" fmla="*/ 38 w 3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lnTo>
                    <a:pt x="21" y="0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1" y="15"/>
                  </a:lnTo>
                  <a:lnTo>
                    <a:pt x="30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6" y="30"/>
                  </a:lnTo>
                  <a:lnTo>
                    <a:pt x="10" y="28"/>
                  </a:lnTo>
                  <a:lnTo>
                    <a:pt x="5" y="25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Freeform 2647">
              <a:extLst>
                <a:ext uri="{FF2B5EF4-FFF2-40B4-BE49-F238E27FC236}">
                  <a16:creationId xmlns:a16="http://schemas.microsoft.com/office/drawing/2014/main" id="{205C5724-DDB6-C91B-AF98-07B320337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1941"/>
              <a:ext cx="32" cy="32"/>
            </a:xfrm>
            <a:custGeom>
              <a:avLst/>
              <a:gdLst>
                <a:gd name="T0" fmla="*/ 38 w 31"/>
                <a:gd name="T1" fmla="*/ 0 h 30"/>
                <a:gd name="T2" fmla="*/ 43 w 31"/>
                <a:gd name="T3" fmla="*/ 0 h 30"/>
                <a:gd name="T4" fmla="*/ 49 w 31"/>
                <a:gd name="T5" fmla="*/ 4 h 30"/>
                <a:gd name="T6" fmla="*/ 57 w 31"/>
                <a:gd name="T7" fmla="*/ 39 h 30"/>
                <a:gd name="T8" fmla="*/ 59 w 31"/>
                <a:gd name="T9" fmla="*/ 58 h 30"/>
                <a:gd name="T10" fmla="*/ 57 w 31"/>
                <a:gd name="T11" fmla="*/ 85 h 30"/>
                <a:gd name="T12" fmla="*/ 49 w 31"/>
                <a:gd name="T13" fmla="*/ 103 h 30"/>
                <a:gd name="T14" fmla="*/ 43 w 31"/>
                <a:gd name="T15" fmla="*/ 116 h 30"/>
                <a:gd name="T16" fmla="*/ 38 w 31"/>
                <a:gd name="T17" fmla="*/ 124 h 30"/>
                <a:gd name="T18" fmla="*/ 10 w 31"/>
                <a:gd name="T19" fmla="*/ 116 h 30"/>
                <a:gd name="T20" fmla="*/ 5 w 31"/>
                <a:gd name="T21" fmla="*/ 103 h 30"/>
                <a:gd name="T22" fmla="*/ 1 w 31"/>
                <a:gd name="T23" fmla="*/ 85 h 30"/>
                <a:gd name="T24" fmla="*/ 0 w 31"/>
                <a:gd name="T25" fmla="*/ 58 h 30"/>
                <a:gd name="T26" fmla="*/ 1 w 31"/>
                <a:gd name="T27" fmla="*/ 39 h 30"/>
                <a:gd name="T28" fmla="*/ 5 w 31"/>
                <a:gd name="T29" fmla="*/ 4 h 30"/>
                <a:gd name="T30" fmla="*/ 10 w 31"/>
                <a:gd name="T31" fmla="*/ 0 h 30"/>
                <a:gd name="T32" fmla="*/ 38 w 31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lnTo>
                    <a:pt x="21" y="0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1" y="15"/>
                  </a:lnTo>
                  <a:lnTo>
                    <a:pt x="30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6" y="30"/>
                  </a:lnTo>
                  <a:lnTo>
                    <a:pt x="10" y="28"/>
                  </a:lnTo>
                  <a:lnTo>
                    <a:pt x="5" y="25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4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Freeform 2648">
              <a:extLst>
                <a:ext uri="{FF2B5EF4-FFF2-40B4-BE49-F238E27FC236}">
                  <a16:creationId xmlns:a16="http://schemas.microsoft.com/office/drawing/2014/main" id="{40612E93-1D5F-DE7B-EB66-DE8BFBAC4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1965"/>
              <a:ext cx="3" cy="3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0 h 3"/>
                <a:gd name="T4" fmla="*/ 3 w 3"/>
                <a:gd name="T5" fmla="*/ 0 h 3"/>
                <a:gd name="T6" fmla="*/ 3 w 3"/>
                <a:gd name="T7" fmla="*/ 2 h 3"/>
                <a:gd name="T8" fmla="*/ 3 w 3"/>
                <a:gd name="T9" fmla="*/ 3 h 3"/>
                <a:gd name="T10" fmla="*/ 1 w 3"/>
                <a:gd name="T11" fmla="*/ 3 h 3"/>
                <a:gd name="T12" fmla="*/ 0 w 3"/>
                <a:gd name="T13" fmla="*/ 3 h 3"/>
                <a:gd name="T14" fmla="*/ 0 w 3"/>
                <a:gd name="T15" fmla="*/ 2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 2649">
              <a:extLst>
                <a:ext uri="{FF2B5EF4-FFF2-40B4-BE49-F238E27FC236}">
                  <a16:creationId xmlns:a16="http://schemas.microsoft.com/office/drawing/2014/main" id="{09055CA0-1D49-BA87-1EA1-4C96473A2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1819"/>
              <a:ext cx="32" cy="70"/>
            </a:xfrm>
            <a:custGeom>
              <a:avLst/>
              <a:gdLst>
                <a:gd name="T0" fmla="*/ 15 w 31"/>
                <a:gd name="T1" fmla="*/ 0 h 67"/>
                <a:gd name="T2" fmla="*/ 15 w 31"/>
                <a:gd name="T3" fmla="*/ 5 h 67"/>
                <a:gd name="T4" fmla="*/ 13 w 31"/>
                <a:gd name="T5" fmla="*/ 9 h 67"/>
                <a:gd name="T6" fmla="*/ 11 w 31"/>
                <a:gd name="T7" fmla="*/ 34 h 67"/>
                <a:gd name="T8" fmla="*/ 8 w 31"/>
                <a:gd name="T9" fmla="*/ 40 h 67"/>
                <a:gd name="T10" fmla="*/ 8 w 31"/>
                <a:gd name="T11" fmla="*/ 132 h 67"/>
                <a:gd name="T12" fmla="*/ 10 w 31"/>
                <a:gd name="T13" fmla="*/ 138 h 67"/>
                <a:gd name="T14" fmla="*/ 11 w 31"/>
                <a:gd name="T15" fmla="*/ 144 h 67"/>
                <a:gd name="T16" fmla="*/ 6 w 31"/>
                <a:gd name="T17" fmla="*/ 150 h 67"/>
                <a:gd name="T18" fmla="*/ 0 w 31"/>
                <a:gd name="T19" fmla="*/ 154 h 67"/>
                <a:gd name="T20" fmla="*/ 0 w 31"/>
                <a:gd name="T21" fmla="*/ 161 h 67"/>
                <a:gd name="T22" fmla="*/ 1 w 31"/>
                <a:gd name="T23" fmla="*/ 164 h 67"/>
                <a:gd name="T24" fmla="*/ 5 w 31"/>
                <a:gd name="T25" fmla="*/ 168 h 67"/>
                <a:gd name="T26" fmla="*/ 8 w 31"/>
                <a:gd name="T27" fmla="*/ 171 h 67"/>
                <a:gd name="T28" fmla="*/ 15 w 31"/>
                <a:gd name="T29" fmla="*/ 176 h 67"/>
                <a:gd name="T30" fmla="*/ 43 w 31"/>
                <a:gd name="T31" fmla="*/ 176 h 67"/>
                <a:gd name="T32" fmla="*/ 45 w 31"/>
                <a:gd name="T33" fmla="*/ 168 h 67"/>
                <a:gd name="T34" fmla="*/ 47 w 31"/>
                <a:gd name="T35" fmla="*/ 164 h 67"/>
                <a:gd name="T36" fmla="*/ 53 w 31"/>
                <a:gd name="T37" fmla="*/ 164 h 67"/>
                <a:gd name="T38" fmla="*/ 53 w 31"/>
                <a:gd name="T39" fmla="*/ 157 h 67"/>
                <a:gd name="T40" fmla="*/ 47 w 31"/>
                <a:gd name="T41" fmla="*/ 154 h 67"/>
                <a:gd name="T42" fmla="*/ 45 w 31"/>
                <a:gd name="T43" fmla="*/ 144 h 67"/>
                <a:gd name="T44" fmla="*/ 49 w 31"/>
                <a:gd name="T45" fmla="*/ 144 h 67"/>
                <a:gd name="T46" fmla="*/ 59 w 31"/>
                <a:gd name="T47" fmla="*/ 142 h 67"/>
                <a:gd name="T48" fmla="*/ 47 w 31"/>
                <a:gd name="T49" fmla="*/ 132 h 67"/>
                <a:gd name="T50" fmla="*/ 38 w 31"/>
                <a:gd name="T51" fmla="*/ 130 h 67"/>
                <a:gd name="T52" fmla="*/ 38 w 31"/>
                <a:gd name="T53" fmla="*/ 34 h 67"/>
                <a:gd name="T54" fmla="*/ 13 w 31"/>
                <a:gd name="T55" fmla="*/ 9 h 67"/>
                <a:gd name="T56" fmla="*/ 11 w 31"/>
                <a:gd name="T57" fmla="*/ 6 h 67"/>
                <a:gd name="T58" fmla="*/ 13 w 31"/>
                <a:gd name="T59" fmla="*/ 3 h 67"/>
                <a:gd name="T60" fmla="*/ 15 w 31"/>
                <a:gd name="T61" fmla="*/ 0 h 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1" h="67">
                  <a:moveTo>
                    <a:pt x="15" y="0"/>
                  </a:moveTo>
                  <a:lnTo>
                    <a:pt x="15" y="5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8" y="51"/>
                  </a:lnTo>
                  <a:lnTo>
                    <a:pt x="10" y="53"/>
                  </a:lnTo>
                  <a:lnTo>
                    <a:pt x="11" y="55"/>
                  </a:lnTo>
                  <a:lnTo>
                    <a:pt x="6" y="57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5" y="64"/>
                  </a:lnTo>
                  <a:lnTo>
                    <a:pt x="8" y="66"/>
                  </a:lnTo>
                  <a:lnTo>
                    <a:pt x="15" y="67"/>
                  </a:lnTo>
                  <a:lnTo>
                    <a:pt x="21" y="67"/>
                  </a:lnTo>
                  <a:lnTo>
                    <a:pt x="23" y="64"/>
                  </a:lnTo>
                  <a:lnTo>
                    <a:pt x="25" y="63"/>
                  </a:lnTo>
                  <a:lnTo>
                    <a:pt x="28" y="63"/>
                  </a:lnTo>
                  <a:lnTo>
                    <a:pt x="28" y="60"/>
                  </a:lnTo>
                  <a:lnTo>
                    <a:pt x="25" y="58"/>
                  </a:lnTo>
                  <a:lnTo>
                    <a:pt x="23" y="55"/>
                  </a:lnTo>
                  <a:lnTo>
                    <a:pt x="26" y="55"/>
                  </a:lnTo>
                  <a:lnTo>
                    <a:pt x="31" y="54"/>
                  </a:lnTo>
                  <a:lnTo>
                    <a:pt x="25" y="51"/>
                  </a:lnTo>
                  <a:lnTo>
                    <a:pt x="16" y="50"/>
                  </a:lnTo>
                  <a:lnTo>
                    <a:pt x="16" y="12"/>
                  </a:lnTo>
                  <a:lnTo>
                    <a:pt x="13" y="9"/>
                  </a:lnTo>
                  <a:lnTo>
                    <a:pt x="11" y="6"/>
                  </a:lnTo>
                  <a:lnTo>
                    <a:pt x="13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 2650">
              <a:extLst>
                <a:ext uri="{FF2B5EF4-FFF2-40B4-BE49-F238E27FC236}">
                  <a16:creationId xmlns:a16="http://schemas.microsoft.com/office/drawing/2014/main" id="{505E3204-DA0A-E105-641F-C2793570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1819"/>
              <a:ext cx="32" cy="70"/>
            </a:xfrm>
            <a:custGeom>
              <a:avLst/>
              <a:gdLst>
                <a:gd name="T0" fmla="*/ 15 w 31"/>
                <a:gd name="T1" fmla="*/ 0 h 67"/>
                <a:gd name="T2" fmla="*/ 15 w 31"/>
                <a:gd name="T3" fmla="*/ 5 h 67"/>
                <a:gd name="T4" fmla="*/ 13 w 31"/>
                <a:gd name="T5" fmla="*/ 9 h 67"/>
                <a:gd name="T6" fmla="*/ 11 w 31"/>
                <a:gd name="T7" fmla="*/ 34 h 67"/>
                <a:gd name="T8" fmla="*/ 8 w 31"/>
                <a:gd name="T9" fmla="*/ 40 h 67"/>
                <a:gd name="T10" fmla="*/ 8 w 31"/>
                <a:gd name="T11" fmla="*/ 132 h 67"/>
                <a:gd name="T12" fmla="*/ 10 w 31"/>
                <a:gd name="T13" fmla="*/ 138 h 67"/>
                <a:gd name="T14" fmla="*/ 11 w 31"/>
                <a:gd name="T15" fmla="*/ 144 h 67"/>
                <a:gd name="T16" fmla="*/ 6 w 31"/>
                <a:gd name="T17" fmla="*/ 150 h 67"/>
                <a:gd name="T18" fmla="*/ 0 w 31"/>
                <a:gd name="T19" fmla="*/ 154 h 67"/>
                <a:gd name="T20" fmla="*/ 0 w 31"/>
                <a:gd name="T21" fmla="*/ 161 h 67"/>
                <a:gd name="T22" fmla="*/ 1 w 31"/>
                <a:gd name="T23" fmla="*/ 164 h 67"/>
                <a:gd name="T24" fmla="*/ 5 w 31"/>
                <a:gd name="T25" fmla="*/ 168 h 67"/>
                <a:gd name="T26" fmla="*/ 8 w 31"/>
                <a:gd name="T27" fmla="*/ 171 h 67"/>
                <a:gd name="T28" fmla="*/ 15 w 31"/>
                <a:gd name="T29" fmla="*/ 176 h 67"/>
                <a:gd name="T30" fmla="*/ 43 w 31"/>
                <a:gd name="T31" fmla="*/ 176 h 67"/>
                <a:gd name="T32" fmla="*/ 45 w 31"/>
                <a:gd name="T33" fmla="*/ 168 h 67"/>
                <a:gd name="T34" fmla="*/ 47 w 31"/>
                <a:gd name="T35" fmla="*/ 164 h 67"/>
                <a:gd name="T36" fmla="*/ 53 w 31"/>
                <a:gd name="T37" fmla="*/ 164 h 67"/>
                <a:gd name="T38" fmla="*/ 53 w 31"/>
                <a:gd name="T39" fmla="*/ 157 h 67"/>
                <a:gd name="T40" fmla="*/ 47 w 31"/>
                <a:gd name="T41" fmla="*/ 154 h 67"/>
                <a:gd name="T42" fmla="*/ 45 w 31"/>
                <a:gd name="T43" fmla="*/ 144 h 67"/>
                <a:gd name="T44" fmla="*/ 49 w 31"/>
                <a:gd name="T45" fmla="*/ 144 h 67"/>
                <a:gd name="T46" fmla="*/ 59 w 31"/>
                <a:gd name="T47" fmla="*/ 142 h 67"/>
                <a:gd name="T48" fmla="*/ 47 w 31"/>
                <a:gd name="T49" fmla="*/ 132 h 67"/>
                <a:gd name="T50" fmla="*/ 38 w 31"/>
                <a:gd name="T51" fmla="*/ 130 h 67"/>
                <a:gd name="T52" fmla="*/ 38 w 31"/>
                <a:gd name="T53" fmla="*/ 34 h 67"/>
                <a:gd name="T54" fmla="*/ 13 w 31"/>
                <a:gd name="T55" fmla="*/ 9 h 67"/>
                <a:gd name="T56" fmla="*/ 11 w 31"/>
                <a:gd name="T57" fmla="*/ 6 h 67"/>
                <a:gd name="T58" fmla="*/ 13 w 31"/>
                <a:gd name="T59" fmla="*/ 3 h 67"/>
                <a:gd name="T60" fmla="*/ 15 w 31"/>
                <a:gd name="T61" fmla="*/ 0 h 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1" h="67">
                  <a:moveTo>
                    <a:pt x="15" y="0"/>
                  </a:moveTo>
                  <a:lnTo>
                    <a:pt x="15" y="5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8" y="51"/>
                  </a:lnTo>
                  <a:lnTo>
                    <a:pt x="10" y="53"/>
                  </a:lnTo>
                  <a:lnTo>
                    <a:pt x="11" y="55"/>
                  </a:lnTo>
                  <a:lnTo>
                    <a:pt x="6" y="57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1" y="63"/>
                  </a:lnTo>
                  <a:lnTo>
                    <a:pt x="5" y="64"/>
                  </a:lnTo>
                  <a:lnTo>
                    <a:pt x="8" y="66"/>
                  </a:lnTo>
                  <a:lnTo>
                    <a:pt x="15" y="67"/>
                  </a:lnTo>
                  <a:lnTo>
                    <a:pt x="21" y="67"/>
                  </a:lnTo>
                  <a:lnTo>
                    <a:pt x="23" y="64"/>
                  </a:lnTo>
                  <a:lnTo>
                    <a:pt x="25" y="63"/>
                  </a:lnTo>
                  <a:lnTo>
                    <a:pt x="28" y="63"/>
                  </a:lnTo>
                  <a:lnTo>
                    <a:pt x="28" y="60"/>
                  </a:lnTo>
                  <a:lnTo>
                    <a:pt x="25" y="58"/>
                  </a:lnTo>
                  <a:lnTo>
                    <a:pt x="23" y="55"/>
                  </a:lnTo>
                  <a:lnTo>
                    <a:pt x="26" y="55"/>
                  </a:lnTo>
                  <a:lnTo>
                    <a:pt x="31" y="54"/>
                  </a:lnTo>
                  <a:lnTo>
                    <a:pt x="25" y="51"/>
                  </a:lnTo>
                  <a:lnTo>
                    <a:pt x="16" y="50"/>
                  </a:lnTo>
                  <a:lnTo>
                    <a:pt x="16" y="12"/>
                  </a:lnTo>
                  <a:lnTo>
                    <a:pt x="13" y="9"/>
                  </a:lnTo>
                  <a:lnTo>
                    <a:pt x="11" y="6"/>
                  </a:lnTo>
                  <a:lnTo>
                    <a:pt x="13" y="3"/>
                  </a:lnTo>
                  <a:lnTo>
                    <a:pt x="1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 2651">
              <a:extLst>
                <a:ext uri="{FF2B5EF4-FFF2-40B4-BE49-F238E27FC236}">
                  <a16:creationId xmlns:a16="http://schemas.microsoft.com/office/drawing/2014/main" id="{48957F7D-A1D3-238D-4DFC-4C1200FBE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" y="1885"/>
              <a:ext cx="19" cy="17"/>
            </a:xfrm>
            <a:custGeom>
              <a:avLst/>
              <a:gdLst>
                <a:gd name="T0" fmla="*/ 0 w 19"/>
                <a:gd name="T1" fmla="*/ 7 h 16"/>
                <a:gd name="T2" fmla="*/ 0 w 19"/>
                <a:gd name="T3" fmla="*/ 4 h 16"/>
                <a:gd name="T4" fmla="*/ 2 w 19"/>
                <a:gd name="T5" fmla="*/ 1 h 16"/>
                <a:gd name="T6" fmla="*/ 5 w 19"/>
                <a:gd name="T7" fmla="*/ 0 h 16"/>
                <a:gd name="T8" fmla="*/ 9 w 19"/>
                <a:gd name="T9" fmla="*/ 0 h 16"/>
                <a:gd name="T10" fmla="*/ 12 w 19"/>
                <a:gd name="T11" fmla="*/ 0 h 16"/>
                <a:gd name="T12" fmla="*/ 15 w 19"/>
                <a:gd name="T13" fmla="*/ 1 h 16"/>
                <a:gd name="T14" fmla="*/ 17 w 19"/>
                <a:gd name="T15" fmla="*/ 4 h 16"/>
                <a:gd name="T16" fmla="*/ 19 w 19"/>
                <a:gd name="T17" fmla="*/ 7 h 16"/>
                <a:gd name="T18" fmla="*/ 17 w 19"/>
                <a:gd name="T19" fmla="*/ 40 h 16"/>
                <a:gd name="T20" fmla="*/ 15 w 19"/>
                <a:gd name="T21" fmla="*/ 49 h 16"/>
                <a:gd name="T22" fmla="*/ 12 w 19"/>
                <a:gd name="T23" fmla="*/ 55 h 16"/>
                <a:gd name="T24" fmla="*/ 9 w 19"/>
                <a:gd name="T25" fmla="*/ 58 h 16"/>
                <a:gd name="T26" fmla="*/ 5 w 19"/>
                <a:gd name="T27" fmla="*/ 55 h 16"/>
                <a:gd name="T28" fmla="*/ 2 w 19"/>
                <a:gd name="T29" fmla="*/ 49 h 16"/>
                <a:gd name="T30" fmla="*/ 0 w 19"/>
                <a:gd name="T31" fmla="*/ 40 h 16"/>
                <a:gd name="T32" fmla="*/ 0 w 19"/>
                <a:gd name="T33" fmla="*/ 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7"/>
                  </a:moveTo>
                  <a:lnTo>
                    <a:pt x="0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 2652">
              <a:extLst>
                <a:ext uri="{FF2B5EF4-FFF2-40B4-BE49-F238E27FC236}">
                  <a16:creationId xmlns:a16="http://schemas.microsoft.com/office/drawing/2014/main" id="{17BBFD5A-A15C-E1DA-EA4E-0558EC32B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" y="1885"/>
              <a:ext cx="19" cy="17"/>
            </a:xfrm>
            <a:custGeom>
              <a:avLst/>
              <a:gdLst>
                <a:gd name="T0" fmla="*/ 0 w 19"/>
                <a:gd name="T1" fmla="*/ 7 h 16"/>
                <a:gd name="T2" fmla="*/ 0 w 19"/>
                <a:gd name="T3" fmla="*/ 4 h 16"/>
                <a:gd name="T4" fmla="*/ 2 w 19"/>
                <a:gd name="T5" fmla="*/ 1 h 16"/>
                <a:gd name="T6" fmla="*/ 5 w 19"/>
                <a:gd name="T7" fmla="*/ 0 h 16"/>
                <a:gd name="T8" fmla="*/ 9 w 19"/>
                <a:gd name="T9" fmla="*/ 0 h 16"/>
                <a:gd name="T10" fmla="*/ 12 w 19"/>
                <a:gd name="T11" fmla="*/ 0 h 16"/>
                <a:gd name="T12" fmla="*/ 15 w 19"/>
                <a:gd name="T13" fmla="*/ 1 h 16"/>
                <a:gd name="T14" fmla="*/ 17 w 19"/>
                <a:gd name="T15" fmla="*/ 4 h 16"/>
                <a:gd name="T16" fmla="*/ 19 w 19"/>
                <a:gd name="T17" fmla="*/ 7 h 16"/>
                <a:gd name="T18" fmla="*/ 17 w 19"/>
                <a:gd name="T19" fmla="*/ 40 h 16"/>
                <a:gd name="T20" fmla="*/ 15 w 19"/>
                <a:gd name="T21" fmla="*/ 49 h 16"/>
                <a:gd name="T22" fmla="*/ 12 w 19"/>
                <a:gd name="T23" fmla="*/ 55 h 16"/>
                <a:gd name="T24" fmla="*/ 9 w 19"/>
                <a:gd name="T25" fmla="*/ 58 h 16"/>
                <a:gd name="T26" fmla="*/ 5 w 19"/>
                <a:gd name="T27" fmla="*/ 55 h 16"/>
                <a:gd name="T28" fmla="*/ 2 w 19"/>
                <a:gd name="T29" fmla="*/ 49 h 16"/>
                <a:gd name="T30" fmla="*/ 0 w 19"/>
                <a:gd name="T31" fmla="*/ 40 h 16"/>
                <a:gd name="T32" fmla="*/ 0 w 19"/>
                <a:gd name="T33" fmla="*/ 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7"/>
                  </a:moveTo>
                  <a:lnTo>
                    <a:pt x="0" y="4"/>
                  </a:ln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Freeform 2653">
              <a:extLst>
                <a:ext uri="{FF2B5EF4-FFF2-40B4-BE49-F238E27FC236}">
                  <a16:creationId xmlns:a16="http://schemas.microsoft.com/office/drawing/2014/main" id="{CFF794BA-CD47-A763-07C1-ED3E31ED6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1891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1 h 1"/>
                <a:gd name="T16" fmla="*/ 0 w 1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Freeform 2654">
              <a:extLst>
                <a:ext uri="{FF2B5EF4-FFF2-40B4-BE49-F238E27FC236}">
                  <a16:creationId xmlns:a16="http://schemas.microsoft.com/office/drawing/2014/main" id="{2C3B3A89-27BC-CAAC-2A20-364B1F06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992"/>
              <a:ext cx="19" cy="17"/>
            </a:xfrm>
            <a:custGeom>
              <a:avLst/>
              <a:gdLst>
                <a:gd name="T0" fmla="*/ 0 w 19"/>
                <a:gd name="T1" fmla="*/ 7 h 16"/>
                <a:gd name="T2" fmla="*/ 0 w 19"/>
                <a:gd name="T3" fmla="*/ 4 h 16"/>
                <a:gd name="T4" fmla="*/ 2 w 19"/>
                <a:gd name="T5" fmla="*/ 3 h 16"/>
                <a:gd name="T6" fmla="*/ 5 w 19"/>
                <a:gd name="T7" fmla="*/ 1 h 16"/>
                <a:gd name="T8" fmla="*/ 9 w 19"/>
                <a:gd name="T9" fmla="*/ 0 h 16"/>
                <a:gd name="T10" fmla="*/ 14 w 19"/>
                <a:gd name="T11" fmla="*/ 1 h 16"/>
                <a:gd name="T12" fmla="*/ 15 w 19"/>
                <a:gd name="T13" fmla="*/ 3 h 16"/>
                <a:gd name="T14" fmla="*/ 17 w 19"/>
                <a:gd name="T15" fmla="*/ 4 h 16"/>
                <a:gd name="T16" fmla="*/ 19 w 19"/>
                <a:gd name="T17" fmla="*/ 7 h 16"/>
                <a:gd name="T18" fmla="*/ 17 w 19"/>
                <a:gd name="T19" fmla="*/ 46 h 16"/>
                <a:gd name="T20" fmla="*/ 15 w 19"/>
                <a:gd name="T21" fmla="*/ 49 h 16"/>
                <a:gd name="T22" fmla="*/ 14 w 19"/>
                <a:gd name="T23" fmla="*/ 55 h 16"/>
                <a:gd name="T24" fmla="*/ 9 w 19"/>
                <a:gd name="T25" fmla="*/ 58 h 16"/>
                <a:gd name="T26" fmla="*/ 5 w 19"/>
                <a:gd name="T27" fmla="*/ 55 h 16"/>
                <a:gd name="T28" fmla="*/ 2 w 19"/>
                <a:gd name="T29" fmla="*/ 49 h 16"/>
                <a:gd name="T30" fmla="*/ 0 w 19"/>
                <a:gd name="T31" fmla="*/ 46 h 16"/>
                <a:gd name="T32" fmla="*/ 0 w 19"/>
                <a:gd name="T33" fmla="*/ 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7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7" y="12"/>
                  </a:lnTo>
                  <a:lnTo>
                    <a:pt x="15" y="13"/>
                  </a:lnTo>
                  <a:lnTo>
                    <a:pt x="14" y="15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Freeform 2655">
              <a:extLst>
                <a:ext uri="{FF2B5EF4-FFF2-40B4-BE49-F238E27FC236}">
                  <a16:creationId xmlns:a16="http://schemas.microsoft.com/office/drawing/2014/main" id="{AC61DAA7-FFC9-B6D9-5FCB-621BBDC09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992"/>
              <a:ext cx="19" cy="17"/>
            </a:xfrm>
            <a:custGeom>
              <a:avLst/>
              <a:gdLst>
                <a:gd name="T0" fmla="*/ 0 w 19"/>
                <a:gd name="T1" fmla="*/ 7 h 16"/>
                <a:gd name="T2" fmla="*/ 0 w 19"/>
                <a:gd name="T3" fmla="*/ 4 h 16"/>
                <a:gd name="T4" fmla="*/ 2 w 19"/>
                <a:gd name="T5" fmla="*/ 3 h 16"/>
                <a:gd name="T6" fmla="*/ 5 w 19"/>
                <a:gd name="T7" fmla="*/ 1 h 16"/>
                <a:gd name="T8" fmla="*/ 9 w 19"/>
                <a:gd name="T9" fmla="*/ 0 h 16"/>
                <a:gd name="T10" fmla="*/ 14 w 19"/>
                <a:gd name="T11" fmla="*/ 1 h 16"/>
                <a:gd name="T12" fmla="*/ 15 w 19"/>
                <a:gd name="T13" fmla="*/ 3 h 16"/>
                <a:gd name="T14" fmla="*/ 17 w 19"/>
                <a:gd name="T15" fmla="*/ 4 h 16"/>
                <a:gd name="T16" fmla="*/ 19 w 19"/>
                <a:gd name="T17" fmla="*/ 7 h 16"/>
                <a:gd name="T18" fmla="*/ 17 w 19"/>
                <a:gd name="T19" fmla="*/ 46 h 16"/>
                <a:gd name="T20" fmla="*/ 15 w 19"/>
                <a:gd name="T21" fmla="*/ 49 h 16"/>
                <a:gd name="T22" fmla="*/ 14 w 19"/>
                <a:gd name="T23" fmla="*/ 55 h 16"/>
                <a:gd name="T24" fmla="*/ 9 w 19"/>
                <a:gd name="T25" fmla="*/ 58 h 16"/>
                <a:gd name="T26" fmla="*/ 5 w 19"/>
                <a:gd name="T27" fmla="*/ 55 h 16"/>
                <a:gd name="T28" fmla="*/ 2 w 19"/>
                <a:gd name="T29" fmla="*/ 49 h 16"/>
                <a:gd name="T30" fmla="*/ 0 w 19"/>
                <a:gd name="T31" fmla="*/ 46 h 16"/>
                <a:gd name="T32" fmla="*/ 0 w 19"/>
                <a:gd name="T33" fmla="*/ 7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7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1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7" y="12"/>
                  </a:lnTo>
                  <a:lnTo>
                    <a:pt x="15" y="13"/>
                  </a:lnTo>
                  <a:lnTo>
                    <a:pt x="14" y="15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Freeform 2656">
              <a:extLst>
                <a:ext uri="{FF2B5EF4-FFF2-40B4-BE49-F238E27FC236}">
                  <a16:creationId xmlns:a16="http://schemas.microsoft.com/office/drawing/2014/main" id="{AE821A4F-295B-0FAD-7F5B-670AFCC38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1999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0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2 h 2"/>
                <a:gd name="T14" fmla="*/ 1 w 1"/>
                <a:gd name="T15" fmla="*/ 2 h 2"/>
                <a:gd name="T16" fmla="*/ 0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Freeform 2657">
              <a:extLst>
                <a:ext uri="{FF2B5EF4-FFF2-40B4-BE49-F238E27FC236}">
                  <a16:creationId xmlns:a16="http://schemas.microsoft.com/office/drawing/2014/main" id="{37105A10-8A71-C708-C8D9-4E5C6EBD8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1933"/>
              <a:ext cx="18" cy="18"/>
            </a:xfrm>
            <a:custGeom>
              <a:avLst/>
              <a:gdLst>
                <a:gd name="T0" fmla="*/ 0 w 18"/>
                <a:gd name="T1" fmla="*/ 36 h 17"/>
                <a:gd name="T2" fmla="*/ 0 w 18"/>
                <a:gd name="T3" fmla="*/ 6 h 17"/>
                <a:gd name="T4" fmla="*/ 1 w 18"/>
                <a:gd name="T5" fmla="*/ 3 h 17"/>
                <a:gd name="T6" fmla="*/ 5 w 18"/>
                <a:gd name="T7" fmla="*/ 2 h 17"/>
                <a:gd name="T8" fmla="*/ 8 w 18"/>
                <a:gd name="T9" fmla="*/ 0 h 17"/>
                <a:gd name="T10" fmla="*/ 11 w 18"/>
                <a:gd name="T11" fmla="*/ 2 h 17"/>
                <a:gd name="T12" fmla="*/ 15 w 18"/>
                <a:gd name="T13" fmla="*/ 3 h 17"/>
                <a:gd name="T14" fmla="*/ 16 w 18"/>
                <a:gd name="T15" fmla="*/ 6 h 17"/>
                <a:gd name="T16" fmla="*/ 18 w 18"/>
                <a:gd name="T17" fmla="*/ 36 h 17"/>
                <a:gd name="T18" fmla="*/ 16 w 18"/>
                <a:gd name="T19" fmla="*/ 42 h 17"/>
                <a:gd name="T20" fmla="*/ 15 w 18"/>
                <a:gd name="T21" fmla="*/ 50 h 17"/>
                <a:gd name="T22" fmla="*/ 11 w 18"/>
                <a:gd name="T23" fmla="*/ 56 h 17"/>
                <a:gd name="T24" fmla="*/ 8 w 18"/>
                <a:gd name="T25" fmla="*/ 56 h 17"/>
                <a:gd name="T26" fmla="*/ 5 w 18"/>
                <a:gd name="T27" fmla="*/ 56 h 17"/>
                <a:gd name="T28" fmla="*/ 1 w 18"/>
                <a:gd name="T29" fmla="*/ 50 h 17"/>
                <a:gd name="T30" fmla="*/ 0 w 18"/>
                <a:gd name="T31" fmla="*/ 42 h 17"/>
                <a:gd name="T32" fmla="*/ 0 w 18"/>
                <a:gd name="T33" fmla="*/ 36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5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8" y="9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Freeform 2658">
              <a:extLst>
                <a:ext uri="{FF2B5EF4-FFF2-40B4-BE49-F238E27FC236}">
                  <a16:creationId xmlns:a16="http://schemas.microsoft.com/office/drawing/2014/main" id="{4EB1D0F2-4071-2DC7-F168-4DB75EDAA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1933"/>
              <a:ext cx="18" cy="18"/>
            </a:xfrm>
            <a:custGeom>
              <a:avLst/>
              <a:gdLst>
                <a:gd name="T0" fmla="*/ 0 w 18"/>
                <a:gd name="T1" fmla="*/ 36 h 17"/>
                <a:gd name="T2" fmla="*/ 0 w 18"/>
                <a:gd name="T3" fmla="*/ 6 h 17"/>
                <a:gd name="T4" fmla="*/ 1 w 18"/>
                <a:gd name="T5" fmla="*/ 3 h 17"/>
                <a:gd name="T6" fmla="*/ 5 w 18"/>
                <a:gd name="T7" fmla="*/ 2 h 17"/>
                <a:gd name="T8" fmla="*/ 8 w 18"/>
                <a:gd name="T9" fmla="*/ 0 h 17"/>
                <a:gd name="T10" fmla="*/ 11 w 18"/>
                <a:gd name="T11" fmla="*/ 2 h 17"/>
                <a:gd name="T12" fmla="*/ 15 w 18"/>
                <a:gd name="T13" fmla="*/ 3 h 17"/>
                <a:gd name="T14" fmla="*/ 16 w 18"/>
                <a:gd name="T15" fmla="*/ 6 h 17"/>
                <a:gd name="T16" fmla="*/ 18 w 18"/>
                <a:gd name="T17" fmla="*/ 36 h 17"/>
                <a:gd name="T18" fmla="*/ 16 w 18"/>
                <a:gd name="T19" fmla="*/ 42 h 17"/>
                <a:gd name="T20" fmla="*/ 15 w 18"/>
                <a:gd name="T21" fmla="*/ 50 h 17"/>
                <a:gd name="T22" fmla="*/ 11 w 18"/>
                <a:gd name="T23" fmla="*/ 56 h 17"/>
                <a:gd name="T24" fmla="*/ 8 w 18"/>
                <a:gd name="T25" fmla="*/ 56 h 17"/>
                <a:gd name="T26" fmla="*/ 5 w 18"/>
                <a:gd name="T27" fmla="*/ 56 h 17"/>
                <a:gd name="T28" fmla="*/ 1 w 18"/>
                <a:gd name="T29" fmla="*/ 50 h 17"/>
                <a:gd name="T30" fmla="*/ 0 w 18"/>
                <a:gd name="T31" fmla="*/ 42 h 17"/>
                <a:gd name="T32" fmla="*/ 0 w 18"/>
                <a:gd name="T33" fmla="*/ 36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0" y="6"/>
                  </a:lnTo>
                  <a:lnTo>
                    <a:pt x="1" y="3"/>
                  </a:lnTo>
                  <a:lnTo>
                    <a:pt x="5" y="2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8" y="9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Freeform 2659">
              <a:extLst>
                <a:ext uri="{FF2B5EF4-FFF2-40B4-BE49-F238E27FC236}">
                  <a16:creationId xmlns:a16="http://schemas.microsoft.com/office/drawing/2014/main" id="{57F5E290-066F-5070-6B7E-AA0E270C9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1941"/>
              <a:ext cx="2" cy="1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2 w 2"/>
                <a:gd name="T9" fmla="*/ 0 h 1"/>
                <a:gd name="T10" fmla="*/ 2 w 2"/>
                <a:gd name="T11" fmla="*/ 0 h 1"/>
                <a:gd name="T12" fmla="*/ 2 w 2"/>
                <a:gd name="T13" fmla="*/ 1 h 1"/>
                <a:gd name="T14" fmla="*/ 0 w 2"/>
                <a:gd name="T15" fmla="*/ 1 h 1"/>
                <a:gd name="T16" fmla="*/ 0 w 2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Freeform 2660">
              <a:extLst>
                <a:ext uri="{FF2B5EF4-FFF2-40B4-BE49-F238E27FC236}">
                  <a16:creationId xmlns:a16="http://schemas.microsoft.com/office/drawing/2014/main" id="{031F3A27-96EE-0BB3-25FC-F622A9536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973"/>
              <a:ext cx="20" cy="17"/>
            </a:xfrm>
            <a:custGeom>
              <a:avLst/>
              <a:gdLst>
                <a:gd name="T0" fmla="*/ 0 w 19"/>
                <a:gd name="T1" fmla="*/ 38 h 16"/>
                <a:gd name="T2" fmla="*/ 0 w 19"/>
                <a:gd name="T3" fmla="*/ 6 h 16"/>
                <a:gd name="T4" fmla="*/ 2 w 19"/>
                <a:gd name="T5" fmla="*/ 3 h 16"/>
                <a:gd name="T6" fmla="*/ 5 w 19"/>
                <a:gd name="T7" fmla="*/ 1 h 16"/>
                <a:gd name="T8" fmla="*/ 9 w 19"/>
                <a:gd name="T9" fmla="*/ 0 h 16"/>
                <a:gd name="T10" fmla="*/ 39 w 19"/>
                <a:gd name="T11" fmla="*/ 1 h 16"/>
                <a:gd name="T12" fmla="*/ 45 w 19"/>
                <a:gd name="T13" fmla="*/ 3 h 16"/>
                <a:gd name="T14" fmla="*/ 49 w 19"/>
                <a:gd name="T15" fmla="*/ 6 h 16"/>
                <a:gd name="T16" fmla="*/ 55 w 19"/>
                <a:gd name="T17" fmla="*/ 38 h 16"/>
                <a:gd name="T18" fmla="*/ 49 w 19"/>
                <a:gd name="T19" fmla="*/ 46 h 16"/>
                <a:gd name="T20" fmla="*/ 45 w 19"/>
                <a:gd name="T21" fmla="*/ 49 h 16"/>
                <a:gd name="T22" fmla="*/ 39 w 19"/>
                <a:gd name="T23" fmla="*/ 58 h 16"/>
                <a:gd name="T24" fmla="*/ 9 w 19"/>
                <a:gd name="T25" fmla="*/ 58 h 16"/>
                <a:gd name="T26" fmla="*/ 5 w 19"/>
                <a:gd name="T27" fmla="*/ 58 h 16"/>
                <a:gd name="T28" fmla="*/ 2 w 19"/>
                <a:gd name="T29" fmla="*/ 49 h 16"/>
                <a:gd name="T30" fmla="*/ 0 w 19"/>
                <a:gd name="T31" fmla="*/ 46 h 16"/>
                <a:gd name="T32" fmla="*/ 0 w 19"/>
                <a:gd name="T33" fmla="*/ 38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9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17" y="12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Freeform 2661">
              <a:extLst>
                <a:ext uri="{FF2B5EF4-FFF2-40B4-BE49-F238E27FC236}">
                  <a16:creationId xmlns:a16="http://schemas.microsoft.com/office/drawing/2014/main" id="{FFA38471-BBF8-1260-C5AA-C6F6564C4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973"/>
              <a:ext cx="20" cy="17"/>
            </a:xfrm>
            <a:custGeom>
              <a:avLst/>
              <a:gdLst>
                <a:gd name="T0" fmla="*/ 0 w 19"/>
                <a:gd name="T1" fmla="*/ 38 h 16"/>
                <a:gd name="T2" fmla="*/ 0 w 19"/>
                <a:gd name="T3" fmla="*/ 6 h 16"/>
                <a:gd name="T4" fmla="*/ 2 w 19"/>
                <a:gd name="T5" fmla="*/ 3 h 16"/>
                <a:gd name="T6" fmla="*/ 5 w 19"/>
                <a:gd name="T7" fmla="*/ 1 h 16"/>
                <a:gd name="T8" fmla="*/ 9 w 19"/>
                <a:gd name="T9" fmla="*/ 0 h 16"/>
                <a:gd name="T10" fmla="*/ 39 w 19"/>
                <a:gd name="T11" fmla="*/ 1 h 16"/>
                <a:gd name="T12" fmla="*/ 45 w 19"/>
                <a:gd name="T13" fmla="*/ 3 h 16"/>
                <a:gd name="T14" fmla="*/ 49 w 19"/>
                <a:gd name="T15" fmla="*/ 6 h 16"/>
                <a:gd name="T16" fmla="*/ 55 w 19"/>
                <a:gd name="T17" fmla="*/ 38 h 16"/>
                <a:gd name="T18" fmla="*/ 49 w 19"/>
                <a:gd name="T19" fmla="*/ 46 h 16"/>
                <a:gd name="T20" fmla="*/ 45 w 19"/>
                <a:gd name="T21" fmla="*/ 49 h 16"/>
                <a:gd name="T22" fmla="*/ 39 w 19"/>
                <a:gd name="T23" fmla="*/ 58 h 16"/>
                <a:gd name="T24" fmla="*/ 9 w 19"/>
                <a:gd name="T25" fmla="*/ 58 h 16"/>
                <a:gd name="T26" fmla="*/ 5 w 19"/>
                <a:gd name="T27" fmla="*/ 58 h 16"/>
                <a:gd name="T28" fmla="*/ 2 w 19"/>
                <a:gd name="T29" fmla="*/ 49 h 16"/>
                <a:gd name="T30" fmla="*/ 0 w 19"/>
                <a:gd name="T31" fmla="*/ 46 h 16"/>
                <a:gd name="T32" fmla="*/ 0 w 19"/>
                <a:gd name="T33" fmla="*/ 38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6">
                  <a:moveTo>
                    <a:pt x="0" y="9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17" y="12"/>
                  </a:lnTo>
                  <a:lnTo>
                    <a:pt x="15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 2662">
              <a:extLst>
                <a:ext uri="{FF2B5EF4-FFF2-40B4-BE49-F238E27FC236}">
                  <a16:creationId xmlns:a16="http://schemas.microsoft.com/office/drawing/2014/main" id="{E17AB4E4-8DF6-3AC7-61E7-5F3B450A1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1980"/>
              <a:ext cx="1" cy="2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2 h 2"/>
                <a:gd name="T14" fmla="*/ 0 w 1"/>
                <a:gd name="T15" fmla="*/ 2 h 2"/>
                <a:gd name="T16" fmla="*/ 0 w 1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Freeform 2663">
              <a:extLst>
                <a:ext uri="{FF2B5EF4-FFF2-40B4-BE49-F238E27FC236}">
                  <a16:creationId xmlns:a16="http://schemas.microsoft.com/office/drawing/2014/main" id="{5B4663A5-84BA-768D-A305-0D7812C0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955"/>
              <a:ext cx="36" cy="37"/>
            </a:xfrm>
            <a:custGeom>
              <a:avLst/>
              <a:gdLst>
                <a:gd name="T0" fmla="*/ 18 w 36"/>
                <a:gd name="T1" fmla="*/ 0 h 35"/>
                <a:gd name="T2" fmla="*/ 25 w 36"/>
                <a:gd name="T3" fmla="*/ 0 h 35"/>
                <a:gd name="T4" fmla="*/ 31 w 36"/>
                <a:gd name="T5" fmla="*/ 5 h 35"/>
                <a:gd name="T6" fmla="*/ 35 w 36"/>
                <a:gd name="T7" fmla="*/ 39 h 35"/>
                <a:gd name="T8" fmla="*/ 36 w 36"/>
                <a:gd name="T9" fmla="*/ 54 h 35"/>
                <a:gd name="T10" fmla="*/ 35 w 36"/>
                <a:gd name="T11" fmla="*/ 79 h 35"/>
                <a:gd name="T12" fmla="*/ 31 w 36"/>
                <a:gd name="T13" fmla="*/ 99 h 35"/>
                <a:gd name="T14" fmla="*/ 25 w 36"/>
                <a:gd name="T15" fmla="*/ 111 h 35"/>
                <a:gd name="T16" fmla="*/ 18 w 36"/>
                <a:gd name="T17" fmla="*/ 117 h 35"/>
                <a:gd name="T18" fmla="*/ 11 w 36"/>
                <a:gd name="T19" fmla="*/ 111 h 35"/>
                <a:gd name="T20" fmla="*/ 5 w 36"/>
                <a:gd name="T21" fmla="*/ 99 h 35"/>
                <a:gd name="T22" fmla="*/ 1 w 36"/>
                <a:gd name="T23" fmla="*/ 79 h 35"/>
                <a:gd name="T24" fmla="*/ 0 w 36"/>
                <a:gd name="T25" fmla="*/ 54 h 35"/>
                <a:gd name="T26" fmla="*/ 1 w 36"/>
                <a:gd name="T27" fmla="*/ 39 h 35"/>
                <a:gd name="T28" fmla="*/ 5 w 36"/>
                <a:gd name="T29" fmla="*/ 5 h 35"/>
                <a:gd name="T30" fmla="*/ 11 w 36"/>
                <a:gd name="T31" fmla="*/ 0 h 35"/>
                <a:gd name="T32" fmla="*/ 18 w 36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25" y="0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7"/>
                  </a:lnTo>
                  <a:lnTo>
                    <a:pt x="35" y="24"/>
                  </a:lnTo>
                  <a:lnTo>
                    <a:pt x="31" y="29"/>
                  </a:lnTo>
                  <a:lnTo>
                    <a:pt x="25" y="33"/>
                  </a:lnTo>
                  <a:lnTo>
                    <a:pt x="18" y="35"/>
                  </a:lnTo>
                  <a:lnTo>
                    <a:pt x="11" y="33"/>
                  </a:lnTo>
                  <a:lnTo>
                    <a:pt x="5" y="29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Freeform 2664">
              <a:extLst>
                <a:ext uri="{FF2B5EF4-FFF2-40B4-BE49-F238E27FC236}">
                  <a16:creationId xmlns:a16="http://schemas.microsoft.com/office/drawing/2014/main" id="{5C097EE6-165E-1E2F-BD81-88DE19E94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1955"/>
              <a:ext cx="36" cy="37"/>
            </a:xfrm>
            <a:custGeom>
              <a:avLst/>
              <a:gdLst>
                <a:gd name="T0" fmla="*/ 18 w 36"/>
                <a:gd name="T1" fmla="*/ 0 h 35"/>
                <a:gd name="T2" fmla="*/ 25 w 36"/>
                <a:gd name="T3" fmla="*/ 0 h 35"/>
                <a:gd name="T4" fmla="*/ 31 w 36"/>
                <a:gd name="T5" fmla="*/ 5 h 35"/>
                <a:gd name="T6" fmla="*/ 35 w 36"/>
                <a:gd name="T7" fmla="*/ 39 h 35"/>
                <a:gd name="T8" fmla="*/ 36 w 36"/>
                <a:gd name="T9" fmla="*/ 54 h 35"/>
                <a:gd name="T10" fmla="*/ 35 w 36"/>
                <a:gd name="T11" fmla="*/ 79 h 35"/>
                <a:gd name="T12" fmla="*/ 31 w 36"/>
                <a:gd name="T13" fmla="*/ 99 h 35"/>
                <a:gd name="T14" fmla="*/ 25 w 36"/>
                <a:gd name="T15" fmla="*/ 111 h 35"/>
                <a:gd name="T16" fmla="*/ 18 w 36"/>
                <a:gd name="T17" fmla="*/ 117 h 35"/>
                <a:gd name="T18" fmla="*/ 11 w 36"/>
                <a:gd name="T19" fmla="*/ 111 h 35"/>
                <a:gd name="T20" fmla="*/ 5 w 36"/>
                <a:gd name="T21" fmla="*/ 99 h 35"/>
                <a:gd name="T22" fmla="*/ 1 w 36"/>
                <a:gd name="T23" fmla="*/ 79 h 35"/>
                <a:gd name="T24" fmla="*/ 0 w 36"/>
                <a:gd name="T25" fmla="*/ 54 h 35"/>
                <a:gd name="T26" fmla="*/ 1 w 36"/>
                <a:gd name="T27" fmla="*/ 39 h 35"/>
                <a:gd name="T28" fmla="*/ 5 w 36"/>
                <a:gd name="T29" fmla="*/ 5 h 35"/>
                <a:gd name="T30" fmla="*/ 11 w 36"/>
                <a:gd name="T31" fmla="*/ 0 h 35"/>
                <a:gd name="T32" fmla="*/ 18 w 36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25" y="0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7"/>
                  </a:lnTo>
                  <a:lnTo>
                    <a:pt x="35" y="24"/>
                  </a:lnTo>
                  <a:lnTo>
                    <a:pt x="31" y="29"/>
                  </a:lnTo>
                  <a:lnTo>
                    <a:pt x="25" y="33"/>
                  </a:lnTo>
                  <a:lnTo>
                    <a:pt x="18" y="35"/>
                  </a:lnTo>
                  <a:lnTo>
                    <a:pt x="11" y="33"/>
                  </a:lnTo>
                  <a:lnTo>
                    <a:pt x="5" y="29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0"/>
                  </a:lnTo>
                  <a:lnTo>
                    <a:pt x="18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Freeform 2665">
              <a:extLst>
                <a:ext uri="{FF2B5EF4-FFF2-40B4-BE49-F238E27FC236}">
                  <a16:creationId xmlns:a16="http://schemas.microsoft.com/office/drawing/2014/main" id="{8517B592-B1A8-D937-6C3E-8B26A864B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1982"/>
              <a:ext cx="3" cy="4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0 h 3"/>
                <a:gd name="T4" fmla="*/ 3 w 3"/>
                <a:gd name="T5" fmla="*/ 0 h 3"/>
                <a:gd name="T6" fmla="*/ 3 w 3"/>
                <a:gd name="T7" fmla="*/ 1 h 3"/>
                <a:gd name="T8" fmla="*/ 3 w 3"/>
                <a:gd name="T9" fmla="*/ 1552 h 3"/>
                <a:gd name="T10" fmla="*/ 2 w 3"/>
                <a:gd name="T11" fmla="*/ 1552 h 3"/>
                <a:gd name="T12" fmla="*/ 0 w 3"/>
                <a:gd name="T13" fmla="*/ 1552 h 3"/>
                <a:gd name="T14" fmla="*/ 0 w 3"/>
                <a:gd name="T15" fmla="*/ 1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 2666">
              <a:extLst>
                <a:ext uri="{FF2B5EF4-FFF2-40B4-BE49-F238E27FC236}">
                  <a16:creationId xmlns:a16="http://schemas.microsoft.com/office/drawing/2014/main" id="{A802F055-F0D7-EDFB-6FF9-D3C0D6CF1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1894"/>
              <a:ext cx="29" cy="29"/>
            </a:xfrm>
            <a:custGeom>
              <a:avLst/>
              <a:gdLst>
                <a:gd name="T0" fmla="*/ 0 w 28"/>
                <a:gd name="T1" fmla="*/ 58 h 27"/>
                <a:gd name="T2" fmla="*/ 0 w 28"/>
                <a:gd name="T3" fmla="*/ 44 h 27"/>
                <a:gd name="T4" fmla="*/ 3 w 28"/>
                <a:gd name="T5" fmla="*/ 4 h 27"/>
                <a:gd name="T6" fmla="*/ 8 w 28"/>
                <a:gd name="T7" fmla="*/ 1 h 27"/>
                <a:gd name="T8" fmla="*/ 37 w 28"/>
                <a:gd name="T9" fmla="*/ 0 h 27"/>
                <a:gd name="T10" fmla="*/ 42 w 28"/>
                <a:gd name="T11" fmla="*/ 1 h 27"/>
                <a:gd name="T12" fmla="*/ 52 w 28"/>
                <a:gd name="T13" fmla="*/ 4 h 27"/>
                <a:gd name="T14" fmla="*/ 58 w 28"/>
                <a:gd name="T15" fmla="*/ 44 h 27"/>
                <a:gd name="T16" fmla="*/ 58 w 28"/>
                <a:gd name="T17" fmla="*/ 58 h 27"/>
                <a:gd name="T18" fmla="*/ 58 w 28"/>
                <a:gd name="T19" fmla="*/ 83 h 27"/>
                <a:gd name="T20" fmla="*/ 52 w 28"/>
                <a:gd name="T21" fmla="*/ 110 h 27"/>
                <a:gd name="T22" fmla="*/ 42 w 28"/>
                <a:gd name="T23" fmla="*/ 119 h 27"/>
                <a:gd name="T24" fmla="*/ 37 w 28"/>
                <a:gd name="T25" fmla="*/ 128 h 27"/>
                <a:gd name="T26" fmla="*/ 8 w 28"/>
                <a:gd name="T27" fmla="*/ 119 h 27"/>
                <a:gd name="T28" fmla="*/ 3 w 28"/>
                <a:gd name="T29" fmla="*/ 110 h 27"/>
                <a:gd name="T30" fmla="*/ 0 w 28"/>
                <a:gd name="T31" fmla="*/ 83 h 27"/>
                <a:gd name="T32" fmla="*/ 0 w 28"/>
                <a:gd name="T33" fmla="*/ 58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7">
                  <a:moveTo>
                    <a:pt x="0" y="13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8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Freeform 2667">
              <a:extLst>
                <a:ext uri="{FF2B5EF4-FFF2-40B4-BE49-F238E27FC236}">
                  <a16:creationId xmlns:a16="http://schemas.microsoft.com/office/drawing/2014/main" id="{10707625-AAA2-6155-C0FA-1C6E19528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1894"/>
              <a:ext cx="29" cy="29"/>
            </a:xfrm>
            <a:custGeom>
              <a:avLst/>
              <a:gdLst>
                <a:gd name="T0" fmla="*/ 0 w 28"/>
                <a:gd name="T1" fmla="*/ 58 h 27"/>
                <a:gd name="T2" fmla="*/ 0 w 28"/>
                <a:gd name="T3" fmla="*/ 44 h 27"/>
                <a:gd name="T4" fmla="*/ 3 w 28"/>
                <a:gd name="T5" fmla="*/ 4 h 27"/>
                <a:gd name="T6" fmla="*/ 8 w 28"/>
                <a:gd name="T7" fmla="*/ 1 h 27"/>
                <a:gd name="T8" fmla="*/ 37 w 28"/>
                <a:gd name="T9" fmla="*/ 0 h 27"/>
                <a:gd name="T10" fmla="*/ 42 w 28"/>
                <a:gd name="T11" fmla="*/ 1 h 27"/>
                <a:gd name="T12" fmla="*/ 52 w 28"/>
                <a:gd name="T13" fmla="*/ 4 h 27"/>
                <a:gd name="T14" fmla="*/ 58 w 28"/>
                <a:gd name="T15" fmla="*/ 44 h 27"/>
                <a:gd name="T16" fmla="*/ 58 w 28"/>
                <a:gd name="T17" fmla="*/ 58 h 27"/>
                <a:gd name="T18" fmla="*/ 58 w 28"/>
                <a:gd name="T19" fmla="*/ 83 h 27"/>
                <a:gd name="T20" fmla="*/ 52 w 28"/>
                <a:gd name="T21" fmla="*/ 110 h 27"/>
                <a:gd name="T22" fmla="*/ 42 w 28"/>
                <a:gd name="T23" fmla="*/ 119 h 27"/>
                <a:gd name="T24" fmla="*/ 37 w 28"/>
                <a:gd name="T25" fmla="*/ 128 h 27"/>
                <a:gd name="T26" fmla="*/ 8 w 28"/>
                <a:gd name="T27" fmla="*/ 119 h 27"/>
                <a:gd name="T28" fmla="*/ 3 w 28"/>
                <a:gd name="T29" fmla="*/ 110 h 27"/>
                <a:gd name="T30" fmla="*/ 0 w 28"/>
                <a:gd name="T31" fmla="*/ 83 h 27"/>
                <a:gd name="T32" fmla="*/ 0 w 28"/>
                <a:gd name="T33" fmla="*/ 58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7">
                  <a:moveTo>
                    <a:pt x="0" y="13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8"/>
                  </a:lnTo>
                  <a:lnTo>
                    <a:pt x="25" y="22"/>
                  </a:lnTo>
                  <a:lnTo>
                    <a:pt x="20" y="25"/>
                  </a:lnTo>
                  <a:lnTo>
                    <a:pt x="15" y="27"/>
                  </a:lnTo>
                  <a:lnTo>
                    <a:pt x="8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Freeform 2668">
              <a:extLst>
                <a:ext uri="{FF2B5EF4-FFF2-40B4-BE49-F238E27FC236}">
                  <a16:creationId xmlns:a16="http://schemas.microsoft.com/office/drawing/2014/main" id="{BF1DF720-9760-ACAC-3F2D-64DDC23EB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1907"/>
              <a:ext cx="4" cy="1"/>
            </a:xfrm>
            <a:custGeom>
              <a:avLst/>
              <a:gdLst>
                <a:gd name="T0" fmla="*/ 0 w 4"/>
                <a:gd name="T1" fmla="*/ 1 h 1"/>
                <a:gd name="T2" fmla="*/ 0 w 4"/>
                <a:gd name="T3" fmla="*/ 0 h 1"/>
                <a:gd name="T4" fmla="*/ 0 w 4"/>
                <a:gd name="T5" fmla="*/ 0 h 1"/>
                <a:gd name="T6" fmla="*/ 2 w 4"/>
                <a:gd name="T7" fmla="*/ 0 h 1"/>
                <a:gd name="T8" fmla="*/ 4 w 4"/>
                <a:gd name="T9" fmla="*/ 0 h 1"/>
                <a:gd name="T10" fmla="*/ 4 w 4"/>
                <a:gd name="T11" fmla="*/ 0 h 1"/>
                <a:gd name="T12" fmla="*/ 4 w 4"/>
                <a:gd name="T13" fmla="*/ 1 h 1"/>
                <a:gd name="T14" fmla="*/ 2 w 4"/>
                <a:gd name="T15" fmla="*/ 1 h 1"/>
                <a:gd name="T16" fmla="*/ 0 w 4"/>
                <a:gd name="T17" fmla="*/ 1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Freeform 2669">
              <a:extLst>
                <a:ext uri="{FF2B5EF4-FFF2-40B4-BE49-F238E27FC236}">
                  <a16:creationId xmlns:a16="http://schemas.microsoft.com/office/drawing/2014/main" id="{6CD4A893-C49E-9E56-79D6-6C8C5544A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1707"/>
              <a:ext cx="60" cy="121"/>
            </a:xfrm>
            <a:custGeom>
              <a:avLst/>
              <a:gdLst>
                <a:gd name="T0" fmla="*/ 12 w 59"/>
                <a:gd name="T1" fmla="*/ 1 h 115"/>
                <a:gd name="T2" fmla="*/ 22 w 59"/>
                <a:gd name="T3" fmla="*/ 39 h 115"/>
                <a:gd name="T4" fmla="*/ 25 w 59"/>
                <a:gd name="T5" fmla="*/ 47 h 115"/>
                <a:gd name="T6" fmla="*/ 52 w 59"/>
                <a:gd name="T7" fmla="*/ 55 h 115"/>
                <a:gd name="T8" fmla="*/ 52 w 59"/>
                <a:gd name="T9" fmla="*/ 74 h 115"/>
                <a:gd name="T10" fmla="*/ 64 w 59"/>
                <a:gd name="T11" fmla="*/ 86 h 115"/>
                <a:gd name="T12" fmla="*/ 57 w 59"/>
                <a:gd name="T13" fmla="*/ 109 h 115"/>
                <a:gd name="T14" fmla="*/ 61 w 59"/>
                <a:gd name="T15" fmla="*/ 128 h 115"/>
                <a:gd name="T16" fmla="*/ 64 w 59"/>
                <a:gd name="T17" fmla="*/ 149 h 115"/>
                <a:gd name="T18" fmla="*/ 64 w 59"/>
                <a:gd name="T19" fmla="*/ 165 h 115"/>
                <a:gd name="T20" fmla="*/ 66 w 59"/>
                <a:gd name="T21" fmla="*/ 191 h 115"/>
                <a:gd name="T22" fmla="*/ 69 w 59"/>
                <a:gd name="T23" fmla="*/ 191 h 115"/>
                <a:gd name="T24" fmla="*/ 71 w 59"/>
                <a:gd name="T25" fmla="*/ 203 h 115"/>
                <a:gd name="T26" fmla="*/ 72 w 59"/>
                <a:gd name="T27" fmla="*/ 230 h 115"/>
                <a:gd name="T28" fmla="*/ 77 w 59"/>
                <a:gd name="T29" fmla="*/ 271 h 115"/>
                <a:gd name="T30" fmla="*/ 81 w 59"/>
                <a:gd name="T31" fmla="*/ 352 h 115"/>
                <a:gd name="T32" fmla="*/ 66 w 59"/>
                <a:gd name="T33" fmla="*/ 352 h 115"/>
                <a:gd name="T34" fmla="*/ 69 w 59"/>
                <a:gd name="T35" fmla="*/ 326 h 115"/>
                <a:gd name="T36" fmla="*/ 69 w 59"/>
                <a:gd name="T37" fmla="*/ 312 h 115"/>
                <a:gd name="T38" fmla="*/ 67 w 59"/>
                <a:gd name="T39" fmla="*/ 302 h 115"/>
                <a:gd name="T40" fmla="*/ 74 w 59"/>
                <a:gd name="T41" fmla="*/ 295 h 115"/>
                <a:gd name="T42" fmla="*/ 69 w 59"/>
                <a:gd name="T43" fmla="*/ 258 h 115"/>
                <a:gd name="T44" fmla="*/ 67 w 59"/>
                <a:gd name="T45" fmla="*/ 242 h 115"/>
                <a:gd name="T46" fmla="*/ 64 w 59"/>
                <a:gd name="T47" fmla="*/ 237 h 115"/>
                <a:gd name="T48" fmla="*/ 66 w 59"/>
                <a:gd name="T49" fmla="*/ 221 h 115"/>
                <a:gd name="T50" fmla="*/ 57 w 59"/>
                <a:gd name="T51" fmla="*/ 203 h 115"/>
                <a:gd name="T52" fmla="*/ 56 w 59"/>
                <a:gd name="T53" fmla="*/ 191 h 115"/>
                <a:gd name="T54" fmla="*/ 57 w 59"/>
                <a:gd name="T55" fmla="*/ 135 h 115"/>
                <a:gd name="T56" fmla="*/ 29 w 59"/>
                <a:gd name="T57" fmla="*/ 127 h 115"/>
                <a:gd name="T58" fmla="*/ 57 w 59"/>
                <a:gd name="T59" fmla="*/ 104 h 115"/>
                <a:gd name="T60" fmla="*/ 52 w 59"/>
                <a:gd name="T61" fmla="*/ 86 h 115"/>
                <a:gd name="T62" fmla="*/ 27 w 59"/>
                <a:gd name="T63" fmla="*/ 74 h 115"/>
                <a:gd name="T64" fmla="*/ 20 w 59"/>
                <a:gd name="T65" fmla="*/ 61 h 115"/>
                <a:gd name="T66" fmla="*/ 19 w 59"/>
                <a:gd name="T67" fmla="*/ 41 h 115"/>
                <a:gd name="T68" fmla="*/ 15 w 59"/>
                <a:gd name="T69" fmla="*/ 7 h 115"/>
                <a:gd name="T70" fmla="*/ 14 w 59"/>
                <a:gd name="T71" fmla="*/ 4 h 115"/>
                <a:gd name="T72" fmla="*/ 0 w 59"/>
                <a:gd name="T73" fmla="*/ 0 h 1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115">
                  <a:moveTo>
                    <a:pt x="0" y="0"/>
                  </a:moveTo>
                  <a:lnTo>
                    <a:pt x="12" y="1"/>
                  </a:lnTo>
                  <a:lnTo>
                    <a:pt x="22" y="4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5" y="27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35" y="36"/>
                  </a:lnTo>
                  <a:lnTo>
                    <a:pt x="35" y="40"/>
                  </a:lnTo>
                  <a:lnTo>
                    <a:pt x="39" y="43"/>
                  </a:lnTo>
                  <a:lnTo>
                    <a:pt x="42" y="45"/>
                  </a:lnTo>
                  <a:lnTo>
                    <a:pt x="42" y="49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8"/>
                  </a:lnTo>
                  <a:lnTo>
                    <a:pt x="44" y="63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7" y="66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0" y="75"/>
                  </a:lnTo>
                  <a:lnTo>
                    <a:pt x="52" y="82"/>
                  </a:lnTo>
                  <a:lnTo>
                    <a:pt x="55" y="88"/>
                  </a:lnTo>
                  <a:lnTo>
                    <a:pt x="59" y="94"/>
                  </a:lnTo>
                  <a:lnTo>
                    <a:pt x="59" y="115"/>
                  </a:lnTo>
                  <a:lnTo>
                    <a:pt x="50" y="115"/>
                  </a:lnTo>
                  <a:lnTo>
                    <a:pt x="44" y="115"/>
                  </a:lnTo>
                  <a:lnTo>
                    <a:pt x="44" y="109"/>
                  </a:lnTo>
                  <a:lnTo>
                    <a:pt x="47" y="106"/>
                  </a:lnTo>
                  <a:lnTo>
                    <a:pt x="47" y="103"/>
                  </a:lnTo>
                  <a:lnTo>
                    <a:pt x="47" y="102"/>
                  </a:lnTo>
                  <a:lnTo>
                    <a:pt x="45" y="102"/>
                  </a:lnTo>
                  <a:lnTo>
                    <a:pt x="45" y="99"/>
                  </a:lnTo>
                  <a:lnTo>
                    <a:pt x="49" y="97"/>
                  </a:lnTo>
                  <a:lnTo>
                    <a:pt x="52" y="96"/>
                  </a:lnTo>
                  <a:lnTo>
                    <a:pt x="50" y="90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5" y="79"/>
                  </a:lnTo>
                  <a:lnTo>
                    <a:pt x="44" y="79"/>
                  </a:lnTo>
                  <a:lnTo>
                    <a:pt x="42" y="78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39" y="69"/>
                  </a:lnTo>
                  <a:lnTo>
                    <a:pt x="35" y="67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4" y="54"/>
                  </a:lnTo>
                  <a:lnTo>
                    <a:pt x="35" y="45"/>
                  </a:lnTo>
                  <a:lnTo>
                    <a:pt x="32" y="43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5" y="34"/>
                  </a:lnTo>
                  <a:lnTo>
                    <a:pt x="34" y="30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25"/>
                  </a:lnTo>
                  <a:lnTo>
                    <a:pt x="24" y="22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9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Freeform 2670">
              <a:extLst>
                <a:ext uri="{FF2B5EF4-FFF2-40B4-BE49-F238E27FC236}">
                  <a16:creationId xmlns:a16="http://schemas.microsoft.com/office/drawing/2014/main" id="{2138246E-C657-E092-DBA9-7B6E11437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1707"/>
              <a:ext cx="60" cy="121"/>
            </a:xfrm>
            <a:custGeom>
              <a:avLst/>
              <a:gdLst>
                <a:gd name="T0" fmla="*/ 12 w 59"/>
                <a:gd name="T1" fmla="*/ 1 h 115"/>
                <a:gd name="T2" fmla="*/ 22 w 59"/>
                <a:gd name="T3" fmla="*/ 39 h 115"/>
                <a:gd name="T4" fmla="*/ 25 w 59"/>
                <a:gd name="T5" fmla="*/ 47 h 115"/>
                <a:gd name="T6" fmla="*/ 52 w 59"/>
                <a:gd name="T7" fmla="*/ 55 h 115"/>
                <a:gd name="T8" fmla="*/ 52 w 59"/>
                <a:gd name="T9" fmla="*/ 74 h 115"/>
                <a:gd name="T10" fmla="*/ 64 w 59"/>
                <a:gd name="T11" fmla="*/ 86 h 115"/>
                <a:gd name="T12" fmla="*/ 57 w 59"/>
                <a:gd name="T13" fmla="*/ 109 h 115"/>
                <a:gd name="T14" fmla="*/ 61 w 59"/>
                <a:gd name="T15" fmla="*/ 128 h 115"/>
                <a:gd name="T16" fmla="*/ 64 w 59"/>
                <a:gd name="T17" fmla="*/ 149 h 115"/>
                <a:gd name="T18" fmla="*/ 64 w 59"/>
                <a:gd name="T19" fmla="*/ 165 h 115"/>
                <a:gd name="T20" fmla="*/ 66 w 59"/>
                <a:gd name="T21" fmla="*/ 191 h 115"/>
                <a:gd name="T22" fmla="*/ 69 w 59"/>
                <a:gd name="T23" fmla="*/ 191 h 115"/>
                <a:gd name="T24" fmla="*/ 71 w 59"/>
                <a:gd name="T25" fmla="*/ 203 h 115"/>
                <a:gd name="T26" fmla="*/ 72 w 59"/>
                <a:gd name="T27" fmla="*/ 230 h 115"/>
                <a:gd name="T28" fmla="*/ 77 w 59"/>
                <a:gd name="T29" fmla="*/ 271 h 115"/>
                <a:gd name="T30" fmla="*/ 81 w 59"/>
                <a:gd name="T31" fmla="*/ 352 h 115"/>
                <a:gd name="T32" fmla="*/ 66 w 59"/>
                <a:gd name="T33" fmla="*/ 352 h 115"/>
                <a:gd name="T34" fmla="*/ 69 w 59"/>
                <a:gd name="T35" fmla="*/ 326 h 115"/>
                <a:gd name="T36" fmla="*/ 69 w 59"/>
                <a:gd name="T37" fmla="*/ 312 h 115"/>
                <a:gd name="T38" fmla="*/ 67 w 59"/>
                <a:gd name="T39" fmla="*/ 302 h 115"/>
                <a:gd name="T40" fmla="*/ 74 w 59"/>
                <a:gd name="T41" fmla="*/ 295 h 115"/>
                <a:gd name="T42" fmla="*/ 69 w 59"/>
                <a:gd name="T43" fmla="*/ 258 h 115"/>
                <a:gd name="T44" fmla="*/ 67 w 59"/>
                <a:gd name="T45" fmla="*/ 242 h 115"/>
                <a:gd name="T46" fmla="*/ 64 w 59"/>
                <a:gd name="T47" fmla="*/ 237 h 115"/>
                <a:gd name="T48" fmla="*/ 66 w 59"/>
                <a:gd name="T49" fmla="*/ 221 h 115"/>
                <a:gd name="T50" fmla="*/ 57 w 59"/>
                <a:gd name="T51" fmla="*/ 203 h 115"/>
                <a:gd name="T52" fmla="*/ 56 w 59"/>
                <a:gd name="T53" fmla="*/ 191 h 115"/>
                <a:gd name="T54" fmla="*/ 57 w 59"/>
                <a:gd name="T55" fmla="*/ 135 h 115"/>
                <a:gd name="T56" fmla="*/ 29 w 59"/>
                <a:gd name="T57" fmla="*/ 127 h 115"/>
                <a:gd name="T58" fmla="*/ 57 w 59"/>
                <a:gd name="T59" fmla="*/ 104 h 115"/>
                <a:gd name="T60" fmla="*/ 52 w 59"/>
                <a:gd name="T61" fmla="*/ 86 h 115"/>
                <a:gd name="T62" fmla="*/ 27 w 59"/>
                <a:gd name="T63" fmla="*/ 74 h 115"/>
                <a:gd name="T64" fmla="*/ 20 w 59"/>
                <a:gd name="T65" fmla="*/ 61 h 115"/>
                <a:gd name="T66" fmla="*/ 19 w 59"/>
                <a:gd name="T67" fmla="*/ 41 h 115"/>
                <a:gd name="T68" fmla="*/ 15 w 59"/>
                <a:gd name="T69" fmla="*/ 7 h 115"/>
                <a:gd name="T70" fmla="*/ 14 w 59"/>
                <a:gd name="T71" fmla="*/ 4 h 115"/>
                <a:gd name="T72" fmla="*/ 0 w 59"/>
                <a:gd name="T73" fmla="*/ 0 h 1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115">
                  <a:moveTo>
                    <a:pt x="0" y="0"/>
                  </a:moveTo>
                  <a:lnTo>
                    <a:pt x="12" y="1"/>
                  </a:lnTo>
                  <a:lnTo>
                    <a:pt x="22" y="4"/>
                  </a:lnTo>
                  <a:lnTo>
                    <a:pt x="22" y="12"/>
                  </a:lnTo>
                  <a:lnTo>
                    <a:pt x="24" y="13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5" y="27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35" y="36"/>
                  </a:lnTo>
                  <a:lnTo>
                    <a:pt x="35" y="40"/>
                  </a:lnTo>
                  <a:lnTo>
                    <a:pt x="39" y="43"/>
                  </a:lnTo>
                  <a:lnTo>
                    <a:pt x="42" y="45"/>
                  </a:lnTo>
                  <a:lnTo>
                    <a:pt x="42" y="49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8"/>
                  </a:lnTo>
                  <a:lnTo>
                    <a:pt x="44" y="63"/>
                  </a:lnTo>
                  <a:lnTo>
                    <a:pt x="45" y="63"/>
                  </a:lnTo>
                  <a:lnTo>
                    <a:pt x="47" y="63"/>
                  </a:lnTo>
                  <a:lnTo>
                    <a:pt x="47" y="66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0" y="75"/>
                  </a:lnTo>
                  <a:lnTo>
                    <a:pt x="52" y="82"/>
                  </a:lnTo>
                  <a:lnTo>
                    <a:pt x="55" y="88"/>
                  </a:lnTo>
                  <a:lnTo>
                    <a:pt x="59" y="94"/>
                  </a:lnTo>
                  <a:lnTo>
                    <a:pt x="59" y="115"/>
                  </a:lnTo>
                  <a:lnTo>
                    <a:pt x="50" y="115"/>
                  </a:lnTo>
                  <a:lnTo>
                    <a:pt x="44" y="115"/>
                  </a:lnTo>
                  <a:lnTo>
                    <a:pt x="44" y="109"/>
                  </a:lnTo>
                  <a:lnTo>
                    <a:pt x="47" y="106"/>
                  </a:lnTo>
                  <a:lnTo>
                    <a:pt x="47" y="103"/>
                  </a:lnTo>
                  <a:lnTo>
                    <a:pt x="47" y="102"/>
                  </a:lnTo>
                  <a:lnTo>
                    <a:pt x="45" y="102"/>
                  </a:lnTo>
                  <a:lnTo>
                    <a:pt x="45" y="99"/>
                  </a:lnTo>
                  <a:lnTo>
                    <a:pt x="49" y="97"/>
                  </a:lnTo>
                  <a:lnTo>
                    <a:pt x="52" y="96"/>
                  </a:lnTo>
                  <a:lnTo>
                    <a:pt x="50" y="90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5" y="79"/>
                  </a:lnTo>
                  <a:lnTo>
                    <a:pt x="44" y="79"/>
                  </a:lnTo>
                  <a:lnTo>
                    <a:pt x="42" y="78"/>
                  </a:lnTo>
                  <a:lnTo>
                    <a:pt x="42" y="75"/>
                  </a:lnTo>
                  <a:lnTo>
                    <a:pt x="44" y="72"/>
                  </a:lnTo>
                  <a:lnTo>
                    <a:pt x="39" y="69"/>
                  </a:lnTo>
                  <a:lnTo>
                    <a:pt x="35" y="67"/>
                  </a:lnTo>
                  <a:lnTo>
                    <a:pt x="35" y="64"/>
                  </a:lnTo>
                  <a:lnTo>
                    <a:pt x="34" y="63"/>
                  </a:lnTo>
                  <a:lnTo>
                    <a:pt x="34" y="54"/>
                  </a:lnTo>
                  <a:lnTo>
                    <a:pt x="35" y="45"/>
                  </a:lnTo>
                  <a:lnTo>
                    <a:pt x="32" y="43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5" y="34"/>
                  </a:lnTo>
                  <a:lnTo>
                    <a:pt x="34" y="30"/>
                  </a:lnTo>
                  <a:lnTo>
                    <a:pt x="30" y="28"/>
                  </a:lnTo>
                  <a:lnTo>
                    <a:pt x="27" y="28"/>
                  </a:lnTo>
                  <a:lnTo>
                    <a:pt x="27" y="25"/>
                  </a:lnTo>
                  <a:lnTo>
                    <a:pt x="24" y="22"/>
                  </a:lnTo>
                  <a:lnTo>
                    <a:pt x="20" y="21"/>
                  </a:lnTo>
                  <a:lnTo>
                    <a:pt x="17" y="21"/>
                  </a:lnTo>
                  <a:lnTo>
                    <a:pt x="19" y="13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8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Freeform 2671">
              <a:extLst>
                <a:ext uri="{FF2B5EF4-FFF2-40B4-BE49-F238E27FC236}">
                  <a16:creationId xmlns:a16="http://schemas.microsoft.com/office/drawing/2014/main" id="{FC1B223F-457E-9A46-7998-303905280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2460"/>
              <a:ext cx="620" cy="574"/>
            </a:xfrm>
            <a:custGeom>
              <a:avLst/>
              <a:gdLst>
                <a:gd name="T0" fmla="*/ 2 w 611"/>
                <a:gd name="T1" fmla="*/ 711 h 547"/>
                <a:gd name="T2" fmla="*/ 15 w 611"/>
                <a:gd name="T3" fmla="*/ 560 h 547"/>
                <a:gd name="T4" fmla="*/ 60 w 611"/>
                <a:gd name="T5" fmla="*/ 414 h 547"/>
                <a:gd name="T6" fmla="*/ 92 w 611"/>
                <a:gd name="T7" fmla="*/ 290 h 547"/>
                <a:gd name="T8" fmla="*/ 156 w 611"/>
                <a:gd name="T9" fmla="*/ 182 h 547"/>
                <a:gd name="T10" fmla="*/ 221 w 611"/>
                <a:gd name="T11" fmla="*/ 97 h 547"/>
                <a:gd name="T12" fmla="*/ 296 w 611"/>
                <a:gd name="T13" fmla="*/ 37 h 547"/>
                <a:gd name="T14" fmla="*/ 376 w 611"/>
                <a:gd name="T15" fmla="*/ 2 h 547"/>
                <a:gd name="T16" fmla="*/ 464 w 611"/>
                <a:gd name="T17" fmla="*/ 2 h 547"/>
                <a:gd name="T18" fmla="*/ 546 w 611"/>
                <a:gd name="T19" fmla="*/ 37 h 547"/>
                <a:gd name="T20" fmla="*/ 623 w 611"/>
                <a:gd name="T21" fmla="*/ 97 h 547"/>
                <a:gd name="T22" fmla="*/ 690 w 611"/>
                <a:gd name="T23" fmla="*/ 182 h 547"/>
                <a:gd name="T24" fmla="*/ 746 w 611"/>
                <a:gd name="T25" fmla="*/ 290 h 547"/>
                <a:gd name="T26" fmla="*/ 794 w 611"/>
                <a:gd name="T27" fmla="*/ 414 h 547"/>
                <a:gd name="T28" fmla="*/ 822 w 611"/>
                <a:gd name="T29" fmla="*/ 560 h 547"/>
                <a:gd name="T30" fmla="*/ 842 w 611"/>
                <a:gd name="T31" fmla="*/ 711 h 547"/>
                <a:gd name="T32" fmla="*/ 842 w 611"/>
                <a:gd name="T33" fmla="*/ 870 h 547"/>
                <a:gd name="T34" fmla="*/ 822 w 611"/>
                <a:gd name="T35" fmla="*/ 1023 h 547"/>
                <a:gd name="T36" fmla="*/ 794 w 611"/>
                <a:gd name="T37" fmla="*/ 1166 h 547"/>
                <a:gd name="T38" fmla="*/ 746 w 611"/>
                <a:gd name="T39" fmla="*/ 1294 h 547"/>
                <a:gd name="T40" fmla="*/ 690 w 611"/>
                <a:gd name="T41" fmla="*/ 1403 h 547"/>
                <a:gd name="T42" fmla="*/ 623 w 611"/>
                <a:gd name="T43" fmla="*/ 1482 h 547"/>
                <a:gd name="T44" fmla="*/ 546 w 611"/>
                <a:gd name="T45" fmla="*/ 1545 h 547"/>
                <a:gd name="T46" fmla="*/ 464 w 611"/>
                <a:gd name="T47" fmla="*/ 1579 h 547"/>
                <a:gd name="T48" fmla="*/ 376 w 611"/>
                <a:gd name="T49" fmla="*/ 1579 h 547"/>
                <a:gd name="T50" fmla="*/ 296 w 611"/>
                <a:gd name="T51" fmla="*/ 1545 h 547"/>
                <a:gd name="T52" fmla="*/ 221 w 611"/>
                <a:gd name="T53" fmla="*/ 1482 h 547"/>
                <a:gd name="T54" fmla="*/ 156 w 611"/>
                <a:gd name="T55" fmla="*/ 1403 h 547"/>
                <a:gd name="T56" fmla="*/ 92 w 611"/>
                <a:gd name="T57" fmla="*/ 1294 h 547"/>
                <a:gd name="T58" fmla="*/ 60 w 611"/>
                <a:gd name="T59" fmla="*/ 1166 h 547"/>
                <a:gd name="T60" fmla="*/ 15 w 611"/>
                <a:gd name="T61" fmla="*/ 1023 h 547"/>
                <a:gd name="T62" fmla="*/ 2 w 611"/>
                <a:gd name="T63" fmla="*/ 87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11" h="547">
                  <a:moveTo>
                    <a:pt x="0" y="274"/>
                  </a:moveTo>
                  <a:lnTo>
                    <a:pt x="2" y="246"/>
                  </a:lnTo>
                  <a:lnTo>
                    <a:pt x="7" y="219"/>
                  </a:lnTo>
                  <a:lnTo>
                    <a:pt x="15" y="193"/>
                  </a:lnTo>
                  <a:lnTo>
                    <a:pt x="25" y="168"/>
                  </a:lnTo>
                  <a:lnTo>
                    <a:pt x="38" y="144"/>
                  </a:lnTo>
                  <a:lnTo>
                    <a:pt x="53" y="122"/>
                  </a:lnTo>
                  <a:lnTo>
                    <a:pt x="70" y="101"/>
                  </a:lnTo>
                  <a:lnTo>
                    <a:pt x="90" y="81"/>
                  </a:lnTo>
                  <a:lnTo>
                    <a:pt x="112" y="63"/>
                  </a:lnTo>
                  <a:lnTo>
                    <a:pt x="135" y="47"/>
                  </a:lnTo>
                  <a:lnTo>
                    <a:pt x="160" y="33"/>
                  </a:lnTo>
                  <a:lnTo>
                    <a:pt x="187" y="21"/>
                  </a:lnTo>
                  <a:lnTo>
                    <a:pt x="216" y="12"/>
                  </a:lnTo>
                  <a:lnTo>
                    <a:pt x="244" y="6"/>
                  </a:lnTo>
                  <a:lnTo>
                    <a:pt x="274" y="2"/>
                  </a:lnTo>
                  <a:lnTo>
                    <a:pt x="306" y="0"/>
                  </a:lnTo>
                  <a:lnTo>
                    <a:pt x="337" y="2"/>
                  </a:lnTo>
                  <a:lnTo>
                    <a:pt x="368" y="6"/>
                  </a:lnTo>
                  <a:lnTo>
                    <a:pt x="396" y="12"/>
                  </a:lnTo>
                  <a:lnTo>
                    <a:pt x="424" y="21"/>
                  </a:lnTo>
                  <a:lnTo>
                    <a:pt x="451" y="33"/>
                  </a:lnTo>
                  <a:lnTo>
                    <a:pt x="476" y="47"/>
                  </a:lnTo>
                  <a:lnTo>
                    <a:pt x="500" y="63"/>
                  </a:lnTo>
                  <a:lnTo>
                    <a:pt x="521" y="81"/>
                  </a:lnTo>
                  <a:lnTo>
                    <a:pt x="541" y="101"/>
                  </a:lnTo>
                  <a:lnTo>
                    <a:pt x="558" y="122"/>
                  </a:lnTo>
                  <a:lnTo>
                    <a:pt x="575" y="144"/>
                  </a:lnTo>
                  <a:lnTo>
                    <a:pt x="586" y="168"/>
                  </a:lnTo>
                  <a:lnTo>
                    <a:pt x="596" y="193"/>
                  </a:lnTo>
                  <a:lnTo>
                    <a:pt x="605" y="219"/>
                  </a:lnTo>
                  <a:lnTo>
                    <a:pt x="610" y="246"/>
                  </a:lnTo>
                  <a:lnTo>
                    <a:pt x="611" y="274"/>
                  </a:lnTo>
                  <a:lnTo>
                    <a:pt x="610" y="301"/>
                  </a:lnTo>
                  <a:lnTo>
                    <a:pt x="605" y="330"/>
                  </a:lnTo>
                  <a:lnTo>
                    <a:pt x="596" y="355"/>
                  </a:lnTo>
                  <a:lnTo>
                    <a:pt x="586" y="381"/>
                  </a:lnTo>
                  <a:lnTo>
                    <a:pt x="575" y="405"/>
                  </a:lnTo>
                  <a:lnTo>
                    <a:pt x="558" y="427"/>
                  </a:lnTo>
                  <a:lnTo>
                    <a:pt x="541" y="448"/>
                  </a:lnTo>
                  <a:lnTo>
                    <a:pt x="521" y="468"/>
                  </a:lnTo>
                  <a:lnTo>
                    <a:pt x="500" y="486"/>
                  </a:lnTo>
                  <a:lnTo>
                    <a:pt x="476" y="501"/>
                  </a:lnTo>
                  <a:lnTo>
                    <a:pt x="451" y="514"/>
                  </a:lnTo>
                  <a:lnTo>
                    <a:pt x="424" y="526"/>
                  </a:lnTo>
                  <a:lnTo>
                    <a:pt x="396" y="535"/>
                  </a:lnTo>
                  <a:lnTo>
                    <a:pt x="368" y="542"/>
                  </a:lnTo>
                  <a:lnTo>
                    <a:pt x="337" y="547"/>
                  </a:lnTo>
                  <a:lnTo>
                    <a:pt x="306" y="547"/>
                  </a:lnTo>
                  <a:lnTo>
                    <a:pt x="274" y="547"/>
                  </a:lnTo>
                  <a:lnTo>
                    <a:pt x="244" y="542"/>
                  </a:lnTo>
                  <a:lnTo>
                    <a:pt x="216" y="535"/>
                  </a:lnTo>
                  <a:lnTo>
                    <a:pt x="187" y="526"/>
                  </a:lnTo>
                  <a:lnTo>
                    <a:pt x="160" y="514"/>
                  </a:lnTo>
                  <a:lnTo>
                    <a:pt x="135" y="501"/>
                  </a:lnTo>
                  <a:lnTo>
                    <a:pt x="112" y="486"/>
                  </a:lnTo>
                  <a:lnTo>
                    <a:pt x="90" y="468"/>
                  </a:lnTo>
                  <a:lnTo>
                    <a:pt x="70" y="448"/>
                  </a:lnTo>
                  <a:lnTo>
                    <a:pt x="53" y="427"/>
                  </a:lnTo>
                  <a:lnTo>
                    <a:pt x="38" y="405"/>
                  </a:lnTo>
                  <a:lnTo>
                    <a:pt x="25" y="381"/>
                  </a:lnTo>
                  <a:lnTo>
                    <a:pt x="15" y="355"/>
                  </a:lnTo>
                  <a:lnTo>
                    <a:pt x="7" y="330"/>
                  </a:lnTo>
                  <a:lnTo>
                    <a:pt x="2" y="301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72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Freeform 2672">
              <a:extLst>
                <a:ext uri="{FF2B5EF4-FFF2-40B4-BE49-F238E27FC236}">
                  <a16:creationId xmlns:a16="http://schemas.microsoft.com/office/drawing/2014/main" id="{F6E006BA-0525-D92E-B747-6CB4ACD37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2460"/>
              <a:ext cx="620" cy="574"/>
            </a:xfrm>
            <a:custGeom>
              <a:avLst/>
              <a:gdLst>
                <a:gd name="T0" fmla="*/ 2 w 611"/>
                <a:gd name="T1" fmla="*/ 711 h 547"/>
                <a:gd name="T2" fmla="*/ 15 w 611"/>
                <a:gd name="T3" fmla="*/ 560 h 547"/>
                <a:gd name="T4" fmla="*/ 60 w 611"/>
                <a:gd name="T5" fmla="*/ 414 h 547"/>
                <a:gd name="T6" fmla="*/ 92 w 611"/>
                <a:gd name="T7" fmla="*/ 290 h 547"/>
                <a:gd name="T8" fmla="*/ 156 w 611"/>
                <a:gd name="T9" fmla="*/ 182 h 547"/>
                <a:gd name="T10" fmla="*/ 221 w 611"/>
                <a:gd name="T11" fmla="*/ 97 h 547"/>
                <a:gd name="T12" fmla="*/ 296 w 611"/>
                <a:gd name="T13" fmla="*/ 37 h 547"/>
                <a:gd name="T14" fmla="*/ 376 w 611"/>
                <a:gd name="T15" fmla="*/ 2 h 547"/>
                <a:gd name="T16" fmla="*/ 464 w 611"/>
                <a:gd name="T17" fmla="*/ 2 h 547"/>
                <a:gd name="T18" fmla="*/ 546 w 611"/>
                <a:gd name="T19" fmla="*/ 37 h 547"/>
                <a:gd name="T20" fmla="*/ 623 w 611"/>
                <a:gd name="T21" fmla="*/ 97 h 547"/>
                <a:gd name="T22" fmla="*/ 690 w 611"/>
                <a:gd name="T23" fmla="*/ 182 h 547"/>
                <a:gd name="T24" fmla="*/ 746 w 611"/>
                <a:gd name="T25" fmla="*/ 290 h 547"/>
                <a:gd name="T26" fmla="*/ 794 w 611"/>
                <a:gd name="T27" fmla="*/ 414 h 547"/>
                <a:gd name="T28" fmla="*/ 822 w 611"/>
                <a:gd name="T29" fmla="*/ 560 h 547"/>
                <a:gd name="T30" fmla="*/ 842 w 611"/>
                <a:gd name="T31" fmla="*/ 711 h 547"/>
                <a:gd name="T32" fmla="*/ 842 w 611"/>
                <a:gd name="T33" fmla="*/ 870 h 547"/>
                <a:gd name="T34" fmla="*/ 822 w 611"/>
                <a:gd name="T35" fmla="*/ 1023 h 547"/>
                <a:gd name="T36" fmla="*/ 794 w 611"/>
                <a:gd name="T37" fmla="*/ 1166 h 547"/>
                <a:gd name="T38" fmla="*/ 746 w 611"/>
                <a:gd name="T39" fmla="*/ 1294 h 547"/>
                <a:gd name="T40" fmla="*/ 690 w 611"/>
                <a:gd name="T41" fmla="*/ 1403 h 547"/>
                <a:gd name="T42" fmla="*/ 623 w 611"/>
                <a:gd name="T43" fmla="*/ 1482 h 547"/>
                <a:gd name="T44" fmla="*/ 546 w 611"/>
                <a:gd name="T45" fmla="*/ 1545 h 547"/>
                <a:gd name="T46" fmla="*/ 464 w 611"/>
                <a:gd name="T47" fmla="*/ 1579 h 547"/>
                <a:gd name="T48" fmla="*/ 376 w 611"/>
                <a:gd name="T49" fmla="*/ 1579 h 547"/>
                <a:gd name="T50" fmla="*/ 296 w 611"/>
                <a:gd name="T51" fmla="*/ 1545 h 547"/>
                <a:gd name="T52" fmla="*/ 221 w 611"/>
                <a:gd name="T53" fmla="*/ 1482 h 547"/>
                <a:gd name="T54" fmla="*/ 156 w 611"/>
                <a:gd name="T55" fmla="*/ 1403 h 547"/>
                <a:gd name="T56" fmla="*/ 92 w 611"/>
                <a:gd name="T57" fmla="*/ 1294 h 547"/>
                <a:gd name="T58" fmla="*/ 60 w 611"/>
                <a:gd name="T59" fmla="*/ 1166 h 547"/>
                <a:gd name="T60" fmla="*/ 15 w 611"/>
                <a:gd name="T61" fmla="*/ 1023 h 547"/>
                <a:gd name="T62" fmla="*/ 2 w 611"/>
                <a:gd name="T63" fmla="*/ 87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11" h="547">
                  <a:moveTo>
                    <a:pt x="0" y="274"/>
                  </a:moveTo>
                  <a:lnTo>
                    <a:pt x="2" y="246"/>
                  </a:lnTo>
                  <a:lnTo>
                    <a:pt x="7" y="219"/>
                  </a:lnTo>
                  <a:lnTo>
                    <a:pt x="15" y="193"/>
                  </a:lnTo>
                  <a:lnTo>
                    <a:pt x="25" y="168"/>
                  </a:lnTo>
                  <a:lnTo>
                    <a:pt x="38" y="144"/>
                  </a:lnTo>
                  <a:lnTo>
                    <a:pt x="53" y="122"/>
                  </a:lnTo>
                  <a:lnTo>
                    <a:pt x="70" y="101"/>
                  </a:lnTo>
                  <a:lnTo>
                    <a:pt x="90" y="81"/>
                  </a:lnTo>
                  <a:lnTo>
                    <a:pt x="112" y="63"/>
                  </a:lnTo>
                  <a:lnTo>
                    <a:pt x="135" y="47"/>
                  </a:lnTo>
                  <a:lnTo>
                    <a:pt x="160" y="33"/>
                  </a:lnTo>
                  <a:lnTo>
                    <a:pt x="187" y="21"/>
                  </a:lnTo>
                  <a:lnTo>
                    <a:pt x="216" y="12"/>
                  </a:lnTo>
                  <a:lnTo>
                    <a:pt x="244" y="6"/>
                  </a:lnTo>
                  <a:lnTo>
                    <a:pt x="274" y="2"/>
                  </a:lnTo>
                  <a:lnTo>
                    <a:pt x="306" y="0"/>
                  </a:lnTo>
                  <a:lnTo>
                    <a:pt x="337" y="2"/>
                  </a:lnTo>
                  <a:lnTo>
                    <a:pt x="368" y="6"/>
                  </a:lnTo>
                  <a:lnTo>
                    <a:pt x="396" y="12"/>
                  </a:lnTo>
                  <a:lnTo>
                    <a:pt x="424" y="21"/>
                  </a:lnTo>
                  <a:lnTo>
                    <a:pt x="451" y="33"/>
                  </a:lnTo>
                  <a:lnTo>
                    <a:pt x="476" y="47"/>
                  </a:lnTo>
                  <a:lnTo>
                    <a:pt x="500" y="63"/>
                  </a:lnTo>
                  <a:lnTo>
                    <a:pt x="521" y="81"/>
                  </a:lnTo>
                  <a:lnTo>
                    <a:pt x="541" y="101"/>
                  </a:lnTo>
                  <a:lnTo>
                    <a:pt x="558" y="122"/>
                  </a:lnTo>
                  <a:lnTo>
                    <a:pt x="575" y="144"/>
                  </a:lnTo>
                  <a:lnTo>
                    <a:pt x="586" y="168"/>
                  </a:lnTo>
                  <a:lnTo>
                    <a:pt x="596" y="193"/>
                  </a:lnTo>
                  <a:lnTo>
                    <a:pt x="605" y="219"/>
                  </a:lnTo>
                  <a:lnTo>
                    <a:pt x="610" y="246"/>
                  </a:lnTo>
                  <a:lnTo>
                    <a:pt x="611" y="274"/>
                  </a:lnTo>
                  <a:lnTo>
                    <a:pt x="610" y="301"/>
                  </a:lnTo>
                  <a:lnTo>
                    <a:pt x="605" y="330"/>
                  </a:lnTo>
                  <a:lnTo>
                    <a:pt x="596" y="355"/>
                  </a:lnTo>
                  <a:lnTo>
                    <a:pt x="586" y="381"/>
                  </a:lnTo>
                  <a:lnTo>
                    <a:pt x="575" y="405"/>
                  </a:lnTo>
                  <a:lnTo>
                    <a:pt x="558" y="427"/>
                  </a:lnTo>
                  <a:lnTo>
                    <a:pt x="541" y="448"/>
                  </a:lnTo>
                  <a:lnTo>
                    <a:pt x="521" y="468"/>
                  </a:lnTo>
                  <a:lnTo>
                    <a:pt x="500" y="486"/>
                  </a:lnTo>
                  <a:lnTo>
                    <a:pt x="476" y="501"/>
                  </a:lnTo>
                  <a:lnTo>
                    <a:pt x="451" y="514"/>
                  </a:lnTo>
                  <a:lnTo>
                    <a:pt x="424" y="526"/>
                  </a:lnTo>
                  <a:lnTo>
                    <a:pt x="396" y="535"/>
                  </a:lnTo>
                  <a:lnTo>
                    <a:pt x="368" y="542"/>
                  </a:lnTo>
                  <a:lnTo>
                    <a:pt x="337" y="547"/>
                  </a:lnTo>
                  <a:lnTo>
                    <a:pt x="306" y="547"/>
                  </a:lnTo>
                  <a:lnTo>
                    <a:pt x="274" y="547"/>
                  </a:lnTo>
                  <a:lnTo>
                    <a:pt x="244" y="542"/>
                  </a:lnTo>
                  <a:lnTo>
                    <a:pt x="216" y="535"/>
                  </a:lnTo>
                  <a:lnTo>
                    <a:pt x="187" y="526"/>
                  </a:lnTo>
                  <a:lnTo>
                    <a:pt x="160" y="514"/>
                  </a:lnTo>
                  <a:lnTo>
                    <a:pt x="135" y="501"/>
                  </a:lnTo>
                  <a:lnTo>
                    <a:pt x="112" y="486"/>
                  </a:lnTo>
                  <a:lnTo>
                    <a:pt x="90" y="468"/>
                  </a:lnTo>
                  <a:lnTo>
                    <a:pt x="70" y="448"/>
                  </a:lnTo>
                  <a:lnTo>
                    <a:pt x="53" y="427"/>
                  </a:lnTo>
                  <a:lnTo>
                    <a:pt x="38" y="405"/>
                  </a:lnTo>
                  <a:lnTo>
                    <a:pt x="25" y="381"/>
                  </a:lnTo>
                  <a:lnTo>
                    <a:pt x="15" y="355"/>
                  </a:lnTo>
                  <a:lnTo>
                    <a:pt x="7" y="330"/>
                  </a:lnTo>
                  <a:lnTo>
                    <a:pt x="2" y="301"/>
                  </a:lnTo>
                  <a:lnTo>
                    <a:pt x="0" y="27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Freeform 2673">
              <a:extLst>
                <a:ext uri="{FF2B5EF4-FFF2-40B4-BE49-F238E27FC236}">
                  <a16:creationId xmlns:a16="http://schemas.microsoft.com/office/drawing/2014/main" id="{CFEC4CEA-9941-9B9B-E96E-5785367B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479"/>
              <a:ext cx="579" cy="538"/>
            </a:xfrm>
            <a:custGeom>
              <a:avLst/>
              <a:gdLst>
                <a:gd name="T0" fmla="*/ 2 w 571"/>
                <a:gd name="T1" fmla="*/ 681 h 512"/>
                <a:gd name="T2" fmla="*/ 13 w 571"/>
                <a:gd name="T3" fmla="*/ 535 h 512"/>
                <a:gd name="T4" fmla="*/ 35 w 571"/>
                <a:gd name="T5" fmla="*/ 400 h 512"/>
                <a:gd name="T6" fmla="*/ 87 w 571"/>
                <a:gd name="T7" fmla="*/ 275 h 512"/>
                <a:gd name="T8" fmla="*/ 144 w 571"/>
                <a:gd name="T9" fmla="*/ 174 h 512"/>
                <a:gd name="T10" fmla="*/ 201 w 571"/>
                <a:gd name="T11" fmla="*/ 96 h 512"/>
                <a:gd name="T12" fmla="*/ 272 w 571"/>
                <a:gd name="T13" fmla="*/ 38 h 512"/>
                <a:gd name="T14" fmla="*/ 350 w 571"/>
                <a:gd name="T15" fmla="*/ 2 h 512"/>
                <a:gd name="T16" fmla="*/ 430 w 571"/>
                <a:gd name="T17" fmla="*/ 2 h 512"/>
                <a:gd name="T18" fmla="*/ 503 w 571"/>
                <a:gd name="T19" fmla="*/ 38 h 512"/>
                <a:gd name="T20" fmla="*/ 571 w 571"/>
                <a:gd name="T21" fmla="*/ 96 h 512"/>
                <a:gd name="T22" fmla="*/ 637 w 571"/>
                <a:gd name="T23" fmla="*/ 174 h 512"/>
                <a:gd name="T24" fmla="*/ 685 w 571"/>
                <a:gd name="T25" fmla="*/ 275 h 512"/>
                <a:gd name="T26" fmla="*/ 730 w 571"/>
                <a:gd name="T27" fmla="*/ 400 h 512"/>
                <a:gd name="T28" fmla="*/ 756 w 571"/>
                <a:gd name="T29" fmla="*/ 535 h 512"/>
                <a:gd name="T30" fmla="*/ 774 w 571"/>
                <a:gd name="T31" fmla="*/ 681 h 512"/>
                <a:gd name="T32" fmla="*/ 774 w 571"/>
                <a:gd name="T33" fmla="*/ 836 h 512"/>
                <a:gd name="T34" fmla="*/ 756 w 571"/>
                <a:gd name="T35" fmla="*/ 995 h 512"/>
                <a:gd name="T36" fmla="*/ 730 w 571"/>
                <a:gd name="T37" fmla="*/ 1119 h 512"/>
                <a:gd name="T38" fmla="*/ 685 w 571"/>
                <a:gd name="T39" fmla="*/ 1242 h 512"/>
                <a:gd name="T40" fmla="*/ 637 w 571"/>
                <a:gd name="T41" fmla="*/ 1350 h 512"/>
                <a:gd name="T42" fmla="*/ 571 w 571"/>
                <a:gd name="T43" fmla="*/ 1430 h 512"/>
                <a:gd name="T44" fmla="*/ 503 w 571"/>
                <a:gd name="T45" fmla="*/ 1491 h 512"/>
                <a:gd name="T46" fmla="*/ 430 w 571"/>
                <a:gd name="T47" fmla="*/ 1523 h 512"/>
                <a:gd name="T48" fmla="*/ 350 w 571"/>
                <a:gd name="T49" fmla="*/ 1523 h 512"/>
                <a:gd name="T50" fmla="*/ 272 w 571"/>
                <a:gd name="T51" fmla="*/ 1491 h 512"/>
                <a:gd name="T52" fmla="*/ 201 w 571"/>
                <a:gd name="T53" fmla="*/ 1430 h 512"/>
                <a:gd name="T54" fmla="*/ 144 w 571"/>
                <a:gd name="T55" fmla="*/ 1350 h 512"/>
                <a:gd name="T56" fmla="*/ 87 w 571"/>
                <a:gd name="T57" fmla="*/ 1242 h 512"/>
                <a:gd name="T58" fmla="*/ 35 w 571"/>
                <a:gd name="T59" fmla="*/ 1119 h 512"/>
                <a:gd name="T60" fmla="*/ 13 w 571"/>
                <a:gd name="T61" fmla="*/ 995 h 512"/>
                <a:gd name="T62" fmla="*/ 2 w 571"/>
                <a:gd name="T63" fmla="*/ 836 h 5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71" h="512">
                  <a:moveTo>
                    <a:pt x="0" y="256"/>
                  </a:moveTo>
                  <a:lnTo>
                    <a:pt x="2" y="229"/>
                  </a:lnTo>
                  <a:lnTo>
                    <a:pt x="7" y="204"/>
                  </a:lnTo>
                  <a:lnTo>
                    <a:pt x="13" y="180"/>
                  </a:lnTo>
                  <a:lnTo>
                    <a:pt x="23" y="156"/>
                  </a:lnTo>
                  <a:lnTo>
                    <a:pt x="35" y="134"/>
                  </a:lnTo>
                  <a:lnTo>
                    <a:pt x="49" y="113"/>
                  </a:lnTo>
                  <a:lnTo>
                    <a:pt x="65" y="93"/>
                  </a:lnTo>
                  <a:lnTo>
                    <a:pt x="84" y="75"/>
                  </a:lnTo>
                  <a:lnTo>
                    <a:pt x="104" y="59"/>
                  </a:lnTo>
                  <a:lnTo>
                    <a:pt x="127" y="44"/>
                  </a:lnTo>
                  <a:lnTo>
                    <a:pt x="150" y="32"/>
                  </a:lnTo>
                  <a:lnTo>
                    <a:pt x="175" y="20"/>
                  </a:lnTo>
                  <a:lnTo>
                    <a:pt x="201" y="12"/>
                  </a:lnTo>
                  <a:lnTo>
                    <a:pt x="229" y="5"/>
                  </a:lnTo>
                  <a:lnTo>
                    <a:pt x="257" y="2"/>
                  </a:lnTo>
                  <a:lnTo>
                    <a:pt x="286" y="0"/>
                  </a:lnTo>
                  <a:lnTo>
                    <a:pt x="316" y="2"/>
                  </a:lnTo>
                  <a:lnTo>
                    <a:pt x="343" y="5"/>
                  </a:lnTo>
                  <a:lnTo>
                    <a:pt x="371" y="12"/>
                  </a:lnTo>
                  <a:lnTo>
                    <a:pt x="396" y="20"/>
                  </a:lnTo>
                  <a:lnTo>
                    <a:pt x="421" y="32"/>
                  </a:lnTo>
                  <a:lnTo>
                    <a:pt x="446" y="44"/>
                  </a:lnTo>
                  <a:lnTo>
                    <a:pt x="468" y="59"/>
                  </a:lnTo>
                  <a:lnTo>
                    <a:pt x="488" y="75"/>
                  </a:lnTo>
                  <a:lnTo>
                    <a:pt x="506" y="93"/>
                  </a:lnTo>
                  <a:lnTo>
                    <a:pt x="523" y="113"/>
                  </a:lnTo>
                  <a:lnTo>
                    <a:pt x="536" y="134"/>
                  </a:lnTo>
                  <a:lnTo>
                    <a:pt x="550" y="156"/>
                  </a:lnTo>
                  <a:lnTo>
                    <a:pt x="558" y="180"/>
                  </a:lnTo>
                  <a:lnTo>
                    <a:pt x="565" y="204"/>
                  </a:lnTo>
                  <a:lnTo>
                    <a:pt x="570" y="229"/>
                  </a:lnTo>
                  <a:lnTo>
                    <a:pt x="571" y="256"/>
                  </a:lnTo>
                  <a:lnTo>
                    <a:pt x="570" y="282"/>
                  </a:lnTo>
                  <a:lnTo>
                    <a:pt x="565" y="307"/>
                  </a:lnTo>
                  <a:lnTo>
                    <a:pt x="558" y="333"/>
                  </a:lnTo>
                  <a:lnTo>
                    <a:pt x="550" y="355"/>
                  </a:lnTo>
                  <a:lnTo>
                    <a:pt x="536" y="378"/>
                  </a:lnTo>
                  <a:lnTo>
                    <a:pt x="523" y="399"/>
                  </a:lnTo>
                  <a:lnTo>
                    <a:pt x="506" y="418"/>
                  </a:lnTo>
                  <a:lnTo>
                    <a:pt x="488" y="438"/>
                  </a:lnTo>
                  <a:lnTo>
                    <a:pt x="468" y="454"/>
                  </a:lnTo>
                  <a:lnTo>
                    <a:pt x="446" y="468"/>
                  </a:lnTo>
                  <a:lnTo>
                    <a:pt x="421" y="481"/>
                  </a:lnTo>
                  <a:lnTo>
                    <a:pt x="396" y="492"/>
                  </a:lnTo>
                  <a:lnTo>
                    <a:pt x="371" y="501"/>
                  </a:lnTo>
                  <a:lnTo>
                    <a:pt x="343" y="506"/>
                  </a:lnTo>
                  <a:lnTo>
                    <a:pt x="316" y="511"/>
                  </a:lnTo>
                  <a:lnTo>
                    <a:pt x="286" y="512"/>
                  </a:lnTo>
                  <a:lnTo>
                    <a:pt x="257" y="511"/>
                  </a:lnTo>
                  <a:lnTo>
                    <a:pt x="229" y="506"/>
                  </a:lnTo>
                  <a:lnTo>
                    <a:pt x="201" y="501"/>
                  </a:lnTo>
                  <a:lnTo>
                    <a:pt x="175" y="492"/>
                  </a:lnTo>
                  <a:lnTo>
                    <a:pt x="150" y="481"/>
                  </a:lnTo>
                  <a:lnTo>
                    <a:pt x="127" y="468"/>
                  </a:lnTo>
                  <a:lnTo>
                    <a:pt x="104" y="454"/>
                  </a:lnTo>
                  <a:lnTo>
                    <a:pt x="84" y="438"/>
                  </a:lnTo>
                  <a:lnTo>
                    <a:pt x="65" y="418"/>
                  </a:lnTo>
                  <a:lnTo>
                    <a:pt x="49" y="399"/>
                  </a:lnTo>
                  <a:lnTo>
                    <a:pt x="35" y="378"/>
                  </a:lnTo>
                  <a:lnTo>
                    <a:pt x="23" y="355"/>
                  </a:lnTo>
                  <a:lnTo>
                    <a:pt x="13" y="333"/>
                  </a:lnTo>
                  <a:lnTo>
                    <a:pt x="7" y="307"/>
                  </a:lnTo>
                  <a:lnTo>
                    <a:pt x="2" y="282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Freeform 2674">
              <a:extLst>
                <a:ext uri="{FF2B5EF4-FFF2-40B4-BE49-F238E27FC236}">
                  <a16:creationId xmlns:a16="http://schemas.microsoft.com/office/drawing/2014/main" id="{A1F6A225-3A07-E2F8-750A-73D5BE0CC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479"/>
              <a:ext cx="579" cy="538"/>
            </a:xfrm>
            <a:custGeom>
              <a:avLst/>
              <a:gdLst>
                <a:gd name="T0" fmla="*/ 2 w 571"/>
                <a:gd name="T1" fmla="*/ 681 h 512"/>
                <a:gd name="T2" fmla="*/ 13 w 571"/>
                <a:gd name="T3" fmla="*/ 535 h 512"/>
                <a:gd name="T4" fmla="*/ 35 w 571"/>
                <a:gd name="T5" fmla="*/ 400 h 512"/>
                <a:gd name="T6" fmla="*/ 87 w 571"/>
                <a:gd name="T7" fmla="*/ 275 h 512"/>
                <a:gd name="T8" fmla="*/ 144 w 571"/>
                <a:gd name="T9" fmla="*/ 174 h 512"/>
                <a:gd name="T10" fmla="*/ 201 w 571"/>
                <a:gd name="T11" fmla="*/ 96 h 512"/>
                <a:gd name="T12" fmla="*/ 272 w 571"/>
                <a:gd name="T13" fmla="*/ 38 h 512"/>
                <a:gd name="T14" fmla="*/ 350 w 571"/>
                <a:gd name="T15" fmla="*/ 2 h 512"/>
                <a:gd name="T16" fmla="*/ 430 w 571"/>
                <a:gd name="T17" fmla="*/ 2 h 512"/>
                <a:gd name="T18" fmla="*/ 503 w 571"/>
                <a:gd name="T19" fmla="*/ 38 h 512"/>
                <a:gd name="T20" fmla="*/ 571 w 571"/>
                <a:gd name="T21" fmla="*/ 96 h 512"/>
                <a:gd name="T22" fmla="*/ 637 w 571"/>
                <a:gd name="T23" fmla="*/ 174 h 512"/>
                <a:gd name="T24" fmla="*/ 685 w 571"/>
                <a:gd name="T25" fmla="*/ 275 h 512"/>
                <a:gd name="T26" fmla="*/ 730 w 571"/>
                <a:gd name="T27" fmla="*/ 400 h 512"/>
                <a:gd name="T28" fmla="*/ 756 w 571"/>
                <a:gd name="T29" fmla="*/ 535 h 512"/>
                <a:gd name="T30" fmla="*/ 774 w 571"/>
                <a:gd name="T31" fmla="*/ 681 h 512"/>
                <a:gd name="T32" fmla="*/ 774 w 571"/>
                <a:gd name="T33" fmla="*/ 836 h 512"/>
                <a:gd name="T34" fmla="*/ 756 w 571"/>
                <a:gd name="T35" fmla="*/ 995 h 512"/>
                <a:gd name="T36" fmla="*/ 730 w 571"/>
                <a:gd name="T37" fmla="*/ 1119 h 512"/>
                <a:gd name="T38" fmla="*/ 685 w 571"/>
                <a:gd name="T39" fmla="*/ 1242 h 512"/>
                <a:gd name="T40" fmla="*/ 637 w 571"/>
                <a:gd name="T41" fmla="*/ 1350 h 512"/>
                <a:gd name="T42" fmla="*/ 571 w 571"/>
                <a:gd name="T43" fmla="*/ 1430 h 512"/>
                <a:gd name="T44" fmla="*/ 503 w 571"/>
                <a:gd name="T45" fmla="*/ 1491 h 512"/>
                <a:gd name="T46" fmla="*/ 430 w 571"/>
                <a:gd name="T47" fmla="*/ 1523 h 512"/>
                <a:gd name="T48" fmla="*/ 350 w 571"/>
                <a:gd name="T49" fmla="*/ 1523 h 512"/>
                <a:gd name="T50" fmla="*/ 272 w 571"/>
                <a:gd name="T51" fmla="*/ 1491 h 512"/>
                <a:gd name="T52" fmla="*/ 201 w 571"/>
                <a:gd name="T53" fmla="*/ 1430 h 512"/>
                <a:gd name="T54" fmla="*/ 144 w 571"/>
                <a:gd name="T55" fmla="*/ 1350 h 512"/>
                <a:gd name="T56" fmla="*/ 87 w 571"/>
                <a:gd name="T57" fmla="*/ 1242 h 512"/>
                <a:gd name="T58" fmla="*/ 35 w 571"/>
                <a:gd name="T59" fmla="*/ 1119 h 512"/>
                <a:gd name="T60" fmla="*/ 13 w 571"/>
                <a:gd name="T61" fmla="*/ 995 h 512"/>
                <a:gd name="T62" fmla="*/ 2 w 571"/>
                <a:gd name="T63" fmla="*/ 836 h 5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71" h="512">
                  <a:moveTo>
                    <a:pt x="0" y="256"/>
                  </a:moveTo>
                  <a:lnTo>
                    <a:pt x="2" y="229"/>
                  </a:lnTo>
                  <a:lnTo>
                    <a:pt x="7" y="204"/>
                  </a:lnTo>
                  <a:lnTo>
                    <a:pt x="13" y="180"/>
                  </a:lnTo>
                  <a:lnTo>
                    <a:pt x="23" y="156"/>
                  </a:lnTo>
                  <a:lnTo>
                    <a:pt x="35" y="134"/>
                  </a:lnTo>
                  <a:lnTo>
                    <a:pt x="49" y="113"/>
                  </a:lnTo>
                  <a:lnTo>
                    <a:pt x="65" y="93"/>
                  </a:lnTo>
                  <a:lnTo>
                    <a:pt x="84" y="75"/>
                  </a:lnTo>
                  <a:lnTo>
                    <a:pt x="104" y="59"/>
                  </a:lnTo>
                  <a:lnTo>
                    <a:pt x="127" y="44"/>
                  </a:lnTo>
                  <a:lnTo>
                    <a:pt x="150" y="32"/>
                  </a:lnTo>
                  <a:lnTo>
                    <a:pt x="175" y="20"/>
                  </a:lnTo>
                  <a:lnTo>
                    <a:pt x="201" y="12"/>
                  </a:lnTo>
                  <a:lnTo>
                    <a:pt x="229" y="5"/>
                  </a:lnTo>
                  <a:lnTo>
                    <a:pt x="257" y="2"/>
                  </a:lnTo>
                  <a:lnTo>
                    <a:pt x="286" y="0"/>
                  </a:lnTo>
                  <a:lnTo>
                    <a:pt x="316" y="2"/>
                  </a:lnTo>
                  <a:lnTo>
                    <a:pt x="343" y="5"/>
                  </a:lnTo>
                  <a:lnTo>
                    <a:pt x="371" y="12"/>
                  </a:lnTo>
                  <a:lnTo>
                    <a:pt x="396" y="20"/>
                  </a:lnTo>
                  <a:lnTo>
                    <a:pt x="421" y="32"/>
                  </a:lnTo>
                  <a:lnTo>
                    <a:pt x="446" y="44"/>
                  </a:lnTo>
                  <a:lnTo>
                    <a:pt x="468" y="59"/>
                  </a:lnTo>
                  <a:lnTo>
                    <a:pt x="488" y="75"/>
                  </a:lnTo>
                  <a:lnTo>
                    <a:pt x="506" y="93"/>
                  </a:lnTo>
                  <a:lnTo>
                    <a:pt x="523" y="113"/>
                  </a:lnTo>
                  <a:lnTo>
                    <a:pt x="536" y="134"/>
                  </a:lnTo>
                  <a:lnTo>
                    <a:pt x="550" y="156"/>
                  </a:lnTo>
                  <a:lnTo>
                    <a:pt x="558" y="180"/>
                  </a:lnTo>
                  <a:lnTo>
                    <a:pt x="565" y="204"/>
                  </a:lnTo>
                  <a:lnTo>
                    <a:pt x="570" y="229"/>
                  </a:lnTo>
                  <a:lnTo>
                    <a:pt x="571" y="256"/>
                  </a:lnTo>
                  <a:lnTo>
                    <a:pt x="570" y="282"/>
                  </a:lnTo>
                  <a:lnTo>
                    <a:pt x="565" y="307"/>
                  </a:lnTo>
                  <a:lnTo>
                    <a:pt x="558" y="333"/>
                  </a:lnTo>
                  <a:lnTo>
                    <a:pt x="550" y="355"/>
                  </a:lnTo>
                  <a:lnTo>
                    <a:pt x="536" y="378"/>
                  </a:lnTo>
                  <a:lnTo>
                    <a:pt x="523" y="399"/>
                  </a:lnTo>
                  <a:lnTo>
                    <a:pt x="506" y="418"/>
                  </a:lnTo>
                  <a:lnTo>
                    <a:pt x="488" y="438"/>
                  </a:lnTo>
                  <a:lnTo>
                    <a:pt x="468" y="454"/>
                  </a:lnTo>
                  <a:lnTo>
                    <a:pt x="446" y="468"/>
                  </a:lnTo>
                  <a:lnTo>
                    <a:pt x="421" y="481"/>
                  </a:lnTo>
                  <a:lnTo>
                    <a:pt x="396" y="492"/>
                  </a:lnTo>
                  <a:lnTo>
                    <a:pt x="371" y="501"/>
                  </a:lnTo>
                  <a:lnTo>
                    <a:pt x="343" y="506"/>
                  </a:lnTo>
                  <a:lnTo>
                    <a:pt x="316" y="511"/>
                  </a:lnTo>
                  <a:lnTo>
                    <a:pt x="286" y="512"/>
                  </a:lnTo>
                  <a:lnTo>
                    <a:pt x="257" y="511"/>
                  </a:lnTo>
                  <a:lnTo>
                    <a:pt x="229" y="506"/>
                  </a:lnTo>
                  <a:lnTo>
                    <a:pt x="201" y="501"/>
                  </a:lnTo>
                  <a:lnTo>
                    <a:pt x="175" y="492"/>
                  </a:lnTo>
                  <a:lnTo>
                    <a:pt x="150" y="481"/>
                  </a:lnTo>
                  <a:lnTo>
                    <a:pt x="127" y="468"/>
                  </a:lnTo>
                  <a:lnTo>
                    <a:pt x="104" y="454"/>
                  </a:lnTo>
                  <a:lnTo>
                    <a:pt x="84" y="438"/>
                  </a:lnTo>
                  <a:lnTo>
                    <a:pt x="65" y="418"/>
                  </a:lnTo>
                  <a:lnTo>
                    <a:pt x="49" y="399"/>
                  </a:lnTo>
                  <a:lnTo>
                    <a:pt x="35" y="378"/>
                  </a:lnTo>
                  <a:lnTo>
                    <a:pt x="23" y="355"/>
                  </a:lnTo>
                  <a:lnTo>
                    <a:pt x="13" y="333"/>
                  </a:lnTo>
                  <a:lnTo>
                    <a:pt x="7" y="307"/>
                  </a:lnTo>
                  <a:lnTo>
                    <a:pt x="2" y="282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Freeform 2675">
              <a:extLst>
                <a:ext uri="{FF2B5EF4-FFF2-40B4-BE49-F238E27FC236}">
                  <a16:creationId xmlns:a16="http://schemas.microsoft.com/office/drawing/2014/main" id="{2B07A2C6-FE02-900E-25AE-F1A15A128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2732"/>
              <a:ext cx="40" cy="37"/>
            </a:xfrm>
            <a:custGeom>
              <a:avLst/>
              <a:gdLst>
                <a:gd name="T0" fmla="*/ 40 w 40"/>
                <a:gd name="T1" fmla="*/ 54 h 35"/>
                <a:gd name="T2" fmla="*/ 39 w 40"/>
                <a:gd name="T3" fmla="*/ 79 h 35"/>
                <a:gd name="T4" fmla="*/ 34 w 40"/>
                <a:gd name="T5" fmla="*/ 103 h 35"/>
                <a:gd name="T6" fmla="*/ 27 w 40"/>
                <a:gd name="T7" fmla="*/ 111 h 35"/>
                <a:gd name="T8" fmla="*/ 20 w 40"/>
                <a:gd name="T9" fmla="*/ 117 h 35"/>
                <a:gd name="T10" fmla="*/ 12 w 40"/>
                <a:gd name="T11" fmla="*/ 111 h 35"/>
                <a:gd name="T12" fmla="*/ 7 w 40"/>
                <a:gd name="T13" fmla="*/ 103 h 35"/>
                <a:gd name="T14" fmla="*/ 2 w 40"/>
                <a:gd name="T15" fmla="*/ 79 h 35"/>
                <a:gd name="T16" fmla="*/ 0 w 40"/>
                <a:gd name="T17" fmla="*/ 54 h 35"/>
                <a:gd name="T18" fmla="*/ 2 w 40"/>
                <a:gd name="T19" fmla="*/ 39 h 35"/>
                <a:gd name="T20" fmla="*/ 7 w 40"/>
                <a:gd name="T21" fmla="*/ 5 h 35"/>
                <a:gd name="T22" fmla="*/ 12 w 40"/>
                <a:gd name="T23" fmla="*/ 0 h 35"/>
                <a:gd name="T24" fmla="*/ 20 w 40"/>
                <a:gd name="T25" fmla="*/ 0 h 35"/>
                <a:gd name="T26" fmla="*/ 27 w 40"/>
                <a:gd name="T27" fmla="*/ 0 h 35"/>
                <a:gd name="T28" fmla="*/ 34 w 40"/>
                <a:gd name="T29" fmla="*/ 5 h 35"/>
                <a:gd name="T30" fmla="*/ 39 w 40"/>
                <a:gd name="T31" fmla="*/ 39 h 35"/>
                <a:gd name="T32" fmla="*/ 40 w 40"/>
                <a:gd name="T33" fmla="*/ 54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35">
                  <a:moveTo>
                    <a:pt x="40" y="17"/>
                  </a:moveTo>
                  <a:lnTo>
                    <a:pt x="39" y="24"/>
                  </a:lnTo>
                  <a:lnTo>
                    <a:pt x="34" y="30"/>
                  </a:lnTo>
                  <a:lnTo>
                    <a:pt x="27" y="33"/>
                  </a:lnTo>
                  <a:lnTo>
                    <a:pt x="20" y="35"/>
                  </a:lnTo>
                  <a:lnTo>
                    <a:pt x="12" y="33"/>
                  </a:lnTo>
                  <a:lnTo>
                    <a:pt x="7" y="30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7" y="5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5"/>
                  </a:lnTo>
                  <a:lnTo>
                    <a:pt x="39" y="11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Freeform 2676">
              <a:extLst>
                <a:ext uri="{FF2B5EF4-FFF2-40B4-BE49-F238E27FC236}">
                  <a16:creationId xmlns:a16="http://schemas.microsoft.com/office/drawing/2014/main" id="{1786CF4A-A019-9B2B-665B-3B74B71D2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2732"/>
              <a:ext cx="40" cy="37"/>
            </a:xfrm>
            <a:custGeom>
              <a:avLst/>
              <a:gdLst>
                <a:gd name="T0" fmla="*/ 40 w 40"/>
                <a:gd name="T1" fmla="*/ 54 h 35"/>
                <a:gd name="T2" fmla="*/ 39 w 40"/>
                <a:gd name="T3" fmla="*/ 79 h 35"/>
                <a:gd name="T4" fmla="*/ 34 w 40"/>
                <a:gd name="T5" fmla="*/ 103 h 35"/>
                <a:gd name="T6" fmla="*/ 27 w 40"/>
                <a:gd name="T7" fmla="*/ 111 h 35"/>
                <a:gd name="T8" fmla="*/ 20 w 40"/>
                <a:gd name="T9" fmla="*/ 117 h 35"/>
                <a:gd name="T10" fmla="*/ 12 w 40"/>
                <a:gd name="T11" fmla="*/ 111 h 35"/>
                <a:gd name="T12" fmla="*/ 7 w 40"/>
                <a:gd name="T13" fmla="*/ 103 h 35"/>
                <a:gd name="T14" fmla="*/ 2 w 40"/>
                <a:gd name="T15" fmla="*/ 79 h 35"/>
                <a:gd name="T16" fmla="*/ 0 w 40"/>
                <a:gd name="T17" fmla="*/ 54 h 35"/>
                <a:gd name="T18" fmla="*/ 2 w 40"/>
                <a:gd name="T19" fmla="*/ 39 h 35"/>
                <a:gd name="T20" fmla="*/ 7 w 40"/>
                <a:gd name="T21" fmla="*/ 5 h 35"/>
                <a:gd name="T22" fmla="*/ 12 w 40"/>
                <a:gd name="T23" fmla="*/ 0 h 35"/>
                <a:gd name="T24" fmla="*/ 20 w 40"/>
                <a:gd name="T25" fmla="*/ 0 h 35"/>
                <a:gd name="T26" fmla="*/ 27 w 40"/>
                <a:gd name="T27" fmla="*/ 0 h 35"/>
                <a:gd name="T28" fmla="*/ 34 w 40"/>
                <a:gd name="T29" fmla="*/ 5 h 35"/>
                <a:gd name="T30" fmla="*/ 39 w 40"/>
                <a:gd name="T31" fmla="*/ 39 h 35"/>
                <a:gd name="T32" fmla="*/ 40 w 40"/>
                <a:gd name="T33" fmla="*/ 54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35">
                  <a:moveTo>
                    <a:pt x="40" y="17"/>
                  </a:moveTo>
                  <a:lnTo>
                    <a:pt x="39" y="24"/>
                  </a:lnTo>
                  <a:lnTo>
                    <a:pt x="34" y="30"/>
                  </a:lnTo>
                  <a:lnTo>
                    <a:pt x="27" y="33"/>
                  </a:lnTo>
                  <a:lnTo>
                    <a:pt x="20" y="35"/>
                  </a:lnTo>
                  <a:lnTo>
                    <a:pt x="12" y="33"/>
                  </a:lnTo>
                  <a:lnTo>
                    <a:pt x="7" y="30"/>
                  </a:lnTo>
                  <a:lnTo>
                    <a:pt x="2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7" y="5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5"/>
                  </a:lnTo>
                  <a:lnTo>
                    <a:pt x="39" y="11"/>
                  </a:lnTo>
                  <a:lnTo>
                    <a:pt x="40" y="1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Freeform 2677">
              <a:extLst>
                <a:ext uri="{FF2B5EF4-FFF2-40B4-BE49-F238E27FC236}">
                  <a16:creationId xmlns:a16="http://schemas.microsoft.com/office/drawing/2014/main" id="{B2175F35-3F5D-3BD6-9660-E51628C55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" y="2561"/>
              <a:ext cx="46" cy="40"/>
            </a:xfrm>
            <a:custGeom>
              <a:avLst/>
              <a:gdLst>
                <a:gd name="T0" fmla="*/ 10 w 45"/>
                <a:gd name="T1" fmla="*/ 115 h 38"/>
                <a:gd name="T2" fmla="*/ 67 w 45"/>
                <a:gd name="T3" fmla="*/ 9 h 38"/>
                <a:gd name="T4" fmla="*/ 57 w 45"/>
                <a:gd name="T5" fmla="*/ 0 h 38"/>
                <a:gd name="T6" fmla="*/ 0 w 45"/>
                <a:gd name="T7" fmla="*/ 92 h 38"/>
                <a:gd name="T8" fmla="*/ 10 w 45"/>
                <a:gd name="T9" fmla="*/ 115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8">
                  <a:moveTo>
                    <a:pt x="10" y="38"/>
                  </a:moveTo>
                  <a:lnTo>
                    <a:pt x="45" y="9"/>
                  </a:lnTo>
                  <a:lnTo>
                    <a:pt x="35" y="0"/>
                  </a:lnTo>
                  <a:lnTo>
                    <a:pt x="0" y="29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Rectangle 2678">
              <a:extLst>
                <a:ext uri="{FF2B5EF4-FFF2-40B4-BE49-F238E27FC236}">
                  <a16:creationId xmlns:a16="http://schemas.microsoft.com/office/drawing/2014/main" id="{4A823E09-7AF2-DBB2-09F9-A9AC452CC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2485"/>
              <a:ext cx="13" cy="4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2679">
              <a:extLst>
                <a:ext uri="{FF2B5EF4-FFF2-40B4-BE49-F238E27FC236}">
                  <a16:creationId xmlns:a16="http://schemas.microsoft.com/office/drawing/2014/main" id="{E9946050-0BD6-E79E-2321-07CA983F3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962"/>
              <a:ext cx="15" cy="45"/>
            </a:xfrm>
            <a:custGeom>
              <a:avLst/>
              <a:gdLst>
                <a:gd name="T0" fmla="*/ 15 w 15"/>
                <a:gd name="T1" fmla="*/ 115 h 43"/>
                <a:gd name="T2" fmla="*/ 13 w 15"/>
                <a:gd name="T3" fmla="*/ 0 h 43"/>
                <a:gd name="T4" fmla="*/ 0 w 15"/>
                <a:gd name="T5" fmla="*/ 2 h 43"/>
                <a:gd name="T6" fmla="*/ 0 w 15"/>
                <a:gd name="T7" fmla="*/ 115 h 43"/>
                <a:gd name="T8" fmla="*/ 15 w 15"/>
                <a:gd name="T9" fmla="*/ 11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43">
                  <a:moveTo>
                    <a:pt x="15" y="43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0" y="43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Freeform 2680">
              <a:extLst>
                <a:ext uri="{FF2B5EF4-FFF2-40B4-BE49-F238E27FC236}">
                  <a16:creationId xmlns:a16="http://schemas.microsoft.com/office/drawing/2014/main" id="{73FA48B5-63B5-DA8F-8CF0-32BD55E35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2959"/>
              <a:ext cx="27" cy="30"/>
            </a:xfrm>
            <a:custGeom>
              <a:avLst/>
              <a:gdLst>
                <a:gd name="T0" fmla="*/ 57 w 26"/>
                <a:gd name="T1" fmla="*/ 46 h 29"/>
                <a:gd name="T2" fmla="*/ 11 w 26"/>
                <a:gd name="T3" fmla="*/ 0 h 29"/>
                <a:gd name="T4" fmla="*/ 0 w 26"/>
                <a:gd name="T5" fmla="*/ 6 h 29"/>
                <a:gd name="T6" fmla="*/ 37 w 26"/>
                <a:gd name="T7" fmla="*/ 58 h 29"/>
                <a:gd name="T8" fmla="*/ 57 w 26"/>
                <a:gd name="T9" fmla="*/ 46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9">
                  <a:moveTo>
                    <a:pt x="26" y="2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15" y="29"/>
                  </a:lnTo>
                  <a:lnTo>
                    <a:pt x="26" y="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Freeform 2681">
              <a:extLst>
                <a:ext uri="{FF2B5EF4-FFF2-40B4-BE49-F238E27FC236}">
                  <a16:creationId xmlns:a16="http://schemas.microsoft.com/office/drawing/2014/main" id="{BA7D98EE-45AC-B07E-7275-DB5C4E637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2832"/>
              <a:ext cx="33" cy="25"/>
            </a:xfrm>
            <a:custGeom>
              <a:avLst/>
              <a:gdLst>
                <a:gd name="T0" fmla="*/ 60 w 32"/>
                <a:gd name="T1" fmla="*/ 35 h 24"/>
                <a:gd name="T2" fmla="*/ 7 w 32"/>
                <a:gd name="T3" fmla="*/ 0 h 24"/>
                <a:gd name="T4" fmla="*/ 0 w 32"/>
                <a:gd name="T5" fmla="*/ 10 h 24"/>
                <a:gd name="T6" fmla="*/ 47 w 32"/>
                <a:gd name="T7" fmla="*/ 56 h 24"/>
                <a:gd name="T8" fmla="*/ 60 w 32"/>
                <a:gd name="T9" fmla="*/ 3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24">
                  <a:moveTo>
                    <a:pt x="32" y="13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25" y="24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Freeform 2682">
              <a:extLst>
                <a:ext uri="{FF2B5EF4-FFF2-40B4-BE49-F238E27FC236}">
                  <a16:creationId xmlns:a16="http://schemas.microsoft.com/office/drawing/2014/main" id="{46C8B669-F7EE-FD1B-8FBE-2E43E564E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2504"/>
              <a:ext cx="30" cy="31"/>
            </a:xfrm>
            <a:custGeom>
              <a:avLst/>
              <a:gdLst>
                <a:gd name="T0" fmla="*/ 58 w 29"/>
                <a:gd name="T1" fmla="*/ 102 h 29"/>
                <a:gd name="T2" fmla="*/ 14 w 29"/>
                <a:gd name="T3" fmla="*/ 0 h 29"/>
                <a:gd name="T4" fmla="*/ 0 w 29"/>
                <a:gd name="T5" fmla="*/ 6 h 29"/>
                <a:gd name="T6" fmla="*/ 37 w 29"/>
                <a:gd name="T7" fmla="*/ 125 h 29"/>
                <a:gd name="T8" fmla="*/ 58 w 29"/>
                <a:gd name="T9" fmla="*/ 10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9">
                  <a:moveTo>
                    <a:pt x="29" y="23"/>
                  </a:moveTo>
                  <a:lnTo>
                    <a:pt x="14" y="0"/>
                  </a:lnTo>
                  <a:lnTo>
                    <a:pt x="0" y="6"/>
                  </a:lnTo>
                  <a:lnTo>
                    <a:pt x="15" y="29"/>
                  </a:lnTo>
                  <a:lnTo>
                    <a:pt x="29" y="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Freeform 2683">
              <a:extLst>
                <a:ext uri="{FF2B5EF4-FFF2-40B4-BE49-F238E27FC236}">
                  <a16:creationId xmlns:a16="http://schemas.microsoft.com/office/drawing/2014/main" id="{EA55EE07-105C-C26C-0E46-60664426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" y="2506"/>
              <a:ext cx="28" cy="30"/>
            </a:xfrm>
            <a:custGeom>
              <a:avLst/>
              <a:gdLst>
                <a:gd name="T0" fmla="*/ 36 w 27"/>
                <a:gd name="T1" fmla="*/ 126 h 28"/>
                <a:gd name="T2" fmla="*/ 57 w 27"/>
                <a:gd name="T3" fmla="*/ 6 h 28"/>
                <a:gd name="T4" fmla="*/ 37 w 27"/>
                <a:gd name="T5" fmla="*/ 0 h 28"/>
                <a:gd name="T6" fmla="*/ 0 w 27"/>
                <a:gd name="T7" fmla="*/ 103 h 28"/>
                <a:gd name="T8" fmla="*/ 36 w 27"/>
                <a:gd name="T9" fmla="*/ 12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8">
                  <a:moveTo>
                    <a:pt x="14" y="28"/>
                  </a:moveTo>
                  <a:lnTo>
                    <a:pt x="27" y="6"/>
                  </a:lnTo>
                  <a:lnTo>
                    <a:pt x="15" y="0"/>
                  </a:lnTo>
                  <a:lnTo>
                    <a:pt x="0" y="22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Freeform 2684">
              <a:extLst>
                <a:ext uri="{FF2B5EF4-FFF2-40B4-BE49-F238E27FC236}">
                  <a16:creationId xmlns:a16="http://schemas.microsoft.com/office/drawing/2014/main" id="{E3583F30-9F7D-D199-8038-1CF25BD1D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2634"/>
              <a:ext cx="31" cy="25"/>
            </a:xfrm>
            <a:custGeom>
              <a:avLst/>
              <a:gdLst>
                <a:gd name="T0" fmla="*/ 5 w 30"/>
                <a:gd name="T1" fmla="*/ 145 h 23"/>
                <a:gd name="T2" fmla="*/ 59 w 30"/>
                <a:gd name="T3" fmla="*/ 64 h 23"/>
                <a:gd name="T4" fmla="*/ 49 w 30"/>
                <a:gd name="T5" fmla="*/ 0 h 23"/>
                <a:gd name="T6" fmla="*/ 0 w 30"/>
                <a:gd name="T7" fmla="*/ 70 h 23"/>
                <a:gd name="T8" fmla="*/ 5 w 30"/>
                <a:gd name="T9" fmla="*/ 14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3">
                  <a:moveTo>
                    <a:pt x="5" y="23"/>
                  </a:moveTo>
                  <a:lnTo>
                    <a:pt x="30" y="11"/>
                  </a:lnTo>
                  <a:lnTo>
                    <a:pt x="25" y="0"/>
                  </a:lnTo>
                  <a:lnTo>
                    <a:pt x="0" y="1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Freeform 2685">
              <a:extLst>
                <a:ext uri="{FF2B5EF4-FFF2-40B4-BE49-F238E27FC236}">
                  <a16:creationId xmlns:a16="http://schemas.microsoft.com/office/drawing/2014/main" id="{9A9B8F2A-D95E-099F-9502-D2968E5F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2962"/>
              <a:ext cx="28" cy="30"/>
            </a:xfrm>
            <a:custGeom>
              <a:avLst/>
              <a:gdLst>
                <a:gd name="T0" fmla="*/ 12 w 27"/>
                <a:gd name="T1" fmla="*/ 58 h 29"/>
                <a:gd name="T2" fmla="*/ 57 w 27"/>
                <a:gd name="T3" fmla="*/ 6 h 29"/>
                <a:gd name="T4" fmla="*/ 37 w 27"/>
                <a:gd name="T5" fmla="*/ 0 h 29"/>
                <a:gd name="T6" fmla="*/ 0 w 27"/>
                <a:gd name="T7" fmla="*/ 46 h 29"/>
                <a:gd name="T8" fmla="*/ 12 w 27"/>
                <a:gd name="T9" fmla="*/ 58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9">
                  <a:moveTo>
                    <a:pt x="12" y="29"/>
                  </a:moveTo>
                  <a:lnTo>
                    <a:pt x="27" y="6"/>
                  </a:lnTo>
                  <a:lnTo>
                    <a:pt x="15" y="0"/>
                  </a:lnTo>
                  <a:lnTo>
                    <a:pt x="0" y="23"/>
                  </a:lnTo>
                  <a:lnTo>
                    <a:pt x="12" y="2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Freeform 2686">
              <a:extLst>
                <a:ext uri="{FF2B5EF4-FFF2-40B4-BE49-F238E27FC236}">
                  <a16:creationId xmlns:a16="http://schemas.microsoft.com/office/drawing/2014/main" id="{1DE3140F-BC60-A23A-023C-653F71E5C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2898"/>
              <a:ext cx="44" cy="39"/>
            </a:xfrm>
            <a:custGeom>
              <a:avLst/>
              <a:gdLst>
                <a:gd name="T0" fmla="*/ 9 w 44"/>
                <a:gd name="T1" fmla="*/ 117 h 37"/>
                <a:gd name="T2" fmla="*/ 44 w 44"/>
                <a:gd name="T3" fmla="*/ 9 h 37"/>
                <a:gd name="T4" fmla="*/ 35 w 44"/>
                <a:gd name="T5" fmla="*/ 0 h 37"/>
                <a:gd name="T6" fmla="*/ 0 w 44"/>
                <a:gd name="T7" fmla="*/ 86 h 37"/>
                <a:gd name="T8" fmla="*/ 9 w 44"/>
                <a:gd name="T9" fmla="*/ 11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37">
                  <a:moveTo>
                    <a:pt x="9" y="37"/>
                  </a:moveTo>
                  <a:lnTo>
                    <a:pt x="44" y="9"/>
                  </a:lnTo>
                  <a:lnTo>
                    <a:pt x="35" y="0"/>
                  </a:lnTo>
                  <a:lnTo>
                    <a:pt x="0" y="27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Rectangle 2687">
              <a:extLst>
                <a:ext uri="{FF2B5EF4-FFF2-40B4-BE49-F238E27FC236}">
                  <a16:creationId xmlns:a16="http://schemas.microsoft.com/office/drawing/2014/main" id="{BDB49731-F557-FADF-EC9B-0705F8866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744"/>
              <a:ext cx="46" cy="1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2688">
              <a:extLst>
                <a:ext uri="{FF2B5EF4-FFF2-40B4-BE49-F238E27FC236}">
                  <a16:creationId xmlns:a16="http://schemas.microsoft.com/office/drawing/2014/main" id="{A96E23DE-9E55-EAF4-C4D4-E8F0FFB3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" y="2896"/>
              <a:ext cx="45" cy="37"/>
            </a:xfrm>
            <a:custGeom>
              <a:avLst/>
              <a:gdLst>
                <a:gd name="T0" fmla="*/ 0 w 44"/>
                <a:gd name="T1" fmla="*/ 35 h 35"/>
                <a:gd name="T2" fmla="*/ 56 w 44"/>
                <a:gd name="T3" fmla="*/ 117 h 35"/>
                <a:gd name="T4" fmla="*/ 66 w 44"/>
                <a:gd name="T5" fmla="*/ 89 h 35"/>
                <a:gd name="T6" fmla="*/ 9 w 44"/>
                <a:gd name="T7" fmla="*/ 0 h 35"/>
                <a:gd name="T8" fmla="*/ 0 w 44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35">
                  <a:moveTo>
                    <a:pt x="0" y="9"/>
                  </a:moveTo>
                  <a:lnTo>
                    <a:pt x="34" y="35"/>
                  </a:lnTo>
                  <a:lnTo>
                    <a:pt x="44" y="26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Freeform 2689">
              <a:extLst>
                <a:ext uri="{FF2B5EF4-FFF2-40B4-BE49-F238E27FC236}">
                  <a16:creationId xmlns:a16="http://schemas.microsoft.com/office/drawing/2014/main" id="{78084F1A-D31C-0F74-1B48-4EDCB93A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2560"/>
              <a:ext cx="44" cy="38"/>
            </a:xfrm>
            <a:custGeom>
              <a:avLst/>
              <a:gdLst>
                <a:gd name="T0" fmla="*/ 0 w 44"/>
                <a:gd name="T1" fmla="*/ 37 h 36"/>
                <a:gd name="T2" fmla="*/ 34 w 44"/>
                <a:gd name="T3" fmla="*/ 117 h 36"/>
                <a:gd name="T4" fmla="*/ 44 w 44"/>
                <a:gd name="T5" fmla="*/ 93 h 36"/>
                <a:gd name="T6" fmla="*/ 9 w 44"/>
                <a:gd name="T7" fmla="*/ 0 h 36"/>
                <a:gd name="T8" fmla="*/ 0 w 44"/>
                <a:gd name="T9" fmla="*/ 3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36">
                  <a:moveTo>
                    <a:pt x="0" y="10"/>
                  </a:moveTo>
                  <a:lnTo>
                    <a:pt x="34" y="36"/>
                  </a:lnTo>
                  <a:lnTo>
                    <a:pt x="44" y="2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Freeform 2690">
              <a:extLst>
                <a:ext uri="{FF2B5EF4-FFF2-40B4-BE49-F238E27FC236}">
                  <a16:creationId xmlns:a16="http://schemas.microsoft.com/office/drawing/2014/main" id="{CF9B1785-ABC1-BC37-4CE1-640C617310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7" y="2601"/>
              <a:ext cx="43" cy="23"/>
            </a:xfrm>
            <a:custGeom>
              <a:avLst/>
              <a:gdLst>
                <a:gd name="T0" fmla="*/ 65 w 42"/>
                <a:gd name="T1" fmla="*/ 35 h 22"/>
                <a:gd name="T2" fmla="*/ 62 w 42"/>
                <a:gd name="T3" fmla="*/ 43 h 22"/>
                <a:gd name="T4" fmla="*/ 59 w 42"/>
                <a:gd name="T5" fmla="*/ 49 h 22"/>
                <a:gd name="T6" fmla="*/ 52 w 42"/>
                <a:gd name="T7" fmla="*/ 55 h 22"/>
                <a:gd name="T8" fmla="*/ 20 w 42"/>
                <a:gd name="T9" fmla="*/ 55 h 22"/>
                <a:gd name="T10" fmla="*/ 12 w 42"/>
                <a:gd name="T11" fmla="*/ 55 h 22"/>
                <a:gd name="T12" fmla="*/ 5 w 42"/>
                <a:gd name="T13" fmla="*/ 49 h 22"/>
                <a:gd name="T14" fmla="*/ 2 w 42"/>
                <a:gd name="T15" fmla="*/ 43 h 22"/>
                <a:gd name="T16" fmla="*/ 0 w 42"/>
                <a:gd name="T17" fmla="*/ 35 h 22"/>
                <a:gd name="T18" fmla="*/ 2 w 42"/>
                <a:gd name="T19" fmla="*/ 7 h 22"/>
                <a:gd name="T20" fmla="*/ 5 w 42"/>
                <a:gd name="T21" fmla="*/ 3 h 22"/>
                <a:gd name="T22" fmla="*/ 12 w 42"/>
                <a:gd name="T23" fmla="*/ 0 h 22"/>
                <a:gd name="T24" fmla="*/ 20 w 42"/>
                <a:gd name="T25" fmla="*/ 0 h 22"/>
                <a:gd name="T26" fmla="*/ 52 w 42"/>
                <a:gd name="T27" fmla="*/ 1 h 22"/>
                <a:gd name="T28" fmla="*/ 59 w 42"/>
                <a:gd name="T29" fmla="*/ 3 h 22"/>
                <a:gd name="T30" fmla="*/ 62 w 42"/>
                <a:gd name="T31" fmla="*/ 7 h 22"/>
                <a:gd name="T32" fmla="*/ 65 w 42"/>
                <a:gd name="T33" fmla="*/ 35 h 22"/>
                <a:gd name="T34" fmla="*/ 57 w 42"/>
                <a:gd name="T35" fmla="*/ 35 h 22"/>
                <a:gd name="T36" fmla="*/ 57 w 42"/>
                <a:gd name="T37" fmla="*/ 10 h 22"/>
                <a:gd name="T38" fmla="*/ 55 w 42"/>
                <a:gd name="T39" fmla="*/ 9 h 22"/>
                <a:gd name="T40" fmla="*/ 54 w 42"/>
                <a:gd name="T41" fmla="*/ 9 h 22"/>
                <a:gd name="T42" fmla="*/ 52 w 42"/>
                <a:gd name="T43" fmla="*/ 7 h 22"/>
                <a:gd name="T44" fmla="*/ 49 w 42"/>
                <a:gd name="T45" fmla="*/ 7 h 22"/>
                <a:gd name="T46" fmla="*/ 20 w 42"/>
                <a:gd name="T47" fmla="*/ 7 h 22"/>
                <a:gd name="T48" fmla="*/ 15 w 42"/>
                <a:gd name="T49" fmla="*/ 7 h 22"/>
                <a:gd name="T50" fmla="*/ 12 w 42"/>
                <a:gd name="T51" fmla="*/ 7 h 22"/>
                <a:gd name="T52" fmla="*/ 8 w 42"/>
                <a:gd name="T53" fmla="*/ 9 h 22"/>
                <a:gd name="T54" fmla="*/ 7 w 42"/>
                <a:gd name="T55" fmla="*/ 9 h 22"/>
                <a:gd name="T56" fmla="*/ 7 w 42"/>
                <a:gd name="T57" fmla="*/ 10 h 22"/>
                <a:gd name="T58" fmla="*/ 7 w 42"/>
                <a:gd name="T59" fmla="*/ 35 h 22"/>
                <a:gd name="T60" fmla="*/ 7 w 42"/>
                <a:gd name="T61" fmla="*/ 35 h 22"/>
                <a:gd name="T62" fmla="*/ 7 w 42"/>
                <a:gd name="T63" fmla="*/ 37 h 22"/>
                <a:gd name="T64" fmla="*/ 8 w 42"/>
                <a:gd name="T65" fmla="*/ 41 h 22"/>
                <a:gd name="T66" fmla="*/ 10 w 42"/>
                <a:gd name="T67" fmla="*/ 41 h 22"/>
                <a:gd name="T68" fmla="*/ 15 w 42"/>
                <a:gd name="T69" fmla="*/ 43 h 22"/>
                <a:gd name="T70" fmla="*/ 20 w 42"/>
                <a:gd name="T71" fmla="*/ 43 h 22"/>
                <a:gd name="T72" fmla="*/ 49 w 42"/>
                <a:gd name="T73" fmla="*/ 43 h 22"/>
                <a:gd name="T74" fmla="*/ 52 w 42"/>
                <a:gd name="T75" fmla="*/ 41 h 22"/>
                <a:gd name="T76" fmla="*/ 54 w 42"/>
                <a:gd name="T77" fmla="*/ 41 h 22"/>
                <a:gd name="T78" fmla="*/ 55 w 42"/>
                <a:gd name="T79" fmla="*/ 37 h 22"/>
                <a:gd name="T80" fmla="*/ 57 w 42"/>
                <a:gd name="T81" fmla="*/ 35 h 22"/>
                <a:gd name="T82" fmla="*/ 57 w 42"/>
                <a:gd name="T83" fmla="*/ 35 h 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2" h="22">
                  <a:moveTo>
                    <a:pt x="42" y="12"/>
                  </a:moveTo>
                  <a:lnTo>
                    <a:pt x="40" y="16"/>
                  </a:lnTo>
                  <a:lnTo>
                    <a:pt x="37" y="19"/>
                  </a:lnTo>
                  <a:lnTo>
                    <a:pt x="30" y="22"/>
                  </a:lnTo>
                  <a:lnTo>
                    <a:pt x="20" y="22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2" y="7"/>
                  </a:lnTo>
                  <a:lnTo>
                    <a:pt x="5" y="3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30" y="1"/>
                  </a:lnTo>
                  <a:lnTo>
                    <a:pt x="37" y="3"/>
                  </a:lnTo>
                  <a:lnTo>
                    <a:pt x="40" y="7"/>
                  </a:lnTo>
                  <a:lnTo>
                    <a:pt x="42" y="12"/>
                  </a:lnTo>
                  <a:close/>
                  <a:moveTo>
                    <a:pt x="35" y="12"/>
                  </a:moveTo>
                  <a:lnTo>
                    <a:pt x="35" y="10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0" y="7"/>
                  </a:lnTo>
                  <a:lnTo>
                    <a:pt x="27" y="7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5" y="16"/>
                  </a:lnTo>
                  <a:lnTo>
                    <a:pt x="20" y="16"/>
                  </a:lnTo>
                  <a:lnTo>
                    <a:pt x="27" y="16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3" y="13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 2691">
              <a:extLst>
                <a:ext uri="{FF2B5EF4-FFF2-40B4-BE49-F238E27FC236}">
                  <a16:creationId xmlns:a16="http://schemas.microsoft.com/office/drawing/2014/main" id="{66A239FB-B203-B37E-975F-F395321FE3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9" y="2723"/>
              <a:ext cx="40" cy="53"/>
            </a:xfrm>
            <a:custGeom>
              <a:avLst/>
              <a:gdLst>
                <a:gd name="T0" fmla="*/ 12 w 40"/>
                <a:gd name="T1" fmla="*/ 8 h 51"/>
                <a:gd name="T2" fmla="*/ 8 w 40"/>
                <a:gd name="T3" fmla="*/ 9 h 51"/>
                <a:gd name="T4" fmla="*/ 7 w 40"/>
                <a:gd name="T5" fmla="*/ 12 h 51"/>
                <a:gd name="T6" fmla="*/ 8 w 40"/>
                <a:gd name="T7" fmla="*/ 39 h 51"/>
                <a:gd name="T8" fmla="*/ 13 w 40"/>
                <a:gd name="T9" fmla="*/ 41 h 51"/>
                <a:gd name="T10" fmla="*/ 20 w 40"/>
                <a:gd name="T11" fmla="*/ 39 h 51"/>
                <a:gd name="T12" fmla="*/ 22 w 40"/>
                <a:gd name="T13" fmla="*/ 12 h 51"/>
                <a:gd name="T14" fmla="*/ 18 w 40"/>
                <a:gd name="T15" fmla="*/ 8 h 51"/>
                <a:gd name="T16" fmla="*/ 40 w 40"/>
                <a:gd name="T17" fmla="*/ 5 h 51"/>
                <a:gd name="T18" fmla="*/ 33 w 40"/>
                <a:gd name="T19" fmla="*/ 51 h 51"/>
                <a:gd name="T20" fmla="*/ 27 w 40"/>
                <a:gd name="T21" fmla="*/ 9 h 51"/>
                <a:gd name="T22" fmla="*/ 27 w 40"/>
                <a:gd name="T23" fmla="*/ 36 h 51"/>
                <a:gd name="T24" fmla="*/ 23 w 40"/>
                <a:gd name="T25" fmla="*/ 47 h 51"/>
                <a:gd name="T26" fmla="*/ 15 w 40"/>
                <a:gd name="T27" fmla="*/ 53 h 51"/>
                <a:gd name="T28" fmla="*/ 5 w 40"/>
                <a:gd name="T29" fmla="*/ 51 h 51"/>
                <a:gd name="T30" fmla="*/ 0 w 40"/>
                <a:gd name="T31" fmla="*/ 12 h 51"/>
                <a:gd name="T32" fmla="*/ 3 w 40"/>
                <a:gd name="T33" fmla="*/ 5 h 51"/>
                <a:gd name="T34" fmla="*/ 12 w 40"/>
                <a:gd name="T35" fmla="*/ 0 h 51"/>
                <a:gd name="T36" fmla="*/ 40 w 40"/>
                <a:gd name="T37" fmla="*/ 104 h 51"/>
                <a:gd name="T38" fmla="*/ 30 w 40"/>
                <a:gd name="T39" fmla="*/ 116 h 51"/>
                <a:gd name="T40" fmla="*/ 10 w 40"/>
                <a:gd name="T41" fmla="*/ 116 h 51"/>
                <a:gd name="T42" fmla="*/ 2 w 40"/>
                <a:gd name="T43" fmla="*/ 104 h 51"/>
                <a:gd name="T44" fmla="*/ 2 w 40"/>
                <a:gd name="T45" fmla="*/ 80 h 51"/>
                <a:gd name="T46" fmla="*/ 12 w 40"/>
                <a:gd name="T47" fmla="*/ 63 h 51"/>
                <a:gd name="T48" fmla="*/ 30 w 40"/>
                <a:gd name="T49" fmla="*/ 63 h 51"/>
                <a:gd name="T50" fmla="*/ 40 w 40"/>
                <a:gd name="T51" fmla="*/ 80 h 51"/>
                <a:gd name="T52" fmla="*/ 35 w 40"/>
                <a:gd name="T53" fmla="*/ 96 h 51"/>
                <a:gd name="T54" fmla="*/ 33 w 40"/>
                <a:gd name="T55" fmla="*/ 89 h 51"/>
                <a:gd name="T56" fmla="*/ 30 w 40"/>
                <a:gd name="T57" fmla="*/ 83 h 51"/>
                <a:gd name="T58" fmla="*/ 20 w 40"/>
                <a:gd name="T59" fmla="*/ 83 h 51"/>
                <a:gd name="T60" fmla="*/ 12 w 40"/>
                <a:gd name="T61" fmla="*/ 83 h 51"/>
                <a:gd name="T62" fmla="*/ 7 w 40"/>
                <a:gd name="T63" fmla="*/ 89 h 51"/>
                <a:gd name="T64" fmla="*/ 7 w 40"/>
                <a:gd name="T65" fmla="*/ 96 h 51"/>
                <a:gd name="T66" fmla="*/ 7 w 40"/>
                <a:gd name="T67" fmla="*/ 99 h 51"/>
                <a:gd name="T68" fmla="*/ 10 w 40"/>
                <a:gd name="T69" fmla="*/ 103 h 51"/>
                <a:gd name="T70" fmla="*/ 20 w 40"/>
                <a:gd name="T71" fmla="*/ 103 h 51"/>
                <a:gd name="T72" fmla="*/ 30 w 40"/>
                <a:gd name="T73" fmla="*/ 103 h 51"/>
                <a:gd name="T74" fmla="*/ 33 w 40"/>
                <a:gd name="T75" fmla="*/ 99 h 51"/>
                <a:gd name="T76" fmla="*/ 35 w 40"/>
                <a:gd name="T77" fmla="*/ 96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0" h="51">
                  <a:moveTo>
                    <a:pt x="12" y="0"/>
                  </a:moveTo>
                  <a:lnTo>
                    <a:pt x="12" y="8"/>
                  </a:lnTo>
                  <a:lnTo>
                    <a:pt x="10" y="8"/>
                  </a:lnTo>
                  <a:lnTo>
                    <a:pt x="8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7"/>
                  </a:lnTo>
                  <a:lnTo>
                    <a:pt x="20" y="17"/>
                  </a:lnTo>
                  <a:lnTo>
                    <a:pt x="22" y="15"/>
                  </a:lnTo>
                  <a:lnTo>
                    <a:pt x="22" y="12"/>
                  </a:lnTo>
                  <a:lnTo>
                    <a:pt x="20" y="9"/>
                  </a:lnTo>
                  <a:lnTo>
                    <a:pt x="18" y="8"/>
                  </a:lnTo>
                  <a:lnTo>
                    <a:pt x="20" y="2"/>
                  </a:lnTo>
                  <a:lnTo>
                    <a:pt x="40" y="5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33" y="11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18"/>
                  </a:lnTo>
                  <a:lnTo>
                    <a:pt x="23" y="21"/>
                  </a:lnTo>
                  <a:lnTo>
                    <a:pt x="20" y="24"/>
                  </a:lnTo>
                  <a:lnTo>
                    <a:pt x="15" y="24"/>
                  </a:lnTo>
                  <a:lnTo>
                    <a:pt x="10" y="24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5"/>
                  </a:lnTo>
                  <a:lnTo>
                    <a:pt x="7" y="2"/>
                  </a:lnTo>
                  <a:lnTo>
                    <a:pt x="12" y="0"/>
                  </a:lnTo>
                  <a:close/>
                  <a:moveTo>
                    <a:pt x="40" y="41"/>
                  </a:moveTo>
                  <a:lnTo>
                    <a:pt x="40" y="45"/>
                  </a:lnTo>
                  <a:lnTo>
                    <a:pt x="37" y="48"/>
                  </a:lnTo>
                  <a:lnTo>
                    <a:pt x="30" y="51"/>
                  </a:lnTo>
                  <a:lnTo>
                    <a:pt x="20" y="51"/>
                  </a:lnTo>
                  <a:lnTo>
                    <a:pt x="10" y="51"/>
                  </a:lnTo>
                  <a:lnTo>
                    <a:pt x="5" y="48"/>
                  </a:lnTo>
                  <a:lnTo>
                    <a:pt x="2" y="45"/>
                  </a:lnTo>
                  <a:lnTo>
                    <a:pt x="0" y="41"/>
                  </a:lnTo>
                  <a:lnTo>
                    <a:pt x="2" y="35"/>
                  </a:lnTo>
                  <a:lnTo>
                    <a:pt x="5" y="32"/>
                  </a:lnTo>
                  <a:lnTo>
                    <a:pt x="12" y="29"/>
                  </a:lnTo>
                  <a:lnTo>
                    <a:pt x="20" y="29"/>
                  </a:lnTo>
                  <a:lnTo>
                    <a:pt x="30" y="29"/>
                  </a:lnTo>
                  <a:lnTo>
                    <a:pt x="37" y="32"/>
                  </a:lnTo>
                  <a:lnTo>
                    <a:pt x="40" y="35"/>
                  </a:lnTo>
                  <a:lnTo>
                    <a:pt x="40" y="41"/>
                  </a:lnTo>
                  <a:close/>
                  <a:moveTo>
                    <a:pt x="35" y="41"/>
                  </a:moveTo>
                  <a:lnTo>
                    <a:pt x="35" y="39"/>
                  </a:lnTo>
                  <a:lnTo>
                    <a:pt x="33" y="38"/>
                  </a:lnTo>
                  <a:lnTo>
                    <a:pt x="32" y="36"/>
                  </a:lnTo>
                  <a:lnTo>
                    <a:pt x="30" y="36"/>
                  </a:lnTo>
                  <a:lnTo>
                    <a:pt x="27" y="36"/>
                  </a:lnTo>
                  <a:lnTo>
                    <a:pt x="20" y="36"/>
                  </a:lnTo>
                  <a:lnTo>
                    <a:pt x="15" y="36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7" y="42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5" y="44"/>
                  </a:lnTo>
                  <a:lnTo>
                    <a:pt x="20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 2692">
              <a:extLst>
                <a:ext uri="{FF2B5EF4-FFF2-40B4-BE49-F238E27FC236}">
                  <a16:creationId xmlns:a16="http://schemas.microsoft.com/office/drawing/2014/main" id="{7266BF23-7EB4-AE27-C197-F5F79E60E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5" y="2842"/>
              <a:ext cx="40" cy="81"/>
            </a:xfrm>
            <a:custGeom>
              <a:avLst/>
              <a:gdLst>
                <a:gd name="T0" fmla="*/ 0 w 40"/>
                <a:gd name="T1" fmla="*/ 9 h 77"/>
                <a:gd name="T2" fmla="*/ 26 w 40"/>
                <a:gd name="T3" fmla="*/ 5 h 77"/>
                <a:gd name="T4" fmla="*/ 30 w 40"/>
                <a:gd name="T5" fmla="*/ 0 h 77"/>
                <a:gd name="T6" fmla="*/ 35 w 40"/>
                <a:gd name="T7" fmla="*/ 6 h 77"/>
                <a:gd name="T8" fmla="*/ 40 w 40"/>
                <a:gd name="T9" fmla="*/ 37 h 77"/>
                <a:gd name="T10" fmla="*/ 0 w 40"/>
                <a:gd name="T11" fmla="*/ 45 h 77"/>
                <a:gd name="T12" fmla="*/ 40 w 40"/>
                <a:gd name="T13" fmla="*/ 126 h 77"/>
                <a:gd name="T14" fmla="*/ 30 w 40"/>
                <a:gd name="T15" fmla="*/ 147 h 77"/>
                <a:gd name="T16" fmla="*/ 10 w 40"/>
                <a:gd name="T17" fmla="*/ 147 h 77"/>
                <a:gd name="T18" fmla="*/ 1 w 40"/>
                <a:gd name="T19" fmla="*/ 126 h 77"/>
                <a:gd name="T20" fmla="*/ 1 w 40"/>
                <a:gd name="T21" fmla="*/ 100 h 77"/>
                <a:gd name="T22" fmla="*/ 10 w 40"/>
                <a:gd name="T23" fmla="*/ 82 h 77"/>
                <a:gd name="T24" fmla="*/ 30 w 40"/>
                <a:gd name="T25" fmla="*/ 82 h 77"/>
                <a:gd name="T26" fmla="*/ 40 w 40"/>
                <a:gd name="T27" fmla="*/ 100 h 77"/>
                <a:gd name="T28" fmla="*/ 35 w 40"/>
                <a:gd name="T29" fmla="*/ 114 h 77"/>
                <a:gd name="T30" fmla="*/ 33 w 40"/>
                <a:gd name="T31" fmla="*/ 108 h 77"/>
                <a:gd name="T32" fmla="*/ 30 w 40"/>
                <a:gd name="T33" fmla="*/ 105 h 77"/>
                <a:gd name="T34" fmla="*/ 20 w 40"/>
                <a:gd name="T35" fmla="*/ 100 h 77"/>
                <a:gd name="T36" fmla="*/ 10 w 40"/>
                <a:gd name="T37" fmla="*/ 100 h 77"/>
                <a:gd name="T38" fmla="*/ 6 w 40"/>
                <a:gd name="T39" fmla="*/ 108 h 77"/>
                <a:gd name="T40" fmla="*/ 6 w 40"/>
                <a:gd name="T41" fmla="*/ 114 h 77"/>
                <a:gd name="T42" fmla="*/ 6 w 40"/>
                <a:gd name="T43" fmla="*/ 116 h 77"/>
                <a:gd name="T44" fmla="*/ 10 w 40"/>
                <a:gd name="T45" fmla="*/ 122 h 77"/>
                <a:gd name="T46" fmla="*/ 20 w 40"/>
                <a:gd name="T47" fmla="*/ 126 h 77"/>
                <a:gd name="T48" fmla="*/ 30 w 40"/>
                <a:gd name="T49" fmla="*/ 126 h 77"/>
                <a:gd name="T50" fmla="*/ 33 w 40"/>
                <a:gd name="T51" fmla="*/ 116 h 77"/>
                <a:gd name="T52" fmla="*/ 35 w 40"/>
                <a:gd name="T53" fmla="*/ 114 h 77"/>
                <a:gd name="T54" fmla="*/ 40 w 40"/>
                <a:gd name="T55" fmla="*/ 218 h 77"/>
                <a:gd name="T56" fmla="*/ 30 w 40"/>
                <a:gd name="T57" fmla="*/ 234 h 77"/>
                <a:gd name="T58" fmla="*/ 10 w 40"/>
                <a:gd name="T59" fmla="*/ 234 h 77"/>
                <a:gd name="T60" fmla="*/ 1 w 40"/>
                <a:gd name="T61" fmla="*/ 218 h 77"/>
                <a:gd name="T62" fmla="*/ 1 w 40"/>
                <a:gd name="T63" fmla="*/ 182 h 77"/>
                <a:gd name="T64" fmla="*/ 10 w 40"/>
                <a:gd name="T65" fmla="*/ 164 h 77"/>
                <a:gd name="T66" fmla="*/ 30 w 40"/>
                <a:gd name="T67" fmla="*/ 164 h 77"/>
                <a:gd name="T68" fmla="*/ 40 w 40"/>
                <a:gd name="T69" fmla="*/ 182 h 77"/>
                <a:gd name="T70" fmla="*/ 35 w 40"/>
                <a:gd name="T71" fmla="*/ 201 h 77"/>
                <a:gd name="T72" fmla="*/ 33 w 40"/>
                <a:gd name="T73" fmla="*/ 191 h 77"/>
                <a:gd name="T74" fmla="*/ 30 w 40"/>
                <a:gd name="T75" fmla="*/ 189 h 77"/>
                <a:gd name="T76" fmla="*/ 20 w 40"/>
                <a:gd name="T77" fmla="*/ 189 h 77"/>
                <a:gd name="T78" fmla="*/ 10 w 40"/>
                <a:gd name="T79" fmla="*/ 189 h 77"/>
                <a:gd name="T80" fmla="*/ 6 w 40"/>
                <a:gd name="T81" fmla="*/ 191 h 77"/>
                <a:gd name="T82" fmla="*/ 6 w 40"/>
                <a:gd name="T83" fmla="*/ 201 h 77"/>
                <a:gd name="T84" fmla="*/ 6 w 40"/>
                <a:gd name="T85" fmla="*/ 209 h 77"/>
                <a:gd name="T86" fmla="*/ 10 w 40"/>
                <a:gd name="T87" fmla="*/ 211 h 77"/>
                <a:gd name="T88" fmla="*/ 20 w 40"/>
                <a:gd name="T89" fmla="*/ 218 h 77"/>
                <a:gd name="T90" fmla="*/ 30 w 40"/>
                <a:gd name="T91" fmla="*/ 211 h 77"/>
                <a:gd name="T92" fmla="*/ 33 w 40"/>
                <a:gd name="T93" fmla="*/ 209 h 77"/>
                <a:gd name="T94" fmla="*/ 35 w 40"/>
                <a:gd name="T95" fmla="*/ 201 h 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0" h="77">
                  <a:moveTo>
                    <a:pt x="0" y="15"/>
                  </a:moveTo>
                  <a:lnTo>
                    <a:pt x="0" y="9"/>
                  </a:lnTo>
                  <a:lnTo>
                    <a:pt x="30" y="9"/>
                  </a:lnTo>
                  <a:lnTo>
                    <a:pt x="26" y="5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1" y="3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0" y="15"/>
                  </a:lnTo>
                  <a:close/>
                  <a:moveTo>
                    <a:pt x="40" y="38"/>
                  </a:moveTo>
                  <a:lnTo>
                    <a:pt x="40" y="42"/>
                  </a:lnTo>
                  <a:lnTo>
                    <a:pt x="36" y="45"/>
                  </a:lnTo>
                  <a:lnTo>
                    <a:pt x="30" y="48"/>
                  </a:lnTo>
                  <a:lnTo>
                    <a:pt x="20" y="50"/>
                  </a:lnTo>
                  <a:lnTo>
                    <a:pt x="10" y="48"/>
                  </a:lnTo>
                  <a:lnTo>
                    <a:pt x="3" y="45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1" y="33"/>
                  </a:lnTo>
                  <a:lnTo>
                    <a:pt x="5" y="29"/>
                  </a:lnTo>
                  <a:lnTo>
                    <a:pt x="10" y="27"/>
                  </a:lnTo>
                  <a:lnTo>
                    <a:pt x="20" y="26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40" y="33"/>
                  </a:lnTo>
                  <a:lnTo>
                    <a:pt x="40" y="38"/>
                  </a:lnTo>
                  <a:close/>
                  <a:moveTo>
                    <a:pt x="35" y="38"/>
                  </a:moveTo>
                  <a:lnTo>
                    <a:pt x="33" y="36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26" y="33"/>
                  </a:lnTo>
                  <a:lnTo>
                    <a:pt x="20" y="33"/>
                  </a:lnTo>
                  <a:lnTo>
                    <a:pt x="15" y="33"/>
                  </a:lnTo>
                  <a:lnTo>
                    <a:pt x="10" y="33"/>
                  </a:lnTo>
                  <a:lnTo>
                    <a:pt x="8" y="35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0" y="41"/>
                  </a:lnTo>
                  <a:lnTo>
                    <a:pt x="15" y="42"/>
                  </a:lnTo>
                  <a:lnTo>
                    <a:pt x="20" y="42"/>
                  </a:lnTo>
                  <a:lnTo>
                    <a:pt x="26" y="42"/>
                  </a:lnTo>
                  <a:lnTo>
                    <a:pt x="30" y="42"/>
                  </a:lnTo>
                  <a:lnTo>
                    <a:pt x="31" y="41"/>
                  </a:lnTo>
                  <a:lnTo>
                    <a:pt x="33" y="39"/>
                  </a:lnTo>
                  <a:lnTo>
                    <a:pt x="35" y="38"/>
                  </a:lnTo>
                  <a:close/>
                  <a:moveTo>
                    <a:pt x="40" y="66"/>
                  </a:moveTo>
                  <a:lnTo>
                    <a:pt x="40" y="71"/>
                  </a:lnTo>
                  <a:lnTo>
                    <a:pt x="36" y="74"/>
                  </a:lnTo>
                  <a:lnTo>
                    <a:pt x="30" y="77"/>
                  </a:lnTo>
                  <a:lnTo>
                    <a:pt x="20" y="77"/>
                  </a:lnTo>
                  <a:lnTo>
                    <a:pt x="10" y="77"/>
                  </a:lnTo>
                  <a:lnTo>
                    <a:pt x="3" y="74"/>
                  </a:lnTo>
                  <a:lnTo>
                    <a:pt x="1" y="71"/>
                  </a:lnTo>
                  <a:lnTo>
                    <a:pt x="0" y="66"/>
                  </a:lnTo>
                  <a:lnTo>
                    <a:pt x="1" y="60"/>
                  </a:lnTo>
                  <a:lnTo>
                    <a:pt x="5" y="57"/>
                  </a:lnTo>
                  <a:lnTo>
                    <a:pt x="10" y="54"/>
                  </a:lnTo>
                  <a:lnTo>
                    <a:pt x="20" y="54"/>
                  </a:lnTo>
                  <a:lnTo>
                    <a:pt x="30" y="54"/>
                  </a:lnTo>
                  <a:lnTo>
                    <a:pt x="36" y="57"/>
                  </a:lnTo>
                  <a:lnTo>
                    <a:pt x="40" y="60"/>
                  </a:lnTo>
                  <a:lnTo>
                    <a:pt x="40" y="66"/>
                  </a:lnTo>
                  <a:close/>
                  <a:moveTo>
                    <a:pt x="35" y="66"/>
                  </a:moveTo>
                  <a:lnTo>
                    <a:pt x="33" y="65"/>
                  </a:lnTo>
                  <a:lnTo>
                    <a:pt x="33" y="63"/>
                  </a:lnTo>
                  <a:lnTo>
                    <a:pt x="31" y="62"/>
                  </a:lnTo>
                  <a:lnTo>
                    <a:pt x="30" y="62"/>
                  </a:lnTo>
                  <a:lnTo>
                    <a:pt x="26" y="62"/>
                  </a:lnTo>
                  <a:lnTo>
                    <a:pt x="20" y="62"/>
                  </a:lnTo>
                  <a:lnTo>
                    <a:pt x="15" y="62"/>
                  </a:lnTo>
                  <a:lnTo>
                    <a:pt x="10" y="62"/>
                  </a:lnTo>
                  <a:lnTo>
                    <a:pt x="8" y="62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5" y="69"/>
                  </a:lnTo>
                  <a:lnTo>
                    <a:pt x="20" y="71"/>
                  </a:lnTo>
                  <a:lnTo>
                    <a:pt x="26" y="69"/>
                  </a:lnTo>
                  <a:lnTo>
                    <a:pt x="30" y="69"/>
                  </a:lnTo>
                  <a:lnTo>
                    <a:pt x="31" y="69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5" y="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Freeform 2693">
              <a:extLst>
                <a:ext uri="{FF2B5EF4-FFF2-40B4-BE49-F238E27FC236}">
                  <a16:creationId xmlns:a16="http://schemas.microsoft.com/office/drawing/2014/main" id="{8018D0B2-4BFB-1EF9-E064-4E4ED952B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617"/>
              <a:ext cx="338" cy="224"/>
            </a:xfrm>
            <a:custGeom>
              <a:avLst/>
              <a:gdLst>
                <a:gd name="T0" fmla="*/ 462 w 333"/>
                <a:gd name="T1" fmla="*/ 0 h 214"/>
                <a:gd name="T2" fmla="*/ 415 w 333"/>
                <a:gd name="T3" fmla="*/ 126 h 214"/>
                <a:gd name="T4" fmla="*/ 409 w 333"/>
                <a:gd name="T5" fmla="*/ 73 h 214"/>
                <a:gd name="T6" fmla="*/ 19 w 333"/>
                <a:gd name="T7" fmla="*/ 584 h 214"/>
                <a:gd name="T8" fmla="*/ 32 w 333"/>
                <a:gd name="T9" fmla="*/ 514 h 214"/>
                <a:gd name="T10" fmla="*/ 0 w 333"/>
                <a:gd name="T11" fmla="*/ 516 h 214"/>
                <a:gd name="T12" fmla="*/ 398 w 333"/>
                <a:gd name="T13" fmla="*/ 49 h 214"/>
                <a:gd name="T14" fmla="*/ 368 w 333"/>
                <a:gd name="T15" fmla="*/ 10 h 214"/>
                <a:gd name="T16" fmla="*/ 462 w 333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3" h="214">
                  <a:moveTo>
                    <a:pt x="333" y="0"/>
                  </a:moveTo>
                  <a:lnTo>
                    <a:pt x="298" y="47"/>
                  </a:lnTo>
                  <a:lnTo>
                    <a:pt x="294" y="28"/>
                  </a:lnTo>
                  <a:lnTo>
                    <a:pt x="19" y="214"/>
                  </a:lnTo>
                  <a:lnTo>
                    <a:pt x="32" y="187"/>
                  </a:lnTo>
                  <a:lnTo>
                    <a:pt x="0" y="188"/>
                  </a:lnTo>
                  <a:lnTo>
                    <a:pt x="287" y="19"/>
                  </a:lnTo>
                  <a:lnTo>
                    <a:pt x="267" y="10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DE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 2694">
              <a:extLst>
                <a:ext uri="{FF2B5EF4-FFF2-40B4-BE49-F238E27FC236}">
                  <a16:creationId xmlns:a16="http://schemas.microsoft.com/office/drawing/2014/main" id="{27264A59-4FC5-D1FF-33DD-8257E6235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" y="2634"/>
              <a:ext cx="355" cy="198"/>
            </a:xfrm>
            <a:custGeom>
              <a:avLst/>
              <a:gdLst>
                <a:gd name="T0" fmla="*/ 478 w 350"/>
                <a:gd name="T1" fmla="*/ 0 h 188"/>
                <a:gd name="T2" fmla="*/ 424 w 350"/>
                <a:gd name="T3" fmla="*/ 138 h 188"/>
                <a:gd name="T4" fmla="*/ 422 w 350"/>
                <a:gd name="T5" fmla="*/ 79 h 188"/>
                <a:gd name="T6" fmla="*/ 17 w 350"/>
                <a:gd name="T7" fmla="*/ 591 h 188"/>
                <a:gd name="T8" fmla="*/ 32 w 350"/>
                <a:gd name="T9" fmla="*/ 509 h 188"/>
                <a:gd name="T10" fmla="*/ 0 w 350"/>
                <a:gd name="T11" fmla="*/ 509 h 188"/>
                <a:gd name="T12" fmla="*/ 415 w 350"/>
                <a:gd name="T13" fmla="*/ 49 h 188"/>
                <a:gd name="T14" fmla="*/ 386 w 350"/>
                <a:gd name="T15" fmla="*/ 5 h 188"/>
                <a:gd name="T16" fmla="*/ 478 w 350"/>
                <a:gd name="T17" fmla="*/ 0 h 1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0" h="188">
                  <a:moveTo>
                    <a:pt x="350" y="0"/>
                  </a:moveTo>
                  <a:lnTo>
                    <a:pt x="310" y="44"/>
                  </a:lnTo>
                  <a:lnTo>
                    <a:pt x="308" y="26"/>
                  </a:lnTo>
                  <a:lnTo>
                    <a:pt x="17" y="188"/>
                  </a:lnTo>
                  <a:lnTo>
                    <a:pt x="32" y="162"/>
                  </a:lnTo>
                  <a:lnTo>
                    <a:pt x="0" y="162"/>
                  </a:lnTo>
                  <a:lnTo>
                    <a:pt x="303" y="17"/>
                  </a:lnTo>
                  <a:lnTo>
                    <a:pt x="284" y="5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DE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 2695">
              <a:extLst>
                <a:ext uri="{FF2B5EF4-FFF2-40B4-BE49-F238E27FC236}">
                  <a16:creationId xmlns:a16="http://schemas.microsoft.com/office/drawing/2014/main" id="{875867F2-DC7E-D7D4-CC99-CA13E8B3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" y="2601"/>
              <a:ext cx="320" cy="250"/>
            </a:xfrm>
            <a:custGeom>
              <a:avLst/>
              <a:gdLst>
                <a:gd name="T0" fmla="*/ 445 w 315"/>
                <a:gd name="T1" fmla="*/ 0 h 238"/>
                <a:gd name="T2" fmla="*/ 403 w 315"/>
                <a:gd name="T3" fmla="*/ 150 h 238"/>
                <a:gd name="T4" fmla="*/ 393 w 315"/>
                <a:gd name="T5" fmla="*/ 96 h 238"/>
                <a:gd name="T6" fmla="*/ 22 w 315"/>
                <a:gd name="T7" fmla="*/ 705 h 238"/>
                <a:gd name="T8" fmla="*/ 56 w 315"/>
                <a:gd name="T9" fmla="*/ 618 h 238"/>
                <a:gd name="T10" fmla="*/ 0 w 315"/>
                <a:gd name="T11" fmla="*/ 637 h 238"/>
                <a:gd name="T12" fmla="*/ 383 w 315"/>
                <a:gd name="T13" fmla="*/ 68 h 238"/>
                <a:gd name="T14" fmla="*/ 353 w 315"/>
                <a:gd name="T15" fmla="*/ 46 h 238"/>
                <a:gd name="T16" fmla="*/ 445 w 315"/>
                <a:gd name="T17" fmla="*/ 0 h 2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5" h="238">
                  <a:moveTo>
                    <a:pt x="315" y="0"/>
                  </a:moveTo>
                  <a:lnTo>
                    <a:pt x="284" y="50"/>
                  </a:lnTo>
                  <a:lnTo>
                    <a:pt x="278" y="32"/>
                  </a:lnTo>
                  <a:lnTo>
                    <a:pt x="22" y="238"/>
                  </a:lnTo>
                  <a:lnTo>
                    <a:pt x="34" y="209"/>
                  </a:lnTo>
                  <a:lnTo>
                    <a:pt x="0" y="214"/>
                  </a:lnTo>
                  <a:lnTo>
                    <a:pt x="271" y="24"/>
                  </a:lnTo>
                  <a:lnTo>
                    <a:pt x="251" y="1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DEA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 2696">
              <a:extLst>
                <a:ext uri="{FF2B5EF4-FFF2-40B4-BE49-F238E27FC236}">
                  <a16:creationId xmlns:a16="http://schemas.microsoft.com/office/drawing/2014/main" id="{04DDE8FA-4007-8F41-02F5-899B88EA3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585"/>
              <a:ext cx="298" cy="272"/>
            </a:xfrm>
            <a:custGeom>
              <a:avLst/>
              <a:gdLst>
                <a:gd name="T0" fmla="*/ 425 w 293"/>
                <a:gd name="T1" fmla="*/ 0 h 259"/>
                <a:gd name="T2" fmla="*/ 388 w 293"/>
                <a:gd name="T3" fmla="*/ 155 h 259"/>
                <a:gd name="T4" fmla="*/ 375 w 293"/>
                <a:gd name="T5" fmla="*/ 101 h 259"/>
                <a:gd name="T6" fmla="*/ 25 w 293"/>
                <a:gd name="T7" fmla="*/ 757 h 259"/>
                <a:gd name="T8" fmla="*/ 56 w 293"/>
                <a:gd name="T9" fmla="*/ 677 h 259"/>
                <a:gd name="T10" fmla="*/ 0 w 293"/>
                <a:gd name="T11" fmla="*/ 705 h 259"/>
                <a:gd name="T12" fmla="*/ 366 w 293"/>
                <a:gd name="T13" fmla="*/ 79 h 259"/>
                <a:gd name="T14" fmla="*/ 333 w 293"/>
                <a:gd name="T15" fmla="*/ 53 h 259"/>
                <a:gd name="T16" fmla="*/ 425 w 293"/>
                <a:gd name="T17" fmla="*/ 0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3" h="259">
                  <a:moveTo>
                    <a:pt x="293" y="0"/>
                  </a:moveTo>
                  <a:lnTo>
                    <a:pt x="267" y="52"/>
                  </a:lnTo>
                  <a:lnTo>
                    <a:pt x="259" y="34"/>
                  </a:lnTo>
                  <a:lnTo>
                    <a:pt x="25" y="259"/>
                  </a:lnTo>
                  <a:lnTo>
                    <a:pt x="34" y="230"/>
                  </a:lnTo>
                  <a:lnTo>
                    <a:pt x="0" y="238"/>
                  </a:lnTo>
                  <a:lnTo>
                    <a:pt x="252" y="27"/>
                  </a:lnTo>
                  <a:lnTo>
                    <a:pt x="231" y="1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 2697">
              <a:extLst>
                <a:ext uri="{FF2B5EF4-FFF2-40B4-BE49-F238E27FC236}">
                  <a16:creationId xmlns:a16="http://schemas.microsoft.com/office/drawing/2014/main" id="{E24E091E-926C-81A0-3E93-55CE8440E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742"/>
              <a:ext cx="17" cy="14"/>
            </a:xfrm>
            <a:custGeom>
              <a:avLst/>
              <a:gdLst>
                <a:gd name="T0" fmla="*/ 17 w 17"/>
                <a:gd name="T1" fmla="*/ 6 h 14"/>
                <a:gd name="T2" fmla="*/ 15 w 17"/>
                <a:gd name="T3" fmla="*/ 9 h 14"/>
                <a:gd name="T4" fmla="*/ 14 w 17"/>
                <a:gd name="T5" fmla="*/ 12 h 14"/>
                <a:gd name="T6" fmla="*/ 12 w 17"/>
                <a:gd name="T7" fmla="*/ 14 h 14"/>
                <a:gd name="T8" fmla="*/ 9 w 17"/>
                <a:gd name="T9" fmla="*/ 14 h 14"/>
                <a:gd name="T10" fmla="*/ 5 w 17"/>
                <a:gd name="T11" fmla="*/ 14 h 14"/>
                <a:gd name="T12" fmla="*/ 4 w 17"/>
                <a:gd name="T13" fmla="*/ 12 h 14"/>
                <a:gd name="T14" fmla="*/ 0 w 17"/>
                <a:gd name="T15" fmla="*/ 9 h 14"/>
                <a:gd name="T16" fmla="*/ 0 w 17"/>
                <a:gd name="T17" fmla="*/ 6 h 14"/>
                <a:gd name="T18" fmla="*/ 0 w 17"/>
                <a:gd name="T19" fmla="*/ 3 h 14"/>
                <a:gd name="T20" fmla="*/ 4 w 17"/>
                <a:gd name="T21" fmla="*/ 2 h 14"/>
                <a:gd name="T22" fmla="*/ 5 w 17"/>
                <a:gd name="T23" fmla="*/ 0 h 14"/>
                <a:gd name="T24" fmla="*/ 9 w 17"/>
                <a:gd name="T25" fmla="*/ 0 h 14"/>
                <a:gd name="T26" fmla="*/ 12 w 17"/>
                <a:gd name="T27" fmla="*/ 0 h 14"/>
                <a:gd name="T28" fmla="*/ 14 w 17"/>
                <a:gd name="T29" fmla="*/ 2 h 14"/>
                <a:gd name="T30" fmla="*/ 15 w 17"/>
                <a:gd name="T31" fmla="*/ 3 h 14"/>
                <a:gd name="T32" fmla="*/ 17 w 17"/>
                <a:gd name="T33" fmla="*/ 6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4">
                  <a:moveTo>
                    <a:pt x="17" y="6"/>
                  </a:moveTo>
                  <a:lnTo>
                    <a:pt x="15" y="9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Freeform 2698">
              <a:extLst>
                <a:ext uri="{FF2B5EF4-FFF2-40B4-BE49-F238E27FC236}">
                  <a16:creationId xmlns:a16="http://schemas.microsoft.com/office/drawing/2014/main" id="{6F4F1361-8E96-5E80-A5FD-1F6D91C9E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742"/>
              <a:ext cx="17" cy="14"/>
            </a:xfrm>
            <a:custGeom>
              <a:avLst/>
              <a:gdLst>
                <a:gd name="T0" fmla="*/ 17 w 17"/>
                <a:gd name="T1" fmla="*/ 6 h 14"/>
                <a:gd name="T2" fmla="*/ 15 w 17"/>
                <a:gd name="T3" fmla="*/ 9 h 14"/>
                <a:gd name="T4" fmla="*/ 14 w 17"/>
                <a:gd name="T5" fmla="*/ 12 h 14"/>
                <a:gd name="T6" fmla="*/ 12 w 17"/>
                <a:gd name="T7" fmla="*/ 14 h 14"/>
                <a:gd name="T8" fmla="*/ 9 w 17"/>
                <a:gd name="T9" fmla="*/ 14 h 14"/>
                <a:gd name="T10" fmla="*/ 5 w 17"/>
                <a:gd name="T11" fmla="*/ 14 h 14"/>
                <a:gd name="T12" fmla="*/ 4 w 17"/>
                <a:gd name="T13" fmla="*/ 12 h 14"/>
                <a:gd name="T14" fmla="*/ 0 w 17"/>
                <a:gd name="T15" fmla="*/ 9 h 14"/>
                <a:gd name="T16" fmla="*/ 0 w 17"/>
                <a:gd name="T17" fmla="*/ 6 h 14"/>
                <a:gd name="T18" fmla="*/ 0 w 17"/>
                <a:gd name="T19" fmla="*/ 3 h 14"/>
                <a:gd name="T20" fmla="*/ 4 w 17"/>
                <a:gd name="T21" fmla="*/ 2 h 14"/>
                <a:gd name="T22" fmla="*/ 5 w 17"/>
                <a:gd name="T23" fmla="*/ 0 h 14"/>
                <a:gd name="T24" fmla="*/ 9 w 17"/>
                <a:gd name="T25" fmla="*/ 0 h 14"/>
                <a:gd name="T26" fmla="*/ 12 w 17"/>
                <a:gd name="T27" fmla="*/ 0 h 14"/>
                <a:gd name="T28" fmla="*/ 14 w 17"/>
                <a:gd name="T29" fmla="*/ 2 h 14"/>
                <a:gd name="T30" fmla="*/ 15 w 17"/>
                <a:gd name="T31" fmla="*/ 3 h 14"/>
                <a:gd name="T32" fmla="*/ 17 w 17"/>
                <a:gd name="T33" fmla="*/ 6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4">
                  <a:moveTo>
                    <a:pt x="17" y="6"/>
                  </a:moveTo>
                  <a:lnTo>
                    <a:pt x="15" y="9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7" y="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 2700">
              <a:extLst>
                <a:ext uri="{FF2B5EF4-FFF2-40B4-BE49-F238E27FC236}">
                  <a16:creationId xmlns:a16="http://schemas.microsoft.com/office/drawing/2014/main" id="{1DE54A34-2524-C8DB-779E-D7DDA4B3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3180"/>
              <a:ext cx="454" cy="260"/>
            </a:xfrm>
            <a:custGeom>
              <a:avLst/>
              <a:gdLst>
                <a:gd name="T0" fmla="*/ 535 w 448"/>
                <a:gd name="T1" fmla="*/ 0 h 247"/>
                <a:gd name="T2" fmla="*/ 0 w 448"/>
                <a:gd name="T3" fmla="*/ 402 h 247"/>
                <a:gd name="T4" fmla="*/ 71 w 448"/>
                <a:gd name="T5" fmla="*/ 766 h 247"/>
                <a:gd name="T6" fmla="*/ 600 w 448"/>
                <a:gd name="T7" fmla="*/ 360 h 247"/>
                <a:gd name="T8" fmla="*/ 535 w 448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8" h="247">
                  <a:moveTo>
                    <a:pt x="399" y="0"/>
                  </a:moveTo>
                  <a:lnTo>
                    <a:pt x="0" y="131"/>
                  </a:lnTo>
                  <a:lnTo>
                    <a:pt x="49" y="247"/>
                  </a:lnTo>
                  <a:lnTo>
                    <a:pt x="448" y="117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 2701">
              <a:extLst>
                <a:ext uri="{FF2B5EF4-FFF2-40B4-BE49-F238E27FC236}">
                  <a16:creationId xmlns:a16="http://schemas.microsoft.com/office/drawing/2014/main" id="{98BB0A0C-2288-C3A3-CDAD-2572DF8CE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3180"/>
              <a:ext cx="454" cy="260"/>
            </a:xfrm>
            <a:custGeom>
              <a:avLst/>
              <a:gdLst>
                <a:gd name="T0" fmla="*/ 535 w 448"/>
                <a:gd name="T1" fmla="*/ 0 h 247"/>
                <a:gd name="T2" fmla="*/ 0 w 448"/>
                <a:gd name="T3" fmla="*/ 402 h 247"/>
                <a:gd name="T4" fmla="*/ 71 w 448"/>
                <a:gd name="T5" fmla="*/ 766 h 247"/>
                <a:gd name="T6" fmla="*/ 600 w 448"/>
                <a:gd name="T7" fmla="*/ 360 h 247"/>
                <a:gd name="T8" fmla="*/ 535 w 448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8" h="247">
                  <a:moveTo>
                    <a:pt x="399" y="0"/>
                  </a:moveTo>
                  <a:lnTo>
                    <a:pt x="0" y="131"/>
                  </a:lnTo>
                  <a:lnTo>
                    <a:pt x="49" y="247"/>
                  </a:lnTo>
                  <a:lnTo>
                    <a:pt x="448" y="117"/>
                  </a:lnTo>
                  <a:lnTo>
                    <a:pt x="39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 2702">
              <a:extLst>
                <a:ext uri="{FF2B5EF4-FFF2-40B4-BE49-F238E27FC236}">
                  <a16:creationId xmlns:a16="http://schemas.microsoft.com/office/drawing/2014/main" id="{5D92B9B5-838C-89AE-F2BF-09FE1A00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3177"/>
              <a:ext cx="73" cy="126"/>
            </a:xfrm>
            <a:custGeom>
              <a:avLst/>
              <a:gdLst>
                <a:gd name="T0" fmla="*/ 12 w 72"/>
                <a:gd name="T1" fmla="*/ 2 h 120"/>
                <a:gd name="T2" fmla="*/ 7 w 72"/>
                <a:gd name="T3" fmla="*/ 5 h 120"/>
                <a:gd name="T4" fmla="*/ 3 w 72"/>
                <a:gd name="T5" fmla="*/ 9 h 120"/>
                <a:gd name="T6" fmla="*/ 0 w 72"/>
                <a:gd name="T7" fmla="*/ 48 h 120"/>
                <a:gd name="T8" fmla="*/ 0 w 72"/>
                <a:gd name="T9" fmla="*/ 75 h 120"/>
                <a:gd name="T10" fmla="*/ 0 w 72"/>
                <a:gd name="T11" fmla="*/ 102 h 120"/>
                <a:gd name="T12" fmla="*/ 2 w 72"/>
                <a:gd name="T13" fmla="*/ 130 h 120"/>
                <a:gd name="T14" fmla="*/ 3 w 72"/>
                <a:gd name="T15" fmla="*/ 167 h 120"/>
                <a:gd name="T16" fmla="*/ 8 w 72"/>
                <a:gd name="T17" fmla="*/ 203 h 120"/>
                <a:gd name="T18" fmla="*/ 14 w 72"/>
                <a:gd name="T19" fmla="*/ 236 h 120"/>
                <a:gd name="T20" fmla="*/ 20 w 72"/>
                <a:gd name="T21" fmla="*/ 272 h 120"/>
                <a:gd name="T22" fmla="*/ 27 w 72"/>
                <a:gd name="T23" fmla="*/ 296 h 120"/>
                <a:gd name="T24" fmla="*/ 34 w 72"/>
                <a:gd name="T25" fmla="*/ 316 h 120"/>
                <a:gd name="T26" fmla="*/ 62 w 72"/>
                <a:gd name="T27" fmla="*/ 333 h 120"/>
                <a:gd name="T28" fmla="*/ 69 w 72"/>
                <a:gd name="T29" fmla="*/ 343 h 120"/>
                <a:gd name="T30" fmla="*/ 76 w 72"/>
                <a:gd name="T31" fmla="*/ 350 h 120"/>
                <a:gd name="T32" fmla="*/ 82 w 72"/>
                <a:gd name="T33" fmla="*/ 349 h 120"/>
                <a:gd name="T34" fmla="*/ 87 w 72"/>
                <a:gd name="T35" fmla="*/ 338 h 120"/>
                <a:gd name="T36" fmla="*/ 91 w 72"/>
                <a:gd name="T37" fmla="*/ 327 h 120"/>
                <a:gd name="T38" fmla="*/ 94 w 72"/>
                <a:gd name="T39" fmla="*/ 302 h 120"/>
                <a:gd name="T40" fmla="*/ 94 w 72"/>
                <a:gd name="T41" fmla="*/ 278 h 120"/>
                <a:gd name="T42" fmla="*/ 94 w 72"/>
                <a:gd name="T43" fmla="*/ 252 h 120"/>
                <a:gd name="T44" fmla="*/ 92 w 72"/>
                <a:gd name="T45" fmla="*/ 221 h 120"/>
                <a:gd name="T46" fmla="*/ 91 w 72"/>
                <a:gd name="T47" fmla="*/ 184 h 120"/>
                <a:gd name="T48" fmla="*/ 86 w 72"/>
                <a:gd name="T49" fmla="*/ 151 h 120"/>
                <a:gd name="T50" fmla="*/ 81 w 72"/>
                <a:gd name="T51" fmla="*/ 112 h 120"/>
                <a:gd name="T52" fmla="*/ 74 w 72"/>
                <a:gd name="T53" fmla="*/ 87 h 120"/>
                <a:gd name="T54" fmla="*/ 67 w 72"/>
                <a:gd name="T55" fmla="*/ 56 h 120"/>
                <a:gd name="T56" fmla="*/ 61 w 72"/>
                <a:gd name="T57" fmla="*/ 38 h 120"/>
                <a:gd name="T58" fmla="*/ 32 w 72"/>
                <a:gd name="T59" fmla="*/ 6 h 120"/>
                <a:gd name="T60" fmla="*/ 25 w 72"/>
                <a:gd name="T61" fmla="*/ 3 h 120"/>
                <a:gd name="T62" fmla="*/ 19 w 72"/>
                <a:gd name="T63" fmla="*/ 0 h 120"/>
                <a:gd name="T64" fmla="*/ 12 w 72"/>
                <a:gd name="T65" fmla="*/ 2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20">
                  <a:moveTo>
                    <a:pt x="12" y="2"/>
                  </a:moveTo>
                  <a:lnTo>
                    <a:pt x="7" y="5"/>
                  </a:lnTo>
                  <a:lnTo>
                    <a:pt x="3" y="9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3" y="57"/>
                  </a:lnTo>
                  <a:lnTo>
                    <a:pt x="8" y="69"/>
                  </a:lnTo>
                  <a:lnTo>
                    <a:pt x="14" y="81"/>
                  </a:lnTo>
                  <a:lnTo>
                    <a:pt x="20" y="92"/>
                  </a:lnTo>
                  <a:lnTo>
                    <a:pt x="27" y="101"/>
                  </a:lnTo>
                  <a:lnTo>
                    <a:pt x="34" y="108"/>
                  </a:lnTo>
                  <a:lnTo>
                    <a:pt x="40" y="114"/>
                  </a:lnTo>
                  <a:lnTo>
                    <a:pt x="47" y="117"/>
                  </a:lnTo>
                  <a:lnTo>
                    <a:pt x="54" y="120"/>
                  </a:lnTo>
                  <a:lnTo>
                    <a:pt x="60" y="119"/>
                  </a:lnTo>
                  <a:lnTo>
                    <a:pt x="65" y="116"/>
                  </a:lnTo>
                  <a:lnTo>
                    <a:pt x="69" y="111"/>
                  </a:lnTo>
                  <a:lnTo>
                    <a:pt x="72" y="104"/>
                  </a:lnTo>
                  <a:lnTo>
                    <a:pt x="72" y="95"/>
                  </a:lnTo>
                  <a:lnTo>
                    <a:pt x="72" y="86"/>
                  </a:lnTo>
                  <a:lnTo>
                    <a:pt x="70" y="75"/>
                  </a:lnTo>
                  <a:lnTo>
                    <a:pt x="69" y="63"/>
                  </a:lnTo>
                  <a:lnTo>
                    <a:pt x="64" y="51"/>
                  </a:lnTo>
                  <a:lnTo>
                    <a:pt x="59" y="39"/>
                  </a:lnTo>
                  <a:lnTo>
                    <a:pt x="52" y="29"/>
                  </a:lnTo>
                  <a:lnTo>
                    <a:pt x="45" y="20"/>
                  </a:lnTo>
                  <a:lnTo>
                    <a:pt x="39" y="12"/>
                  </a:lnTo>
                  <a:lnTo>
                    <a:pt x="32" y="6"/>
                  </a:lnTo>
                  <a:lnTo>
                    <a:pt x="25" y="3"/>
                  </a:lnTo>
                  <a:lnTo>
                    <a:pt x="19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 2703">
              <a:extLst>
                <a:ext uri="{FF2B5EF4-FFF2-40B4-BE49-F238E27FC236}">
                  <a16:creationId xmlns:a16="http://schemas.microsoft.com/office/drawing/2014/main" id="{55FD065E-8A36-62D8-8481-88BA85321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3177"/>
              <a:ext cx="73" cy="126"/>
            </a:xfrm>
            <a:custGeom>
              <a:avLst/>
              <a:gdLst>
                <a:gd name="T0" fmla="*/ 12 w 72"/>
                <a:gd name="T1" fmla="*/ 2 h 120"/>
                <a:gd name="T2" fmla="*/ 7 w 72"/>
                <a:gd name="T3" fmla="*/ 5 h 120"/>
                <a:gd name="T4" fmla="*/ 3 w 72"/>
                <a:gd name="T5" fmla="*/ 9 h 120"/>
                <a:gd name="T6" fmla="*/ 0 w 72"/>
                <a:gd name="T7" fmla="*/ 48 h 120"/>
                <a:gd name="T8" fmla="*/ 0 w 72"/>
                <a:gd name="T9" fmla="*/ 75 h 120"/>
                <a:gd name="T10" fmla="*/ 0 w 72"/>
                <a:gd name="T11" fmla="*/ 102 h 120"/>
                <a:gd name="T12" fmla="*/ 2 w 72"/>
                <a:gd name="T13" fmla="*/ 130 h 120"/>
                <a:gd name="T14" fmla="*/ 3 w 72"/>
                <a:gd name="T15" fmla="*/ 167 h 120"/>
                <a:gd name="T16" fmla="*/ 8 w 72"/>
                <a:gd name="T17" fmla="*/ 203 h 120"/>
                <a:gd name="T18" fmla="*/ 14 w 72"/>
                <a:gd name="T19" fmla="*/ 236 h 120"/>
                <a:gd name="T20" fmla="*/ 20 w 72"/>
                <a:gd name="T21" fmla="*/ 272 h 120"/>
                <a:gd name="T22" fmla="*/ 27 w 72"/>
                <a:gd name="T23" fmla="*/ 296 h 120"/>
                <a:gd name="T24" fmla="*/ 34 w 72"/>
                <a:gd name="T25" fmla="*/ 316 h 120"/>
                <a:gd name="T26" fmla="*/ 62 w 72"/>
                <a:gd name="T27" fmla="*/ 333 h 120"/>
                <a:gd name="T28" fmla="*/ 69 w 72"/>
                <a:gd name="T29" fmla="*/ 343 h 120"/>
                <a:gd name="T30" fmla="*/ 76 w 72"/>
                <a:gd name="T31" fmla="*/ 350 h 120"/>
                <a:gd name="T32" fmla="*/ 82 w 72"/>
                <a:gd name="T33" fmla="*/ 349 h 120"/>
                <a:gd name="T34" fmla="*/ 87 w 72"/>
                <a:gd name="T35" fmla="*/ 338 h 120"/>
                <a:gd name="T36" fmla="*/ 91 w 72"/>
                <a:gd name="T37" fmla="*/ 327 h 120"/>
                <a:gd name="T38" fmla="*/ 94 w 72"/>
                <a:gd name="T39" fmla="*/ 302 h 120"/>
                <a:gd name="T40" fmla="*/ 94 w 72"/>
                <a:gd name="T41" fmla="*/ 278 h 120"/>
                <a:gd name="T42" fmla="*/ 94 w 72"/>
                <a:gd name="T43" fmla="*/ 252 h 120"/>
                <a:gd name="T44" fmla="*/ 92 w 72"/>
                <a:gd name="T45" fmla="*/ 221 h 120"/>
                <a:gd name="T46" fmla="*/ 91 w 72"/>
                <a:gd name="T47" fmla="*/ 184 h 120"/>
                <a:gd name="T48" fmla="*/ 86 w 72"/>
                <a:gd name="T49" fmla="*/ 151 h 120"/>
                <a:gd name="T50" fmla="*/ 81 w 72"/>
                <a:gd name="T51" fmla="*/ 112 h 120"/>
                <a:gd name="T52" fmla="*/ 74 w 72"/>
                <a:gd name="T53" fmla="*/ 87 h 120"/>
                <a:gd name="T54" fmla="*/ 67 w 72"/>
                <a:gd name="T55" fmla="*/ 56 h 120"/>
                <a:gd name="T56" fmla="*/ 61 w 72"/>
                <a:gd name="T57" fmla="*/ 38 h 120"/>
                <a:gd name="T58" fmla="*/ 32 w 72"/>
                <a:gd name="T59" fmla="*/ 6 h 120"/>
                <a:gd name="T60" fmla="*/ 25 w 72"/>
                <a:gd name="T61" fmla="*/ 3 h 120"/>
                <a:gd name="T62" fmla="*/ 19 w 72"/>
                <a:gd name="T63" fmla="*/ 0 h 120"/>
                <a:gd name="T64" fmla="*/ 12 w 72"/>
                <a:gd name="T65" fmla="*/ 2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20">
                  <a:moveTo>
                    <a:pt x="12" y="2"/>
                  </a:moveTo>
                  <a:lnTo>
                    <a:pt x="7" y="5"/>
                  </a:lnTo>
                  <a:lnTo>
                    <a:pt x="3" y="9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3" y="57"/>
                  </a:lnTo>
                  <a:lnTo>
                    <a:pt x="8" y="69"/>
                  </a:lnTo>
                  <a:lnTo>
                    <a:pt x="14" y="81"/>
                  </a:lnTo>
                  <a:lnTo>
                    <a:pt x="20" y="92"/>
                  </a:lnTo>
                  <a:lnTo>
                    <a:pt x="27" y="101"/>
                  </a:lnTo>
                  <a:lnTo>
                    <a:pt x="34" y="108"/>
                  </a:lnTo>
                  <a:lnTo>
                    <a:pt x="40" y="114"/>
                  </a:lnTo>
                  <a:lnTo>
                    <a:pt x="47" y="117"/>
                  </a:lnTo>
                  <a:lnTo>
                    <a:pt x="54" y="120"/>
                  </a:lnTo>
                  <a:lnTo>
                    <a:pt x="60" y="119"/>
                  </a:lnTo>
                  <a:lnTo>
                    <a:pt x="65" y="116"/>
                  </a:lnTo>
                  <a:lnTo>
                    <a:pt x="69" y="111"/>
                  </a:lnTo>
                  <a:lnTo>
                    <a:pt x="72" y="104"/>
                  </a:lnTo>
                  <a:lnTo>
                    <a:pt x="72" y="95"/>
                  </a:lnTo>
                  <a:lnTo>
                    <a:pt x="72" y="86"/>
                  </a:lnTo>
                  <a:lnTo>
                    <a:pt x="70" y="75"/>
                  </a:lnTo>
                  <a:lnTo>
                    <a:pt x="69" y="63"/>
                  </a:lnTo>
                  <a:lnTo>
                    <a:pt x="64" y="51"/>
                  </a:lnTo>
                  <a:lnTo>
                    <a:pt x="59" y="39"/>
                  </a:lnTo>
                  <a:lnTo>
                    <a:pt x="52" y="29"/>
                  </a:lnTo>
                  <a:lnTo>
                    <a:pt x="45" y="20"/>
                  </a:lnTo>
                  <a:lnTo>
                    <a:pt x="39" y="12"/>
                  </a:lnTo>
                  <a:lnTo>
                    <a:pt x="32" y="6"/>
                  </a:lnTo>
                  <a:lnTo>
                    <a:pt x="25" y="3"/>
                  </a:lnTo>
                  <a:lnTo>
                    <a:pt x="19" y="0"/>
                  </a:lnTo>
                  <a:lnTo>
                    <a:pt x="12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Freeform 2704">
              <a:extLst>
                <a:ext uri="{FF2B5EF4-FFF2-40B4-BE49-F238E27FC236}">
                  <a16:creationId xmlns:a16="http://schemas.microsoft.com/office/drawing/2014/main" id="{7B05F0A5-FD64-743C-E918-5FD52F28F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3316"/>
              <a:ext cx="74" cy="123"/>
            </a:xfrm>
            <a:custGeom>
              <a:avLst/>
              <a:gdLst>
                <a:gd name="T0" fmla="*/ 14 w 72"/>
                <a:gd name="T1" fmla="*/ 0 h 117"/>
                <a:gd name="T2" fmla="*/ 9 w 72"/>
                <a:gd name="T3" fmla="*/ 3 h 117"/>
                <a:gd name="T4" fmla="*/ 4 w 72"/>
                <a:gd name="T5" fmla="*/ 9 h 117"/>
                <a:gd name="T6" fmla="*/ 2 w 72"/>
                <a:gd name="T7" fmla="*/ 44 h 117"/>
                <a:gd name="T8" fmla="*/ 0 w 72"/>
                <a:gd name="T9" fmla="*/ 68 h 117"/>
                <a:gd name="T10" fmla="*/ 0 w 72"/>
                <a:gd name="T11" fmla="*/ 100 h 117"/>
                <a:gd name="T12" fmla="*/ 2 w 72"/>
                <a:gd name="T13" fmla="*/ 129 h 117"/>
                <a:gd name="T14" fmla="*/ 5 w 72"/>
                <a:gd name="T15" fmla="*/ 166 h 117"/>
                <a:gd name="T16" fmla="*/ 9 w 72"/>
                <a:gd name="T17" fmla="*/ 201 h 117"/>
                <a:gd name="T18" fmla="*/ 14 w 72"/>
                <a:gd name="T19" fmla="*/ 235 h 117"/>
                <a:gd name="T20" fmla="*/ 42 w 72"/>
                <a:gd name="T21" fmla="*/ 266 h 117"/>
                <a:gd name="T22" fmla="*/ 49 w 72"/>
                <a:gd name="T23" fmla="*/ 289 h 117"/>
                <a:gd name="T24" fmla="*/ 57 w 72"/>
                <a:gd name="T25" fmla="*/ 315 h 117"/>
                <a:gd name="T26" fmla="*/ 69 w 72"/>
                <a:gd name="T27" fmla="*/ 333 h 117"/>
                <a:gd name="T28" fmla="*/ 84 w 72"/>
                <a:gd name="T29" fmla="*/ 347 h 117"/>
                <a:gd name="T30" fmla="*/ 100 w 72"/>
                <a:gd name="T31" fmla="*/ 350 h 117"/>
                <a:gd name="T32" fmla="*/ 110 w 72"/>
                <a:gd name="T33" fmla="*/ 350 h 117"/>
                <a:gd name="T34" fmla="*/ 118 w 72"/>
                <a:gd name="T35" fmla="*/ 342 h 117"/>
                <a:gd name="T36" fmla="*/ 124 w 72"/>
                <a:gd name="T37" fmla="*/ 325 h 117"/>
                <a:gd name="T38" fmla="*/ 130 w 72"/>
                <a:gd name="T39" fmla="*/ 304 h 117"/>
                <a:gd name="T40" fmla="*/ 130 w 72"/>
                <a:gd name="T41" fmla="*/ 280 h 117"/>
                <a:gd name="T42" fmla="*/ 130 w 72"/>
                <a:gd name="T43" fmla="*/ 245 h 117"/>
                <a:gd name="T44" fmla="*/ 130 w 72"/>
                <a:gd name="T45" fmla="*/ 218 h 117"/>
                <a:gd name="T46" fmla="*/ 124 w 72"/>
                <a:gd name="T47" fmla="*/ 184 h 117"/>
                <a:gd name="T48" fmla="*/ 116 w 72"/>
                <a:gd name="T49" fmla="*/ 150 h 117"/>
                <a:gd name="T50" fmla="*/ 109 w 72"/>
                <a:gd name="T51" fmla="*/ 111 h 117"/>
                <a:gd name="T52" fmla="*/ 100 w 72"/>
                <a:gd name="T53" fmla="*/ 79 h 117"/>
                <a:gd name="T54" fmla="*/ 84 w 72"/>
                <a:gd name="T55" fmla="*/ 50 h 117"/>
                <a:gd name="T56" fmla="*/ 69 w 72"/>
                <a:gd name="T57" fmla="*/ 36 h 117"/>
                <a:gd name="T58" fmla="*/ 54 w 72"/>
                <a:gd name="T59" fmla="*/ 5 h 117"/>
                <a:gd name="T60" fmla="*/ 47 w 72"/>
                <a:gd name="T61" fmla="*/ 2 h 117"/>
                <a:gd name="T62" fmla="*/ 41 w 72"/>
                <a:gd name="T63" fmla="*/ 0 h 117"/>
                <a:gd name="T64" fmla="*/ 14 w 72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17">
                  <a:moveTo>
                    <a:pt x="14" y="0"/>
                  </a:moveTo>
                  <a:lnTo>
                    <a:pt x="9" y="3"/>
                  </a:lnTo>
                  <a:lnTo>
                    <a:pt x="4" y="9"/>
                  </a:lnTo>
                  <a:lnTo>
                    <a:pt x="2" y="15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2" y="44"/>
                  </a:lnTo>
                  <a:lnTo>
                    <a:pt x="5" y="56"/>
                  </a:lnTo>
                  <a:lnTo>
                    <a:pt x="9" y="67"/>
                  </a:lnTo>
                  <a:lnTo>
                    <a:pt x="14" y="79"/>
                  </a:lnTo>
                  <a:lnTo>
                    <a:pt x="20" y="88"/>
                  </a:lnTo>
                  <a:lnTo>
                    <a:pt x="27" y="97"/>
                  </a:lnTo>
                  <a:lnTo>
                    <a:pt x="34" y="105"/>
                  </a:lnTo>
                  <a:lnTo>
                    <a:pt x="40" y="111"/>
                  </a:lnTo>
                  <a:lnTo>
                    <a:pt x="47" y="115"/>
                  </a:lnTo>
                  <a:lnTo>
                    <a:pt x="54" y="117"/>
                  </a:lnTo>
                  <a:lnTo>
                    <a:pt x="60" y="117"/>
                  </a:lnTo>
                  <a:lnTo>
                    <a:pt x="65" y="114"/>
                  </a:lnTo>
                  <a:lnTo>
                    <a:pt x="69" y="108"/>
                  </a:lnTo>
                  <a:lnTo>
                    <a:pt x="72" y="102"/>
                  </a:lnTo>
                  <a:lnTo>
                    <a:pt x="72" y="93"/>
                  </a:lnTo>
                  <a:lnTo>
                    <a:pt x="72" y="82"/>
                  </a:lnTo>
                  <a:lnTo>
                    <a:pt x="72" y="72"/>
                  </a:lnTo>
                  <a:lnTo>
                    <a:pt x="69" y="62"/>
                  </a:lnTo>
                  <a:lnTo>
                    <a:pt x="64" y="50"/>
                  </a:lnTo>
                  <a:lnTo>
                    <a:pt x="59" y="38"/>
                  </a:lnTo>
                  <a:lnTo>
                    <a:pt x="54" y="27"/>
                  </a:lnTo>
                  <a:lnTo>
                    <a:pt x="47" y="18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 2705">
              <a:extLst>
                <a:ext uri="{FF2B5EF4-FFF2-40B4-BE49-F238E27FC236}">
                  <a16:creationId xmlns:a16="http://schemas.microsoft.com/office/drawing/2014/main" id="{F9ACCF1F-AD5B-75D0-1604-E55FA4E6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202"/>
              <a:ext cx="47" cy="79"/>
            </a:xfrm>
            <a:custGeom>
              <a:avLst/>
              <a:gdLst>
                <a:gd name="T0" fmla="*/ 8 w 47"/>
                <a:gd name="T1" fmla="*/ 0 h 75"/>
                <a:gd name="T2" fmla="*/ 5 w 47"/>
                <a:gd name="T3" fmla="*/ 2 h 75"/>
                <a:gd name="T4" fmla="*/ 3 w 47"/>
                <a:gd name="T5" fmla="*/ 5 h 75"/>
                <a:gd name="T6" fmla="*/ 2 w 47"/>
                <a:gd name="T7" fmla="*/ 9 h 75"/>
                <a:gd name="T8" fmla="*/ 0 w 47"/>
                <a:gd name="T9" fmla="*/ 45 h 75"/>
                <a:gd name="T10" fmla="*/ 2 w 47"/>
                <a:gd name="T11" fmla="*/ 93 h 75"/>
                <a:gd name="T12" fmla="*/ 7 w 47"/>
                <a:gd name="T13" fmla="*/ 138 h 75"/>
                <a:gd name="T14" fmla="*/ 13 w 47"/>
                <a:gd name="T15" fmla="*/ 179 h 75"/>
                <a:gd name="T16" fmla="*/ 22 w 47"/>
                <a:gd name="T17" fmla="*/ 212 h 75"/>
                <a:gd name="T18" fmla="*/ 27 w 47"/>
                <a:gd name="T19" fmla="*/ 223 h 75"/>
                <a:gd name="T20" fmla="*/ 30 w 47"/>
                <a:gd name="T21" fmla="*/ 233 h 75"/>
                <a:gd name="T22" fmla="*/ 35 w 47"/>
                <a:gd name="T23" fmla="*/ 234 h 75"/>
                <a:gd name="T24" fmla="*/ 38 w 47"/>
                <a:gd name="T25" fmla="*/ 234 h 75"/>
                <a:gd name="T26" fmla="*/ 42 w 47"/>
                <a:gd name="T27" fmla="*/ 223 h 75"/>
                <a:gd name="T28" fmla="*/ 45 w 47"/>
                <a:gd name="T29" fmla="*/ 219 h 75"/>
                <a:gd name="T30" fmla="*/ 47 w 47"/>
                <a:gd name="T31" fmla="*/ 201 h 75"/>
                <a:gd name="T32" fmla="*/ 47 w 47"/>
                <a:gd name="T33" fmla="*/ 189 h 75"/>
                <a:gd name="T34" fmla="*/ 45 w 47"/>
                <a:gd name="T35" fmla="*/ 147 h 75"/>
                <a:gd name="T36" fmla="*/ 42 w 47"/>
                <a:gd name="T37" fmla="*/ 101 h 75"/>
                <a:gd name="T38" fmla="*/ 33 w 47"/>
                <a:gd name="T39" fmla="*/ 53 h 75"/>
                <a:gd name="T40" fmla="*/ 25 w 47"/>
                <a:gd name="T41" fmla="*/ 6 h 75"/>
                <a:gd name="T42" fmla="*/ 22 w 47"/>
                <a:gd name="T43" fmla="*/ 3 h 75"/>
                <a:gd name="T44" fmla="*/ 17 w 47"/>
                <a:gd name="T45" fmla="*/ 0 h 75"/>
                <a:gd name="T46" fmla="*/ 12 w 47"/>
                <a:gd name="T47" fmla="*/ 0 h 75"/>
                <a:gd name="T48" fmla="*/ 8 w 47"/>
                <a:gd name="T49" fmla="*/ 0 h 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75">
                  <a:moveTo>
                    <a:pt x="8" y="0"/>
                  </a:moveTo>
                  <a:lnTo>
                    <a:pt x="5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9"/>
                  </a:lnTo>
                  <a:lnTo>
                    <a:pt x="7" y="44"/>
                  </a:lnTo>
                  <a:lnTo>
                    <a:pt x="13" y="57"/>
                  </a:lnTo>
                  <a:lnTo>
                    <a:pt x="22" y="68"/>
                  </a:lnTo>
                  <a:lnTo>
                    <a:pt x="27" y="72"/>
                  </a:lnTo>
                  <a:lnTo>
                    <a:pt x="30" y="74"/>
                  </a:lnTo>
                  <a:lnTo>
                    <a:pt x="35" y="75"/>
                  </a:lnTo>
                  <a:lnTo>
                    <a:pt x="38" y="75"/>
                  </a:lnTo>
                  <a:lnTo>
                    <a:pt x="42" y="72"/>
                  </a:lnTo>
                  <a:lnTo>
                    <a:pt x="45" y="69"/>
                  </a:lnTo>
                  <a:lnTo>
                    <a:pt x="47" y="65"/>
                  </a:lnTo>
                  <a:lnTo>
                    <a:pt x="47" y="60"/>
                  </a:lnTo>
                  <a:lnTo>
                    <a:pt x="45" y="47"/>
                  </a:lnTo>
                  <a:lnTo>
                    <a:pt x="42" y="32"/>
                  </a:lnTo>
                  <a:lnTo>
                    <a:pt x="33" y="18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 2706">
              <a:extLst>
                <a:ext uri="{FF2B5EF4-FFF2-40B4-BE49-F238E27FC236}">
                  <a16:creationId xmlns:a16="http://schemas.microsoft.com/office/drawing/2014/main" id="{FAB07EAF-75A8-45D1-775C-95698F13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202"/>
              <a:ext cx="47" cy="79"/>
            </a:xfrm>
            <a:custGeom>
              <a:avLst/>
              <a:gdLst>
                <a:gd name="T0" fmla="*/ 8 w 47"/>
                <a:gd name="T1" fmla="*/ 0 h 75"/>
                <a:gd name="T2" fmla="*/ 5 w 47"/>
                <a:gd name="T3" fmla="*/ 2 h 75"/>
                <a:gd name="T4" fmla="*/ 3 w 47"/>
                <a:gd name="T5" fmla="*/ 5 h 75"/>
                <a:gd name="T6" fmla="*/ 2 w 47"/>
                <a:gd name="T7" fmla="*/ 9 h 75"/>
                <a:gd name="T8" fmla="*/ 0 w 47"/>
                <a:gd name="T9" fmla="*/ 45 h 75"/>
                <a:gd name="T10" fmla="*/ 2 w 47"/>
                <a:gd name="T11" fmla="*/ 93 h 75"/>
                <a:gd name="T12" fmla="*/ 7 w 47"/>
                <a:gd name="T13" fmla="*/ 138 h 75"/>
                <a:gd name="T14" fmla="*/ 13 w 47"/>
                <a:gd name="T15" fmla="*/ 179 h 75"/>
                <a:gd name="T16" fmla="*/ 22 w 47"/>
                <a:gd name="T17" fmla="*/ 212 h 75"/>
                <a:gd name="T18" fmla="*/ 27 w 47"/>
                <a:gd name="T19" fmla="*/ 223 h 75"/>
                <a:gd name="T20" fmla="*/ 30 w 47"/>
                <a:gd name="T21" fmla="*/ 233 h 75"/>
                <a:gd name="T22" fmla="*/ 35 w 47"/>
                <a:gd name="T23" fmla="*/ 234 h 75"/>
                <a:gd name="T24" fmla="*/ 38 w 47"/>
                <a:gd name="T25" fmla="*/ 234 h 75"/>
                <a:gd name="T26" fmla="*/ 42 w 47"/>
                <a:gd name="T27" fmla="*/ 223 h 75"/>
                <a:gd name="T28" fmla="*/ 45 w 47"/>
                <a:gd name="T29" fmla="*/ 219 h 75"/>
                <a:gd name="T30" fmla="*/ 47 w 47"/>
                <a:gd name="T31" fmla="*/ 201 h 75"/>
                <a:gd name="T32" fmla="*/ 47 w 47"/>
                <a:gd name="T33" fmla="*/ 189 h 75"/>
                <a:gd name="T34" fmla="*/ 45 w 47"/>
                <a:gd name="T35" fmla="*/ 147 h 75"/>
                <a:gd name="T36" fmla="*/ 42 w 47"/>
                <a:gd name="T37" fmla="*/ 101 h 75"/>
                <a:gd name="T38" fmla="*/ 33 w 47"/>
                <a:gd name="T39" fmla="*/ 53 h 75"/>
                <a:gd name="T40" fmla="*/ 25 w 47"/>
                <a:gd name="T41" fmla="*/ 6 h 75"/>
                <a:gd name="T42" fmla="*/ 22 w 47"/>
                <a:gd name="T43" fmla="*/ 3 h 75"/>
                <a:gd name="T44" fmla="*/ 17 w 47"/>
                <a:gd name="T45" fmla="*/ 0 h 75"/>
                <a:gd name="T46" fmla="*/ 12 w 47"/>
                <a:gd name="T47" fmla="*/ 0 h 75"/>
                <a:gd name="T48" fmla="*/ 8 w 47"/>
                <a:gd name="T49" fmla="*/ 0 h 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75">
                  <a:moveTo>
                    <a:pt x="8" y="0"/>
                  </a:moveTo>
                  <a:lnTo>
                    <a:pt x="5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2" y="29"/>
                  </a:lnTo>
                  <a:lnTo>
                    <a:pt x="7" y="44"/>
                  </a:lnTo>
                  <a:lnTo>
                    <a:pt x="13" y="57"/>
                  </a:lnTo>
                  <a:lnTo>
                    <a:pt x="22" y="68"/>
                  </a:lnTo>
                  <a:lnTo>
                    <a:pt x="27" y="72"/>
                  </a:lnTo>
                  <a:lnTo>
                    <a:pt x="30" y="74"/>
                  </a:lnTo>
                  <a:lnTo>
                    <a:pt x="35" y="75"/>
                  </a:lnTo>
                  <a:lnTo>
                    <a:pt x="38" y="75"/>
                  </a:lnTo>
                  <a:lnTo>
                    <a:pt x="42" y="72"/>
                  </a:lnTo>
                  <a:lnTo>
                    <a:pt x="45" y="69"/>
                  </a:lnTo>
                  <a:lnTo>
                    <a:pt x="47" y="65"/>
                  </a:lnTo>
                  <a:lnTo>
                    <a:pt x="47" y="60"/>
                  </a:lnTo>
                  <a:lnTo>
                    <a:pt x="45" y="47"/>
                  </a:lnTo>
                  <a:lnTo>
                    <a:pt x="42" y="32"/>
                  </a:lnTo>
                  <a:lnTo>
                    <a:pt x="33" y="18"/>
                  </a:lnTo>
                  <a:lnTo>
                    <a:pt x="25" y="6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 2707">
              <a:extLst>
                <a:ext uri="{FF2B5EF4-FFF2-40B4-BE49-F238E27FC236}">
                  <a16:creationId xmlns:a16="http://schemas.microsoft.com/office/drawing/2014/main" id="{9CFEC3CC-2106-6684-94E3-762C2D4C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3146"/>
              <a:ext cx="259" cy="104"/>
            </a:xfrm>
            <a:custGeom>
              <a:avLst/>
              <a:gdLst>
                <a:gd name="T0" fmla="*/ 1 w 255"/>
                <a:gd name="T1" fmla="*/ 236 h 99"/>
                <a:gd name="T2" fmla="*/ 347 w 255"/>
                <a:gd name="T3" fmla="*/ 0 h 99"/>
                <a:gd name="T4" fmla="*/ 358 w 255"/>
                <a:gd name="T5" fmla="*/ 50 h 99"/>
                <a:gd name="T6" fmla="*/ 8 w 255"/>
                <a:gd name="T7" fmla="*/ 292 h 99"/>
                <a:gd name="T8" fmla="*/ 5 w 255"/>
                <a:gd name="T9" fmla="*/ 285 h 99"/>
                <a:gd name="T10" fmla="*/ 1 w 255"/>
                <a:gd name="T11" fmla="*/ 272 h 99"/>
                <a:gd name="T12" fmla="*/ 0 w 255"/>
                <a:gd name="T13" fmla="*/ 255 h 99"/>
                <a:gd name="T14" fmla="*/ 1 w 255"/>
                <a:gd name="T15" fmla="*/ 236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5" h="99">
                  <a:moveTo>
                    <a:pt x="1" y="81"/>
                  </a:moveTo>
                  <a:lnTo>
                    <a:pt x="247" y="0"/>
                  </a:lnTo>
                  <a:lnTo>
                    <a:pt x="255" y="18"/>
                  </a:lnTo>
                  <a:lnTo>
                    <a:pt x="8" y="99"/>
                  </a:lnTo>
                  <a:lnTo>
                    <a:pt x="5" y="96"/>
                  </a:lnTo>
                  <a:lnTo>
                    <a:pt x="1" y="92"/>
                  </a:lnTo>
                  <a:lnTo>
                    <a:pt x="0" y="86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Freeform 2708">
              <a:extLst>
                <a:ext uri="{FF2B5EF4-FFF2-40B4-BE49-F238E27FC236}">
                  <a16:creationId xmlns:a16="http://schemas.microsoft.com/office/drawing/2014/main" id="{A2C9400E-400C-87DD-B7A3-F92A09E48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3146"/>
              <a:ext cx="259" cy="104"/>
            </a:xfrm>
            <a:custGeom>
              <a:avLst/>
              <a:gdLst>
                <a:gd name="T0" fmla="*/ 1 w 255"/>
                <a:gd name="T1" fmla="*/ 236 h 99"/>
                <a:gd name="T2" fmla="*/ 347 w 255"/>
                <a:gd name="T3" fmla="*/ 0 h 99"/>
                <a:gd name="T4" fmla="*/ 358 w 255"/>
                <a:gd name="T5" fmla="*/ 50 h 99"/>
                <a:gd name="T6" fmla="*/ 8 w 255"/>
                <a:gd name="T7" fmla="*/ 292 h 99"/>
                <a:gd name="T8" fmla="*/ 5 w 255"/>
                <a:gd name="T9" fmla="*/ 285 h 99"/>
                <a:gd name="T10" fmla="*/ 1 w 255"/>
                <a:gd name="T11" fmla="*/ 272 h 99"/>
                <a:gd name="T12" fmla="*/ 0 w 255"/>
                <a:gd name="T13" fmla="*/ 255 h 99"/>
                <a:gd name="T14" fmla="*/ 1 w 255"/>
                <a:gd name="T15" fmla="*/ 236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5" h="99">
                  <a:moveTo>
                    <a:pt x="1" y="81"/>
                  </a:moveTo>
                  <a:lnTo>
                    <a:pt x="247" y="0"/>
                  </a:lnTo>
                  <a:lnTo>
                    <a:pt x="255" y="18"/>
                  </a:lnTo>
                  <a:lnTo>
                    <a:pt x="8" y="99"/>
                  </a:lnTo>
                  <a:lnTo>
                    <a:pt x="5" y="96"/>
                  </a:lnTo>
                  <a:lnTo>
                    <a:pt x="1" y="92"/>
                  </a:lnTo>
                  <a:lnTo>
                    <a:pt x="0" y="86"/>
                  </a:lnTo>
                  <a:lnTo>
                    <a:pt x="1" y="8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Freeform 2709">
              <a:extLst>
                <a:ext uri="{FF2B5EF4-FFF2-40B4-BE49-F238E27FC236}">
                  <a16:creationId xmlns:a16="http://schemas.microsoft.com/office/drawing/2014/main" id="{D3B3246A-0DBC-FE9D-4294-A3A28319E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3146"/>
              <a:ext cx="10" cy="19"/>
            </a:xfrm>
            <a:custGeom>
              <a:avLst/>
              <a:gdLst>
                <a:gd name="T0" fmla="*/ 2 w 10"/>
                <a:gd name="T1" fmla="*/ 0 h 18"/>
                <a:gd name="T2" fmla="*/ 5 w 10"/>
                <a:gd name="T3" fmla="*/ 2 h 18"/>
                <a:gd name="T4" fmla="*/ 8 w 10"/>
                <a:gd name="T5" fmla="*/ 35 h 18"/>
                <a:gd name="T6" fmla="*/ 10 w 10"/>
                <a:gd name="T7" fmla="*/ 48 h 18"/>
                <a:gd name="T8" fmla="*/ 8 w 10"/>
                <a:gd name="T9" fmla="*/ 57 h 18"/>
                <a:gd name="T10" fmla="*/ 5 w 10"/>
                <a:gd name="T11" fmla="*/ 54 h 18"/>
                <a:gd name="T12" fmla="*/ 2 w 10"/>
                <a:gd name="T13" fmla="*/ 39 h 18"/>
                <a:gd name="T14" fmla="*/ 0 w 10"/>
                <a:gd name="T15" fmla="*/ 3 h 18"/>
                <a:gd name="T16" fmla="*/ 2 w 10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8">
                  <a:moveTo>
                    <a:pt x="2" y="0"/>
                  </a:moveTo>
                  <a:lnTo>
                    <a:pt x="5" y="2"/>
                  </a:lnTo>
                  <a:lnTo>
                    <a:pt x="8" y="9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5" y="17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Freeform 2710">
              <a:extLst>
                <a:ext uri="{FF2B5EF4-FFF2-40B4-BE49-F238E27FC236}">
                  <a16:creationId xmlns:a16="http://schemas.microsoft.com/office/drawing/2014/main" id="{A85774A9-E923-D1E5-8F8C-F0388F55E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3146"/>
              <a:ext cx="10" cy="19"/>
            </a:xfrm>
            <a:custGeom>
              <a:avLst/>
              <a:gdLst>
                <a:gd name="T0" fmla="*/ 2 w 10"/>
                <a:gd name="T1" fmla="*/ 0 h 18"/>
                <a:gd name="T2" fmla="*/ 5 w 10"/>
                <a:gd name="T3" fmla="*/ 2 h 18"/>
                <a:gd name="T4" fmla="*/ 8 w 10"/>
                <a:gd name="T5" fmla="*/ 35 h 18"/>
                <a:gd name="T6" fmla="*/ 10 w 10"/>
                <a:gd name="T7" fmla="*/ 48 h 18"/>
                <a:gd name="T8" fmla="*/ 8 w 10"/>
                <a:gd name="T9" fmla="*/ 57 h 18"/>
                <a:gd name="T10" fmla="*/ 5 w 10"/>
                <a:gd name="T11" fmla="*/ 54 h 18"/>
                <a:gd name="T12" fmla="*/ 2 w 10"/>
                <a:gd name="T13" fmla="*/ 39 h 18"/>
                <a:gd name="T14" fmla="*/ 0 w 10"/>
                <a:gd name="T15" fmla="*/ 3 h 18"/>
                <a:gd name="T16" fmla="*/ 2 w 10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8">
                  <a:moveTo>
                    <a:pt x="2" y="0"/>
                  </a:moveTo>
                  <a:lnTo>
                    <a:pt x="5" y="2"/>
                  </a:lnTo>
                  <a:lnTo>
                    <a:pt x="8" y="9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5" y="17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Freeform 2711">
              <a:extLst>
                <a:ext uri="{FF2B5EF4-FFF2-40B4-BE49-F238E27FC236}">
                  <a16:creationId xmlns:a16="http://schemas.microsoft.com/office/drawing/2014/main" id="{0405F952-761E-2946-F263-B93FA449C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3151"/>
              <a:ext cx="5" cy="11"/>
            </a:xfrm>
            <a:custGeom>
              <a:avLst/>
              <a:gdLst>
                <a:gd name="T0" fmla="*/ 0 w 5"/>
                <a:gd name="T1" fmla="*/ 0 h 10"/>
                <a:gd name="T2" fmla="*/ 2 w 5"/>
                <a:gd name="T3" fmla="*/ 1 h 10"/>
                <a:gd name="T4" fmla="*/ 4 w 5"/>
                <a:gd name="T5" fmla="*/ 4 h 10"/>
                <a:gd name="T6" fmla="*/ 5 w 5"/>
                <a:gd name="T7" fmla="*/ 74 h 10"/>
                <a:gd name="T8" fmla="*/ 5 w 5"/>
                <a:gd name="T9" fmla="*/ 81 h 10"/>
                <a:gd name="T10" fmla="*/ 4 w 5"/>
                <a:gd name="T11" fmla="*/ 74 h 10"/>
                <a:gd name="T12" fmla="*/ 0 w 5"/>
                <a:gd name="T13" fmla="*/ 55 h 10"/>
                <a:gd name="T14" fmla="*/ 0 w 5"/>
                <a:gd name="T15" fmla="*/ 1 h 10"/>
                <a:gd name="T16" fmla="*/ 0 w 5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0" y="6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Freeform 2712">
              <a:extLst>
                <a:ext uri="{FF2B5EF4-FFF2-40B4-BE49-F238E27FC236}">
                  <a16:creationId xmlns:a16="http://schemas.microsoft.com/office/drawing/2014/main" id="{BF1AAB7E-42CD-B3BB-2978-83AE650E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3151"/>
              <a:ext cx="5" cy="11"/>
            </a:xfrm>
            <a:custGeom>
              <a:avLst/>
              <a:gdLst>
                <a:gd name="T0" fmla="*/ 0 w 5"/>
                <a:gd name="T1" fmla="*/ 0 h 10"/>
                <a:gd name="T2" fmla="*/ 2 w 5"/>
                <a:gd name="T3" fmla="*/ 1 h 10"/>
                <a:gd name="T4" fmla="*/ 4 w 5"/>
                <a:gd name="T5" fmla="*/ 4 h 10"/>
                <a:gd name="T6" fmla="*/ 5 w 5"/>
                <a:gd name="T7" fmla="*/ 74 h 10"/>
                <a:gd name="T8" fmla="*/ 5 w 5"/>
                <a:gd name="T9" fmla="*/ 81 h 10"/>
                <a:gd name="T10" fmla="*/ 4 w 5"/>
                <a:gd name="T11" fmla="*/ 74 h 10"/>
                <a:gd name="T12" fmla="*/ 0 w 5"/>
                <a:gd name="T13" fmla="*/ 55 h 10"/>
                <a:gd name="T14" fmla="*/ 0 w 5"/>
                <a:gd name="T15" fmla="*/ 1 h 10"/>
                <a:gd name="T16" fmla="*/ 0 w 5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1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9"/>
                  </a:lnTo>
                  <a:lnTo>
                    <a:pt x="0" y="6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Freeform 2713">
              <a:extLst>
                <a:ext uri="{FF2B5EF4-FFF2-40B4-BE49-F238E27FC236}">
                  <a16:creationId xmlns:a16="http://schemas.microsoft.com/office/drawing/2014/main" id="{D61FD437-3CFC-73DA-94EB-11038F250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3316"/>
              <a:ext cx="60" cy="124"/>
            </a:xfrm>
            <a:custGeom>
              <a:avLst/>
              <a:gdLst>
                <a:gd name="T0" fmla="*/ 81 w 59"/>
                <a:gd name="T1" fmla="*/ 349 h 118"/>
                <a:gd name="T2" fmla="*/ 76 w 59"/>
                <a:gd name="T3" fmla="*/ 350 h 118"/>
                <a:gd name="T4" fmla="*/ 69 w 59"/>
                <a:gd name="T5" fmla="*/ 349 h 118"/>
                <a:gd name="T6" fmla="*/ 62 w 59"/>
                <a:gd name="T7" fmla="*/ 333 h 118"/>
                <a:gd name="T8" fmla="*/ 56 w 59"/>
                <a:gd name="T9" fmla="*/ 316 h 118"/>
                <a:gd name="T10" fmla="*/ 27 w 59"/>
                <a:gd name="T11" fmla="*/ 295 h 118"/>
                <a:gd name="T12" fmla="*/ 20 w 59"/>
                <a:gd name="T13" fmla="*/ 270 h 118"/>
                <a:gd name="T14" fmla="*/ 15 w 59"/>
                <a:gd name="T15" fmla="*/ 234 h 118"/>
                <a:gd name="T16" fmla="*/ 9 w 59"/>
                <a:gd name="T17" fmla="*/ 201 h 118"/>
                <a:gd name="T18" fmla="*/ 5 w 59"/>
                <a:gd name="T19" fmla="*/ 166 h 118"/>
                <a:gd name="T20" fmla="*/ 2 w 59"/>
                <a:gd name="T21" fmla="*/ 129 h 118"/>
                <a:gd name="T22" fmla="*/ 0 w 59"/>
                <a:gd name="T23" fmla="*/ 99 h 118"/>
                <a:gd name="T24" fmla="*/ 0 w 59"/>
                <a:gd name="T25" fmla="*/ 68 h 118"/>
                <a:gd name="T26" fmla="*/ 0 w 59"/>
                <a:gd name="T27" fmla="*/ 44 h 118"/>
                <a:gd name="T28" fmla="*/ 4 w 59"/>
                <a:gd name="T29" fmla="*/ 8 h 118"/>
                <a:gd name="T30" fmla="*/ 7 w 59"/>
                <a:gd name="T31" fmla="*/ 3 h 118"/>
                <a:gd name="T32" fmla="*/ 12 w 59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118">
                  <a:moveTo>
                    <a:pt x="59" y="117"/>
                  </a:moveTo>
                  <a:lnTo>
                    <a:pt x="54" y="118"/>
                  </a:lnTo>
                  <a:lnTo>
                    <a:pt x="47" y="117"/>
                  </a:lnTo>
                  <a:lnTo>
                    <a:pt x="40" y="112"/>
                  </a:lnTo>
                  <a:lnTo>
                    <a:pt x="34" y="106"/>
                  </a:lnTo>
                  <a:lnTo>
                    <a:pt x="27" y="99"/>
                  </a:lnTo>
                  <a:lnTo>
                    <a:pt x="20" y="90"/>
                  </a:lnTo>
                  <a:lnTo>
                    <a:pt x="15" y="79"/>
                  </a:lnTo>
                  <a:lnTo>
                    <a:pt x="9" y="67"/>
                  </a:lnTo>
                  <a:lnTo>
                    <a:pt x="5" y="56"/>
                  </a:lnTo>
                  <a:lnTo>
                    <a:pt x="2" y="44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Rectangle 2714">
              <a:extLst>
                <a:ext uri="{FF2B5EF4-FFF2-40B4-BE49-F238E27FC236}">
                  <a16:creationId xmlns:a16="http://schemas.microsoft.com/office/drawing/2014/main" id="{0D81884A-A1B1-A1AB-4F8D-D0E36B878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" y="3907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8" name="Rectangle 2715">
              <a:extLst>
                <a:ext uri="{FF2B5EF4-FFF2-40B4-BE49-F238E27FC236}">
                  <a16:creationId xmlns:a16="http://schemas.microsoft.com/office/drawing/2014/main" id="{F17572B9-2820-421A-2B90-FE55173CA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" y="3722"/>
              <a:ext cx="231" cy="4"/>
            </a:xfrm>
            <a:prstGeom prst="rect">
              <a:avLst/>
            </a:pr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rgbClr val="104A8C"/>
                </a:buClr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Font typeface="Arial" panose="020B0604020202020204" pitchFamily="34" charset="0"/>
                <a:buChar char="–"/>
                <a:defRPr sz="22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Rectangle 2718">
              <a:extLst>
                <a:ext uri="{FF2B5EF4-FFF2-40B4-BE49-F238E27FC236}">
                  <a16:creationId xmlns:a16="http://schemas.microsoft.com/office/drawing/2014/main" id="{7647FD69-86DB-7B52-81E5-1ABA5C5D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061"/>
              <a:ext cx="81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spcBef>
                  <a:spcPts val="1000"/>
                </a:spcBef>
                <a:buClr>
                  <a:srgbClr val="104A8C"/>
                </a:buClr>
                <a:buFont typeface="Arial" charset="0"/>
                <a:buChar char="•"/>
                <a:defRPr sz="24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ts val="1000"/>
                </a:spcBef>
                <a:buFont typeface="Arial" charset="0"/>
                <a:buChar char="–"/>
                <a:defRPr sz="2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ts val="10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Snoop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Bubble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Test</a:t>
              </a:r>
            </a:p>
          </p:txBody>
        </p:sp>
        <p:sp>
          <p:nvSpPr>
            <p:cNvPr id="490" name="Rectangle 2719">
              <a:extLst>
                <a:ext uri="{FF2B5EF4-FFF2-40B4-BE49-F238E27FC236}">
                  <a16:creationId xmlns:a16="http://schemas.microsoft.com/office/drawing/2014/main" id="{39569780-2EB6-854F-6253-34BE4AFFB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" y="1877"/>
              <a:ext cx="1009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spcBef>
                  <a:spcPts val="1000"/>
                </a:spcBef>
                <a:buClr>
                  <a:srgbClr val="104A8C"/>
                </a:buClr>
                <a:buFont typeface="Arial" charset="0"/>
                <a:buChar char="•"/>
                <a:defRPr sz="24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ts val="1000"/>
                </a:spcBef>
                <a:buFont typeface="Arial" charset="0"/>
                <a:buChar char="–"/>
                <a:defRPr sz="2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ts val="10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Ultra-Sonic</a:t>
              </a:r>
            </a:p>
          </p:txBody>
        </p:sp>
        <p:sp>
          <p:nvSpPr>
            <p:cNvPr id="491" name="Rectangle 2720">
              <a:extLst>
                <a:ext uri="{FF2B5EF4-FFF2-40B4-BE49-F238E27FC236}">
                  <a16:creationId xmlns:a16="http://schemas.microsoft.com/office/drawing/2014/main" id="{2A140136-1CD0-EE86-530B-4D306606F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499"/>
              <a:ext cx="88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spcBef>
                  <a:spcPts val="1000"/>
                </a:spcBef>
                <a:buClr>
                  <a:srgbClr val="104A8C"/>
                </a:buClr>
                <a:buFont typeface="Arial" charset="0"/>
                <a:buChar char="•"/>
                <a:defRPr sz="24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ts val="1000"/>
                </a:spcBef>
                <a:buFont typeface="Arial" charset="0"/>
                <a:buChar char="–"/>
                <a:defRPr sz="2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ts val="10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Pressure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Decay</a:t>
              </a:r>
            </a:p>
          </p:txBody>
        </p:sp>
        <p:sp>
          <p:nvSpPr>
            <p:cNvPr id="492" name="Rectangle 2721">
              <a:extLst>
                <a:ext uri="{FF2B5EF4-FFF2-40B4-BE49-F238E27FC236}">
                  <a16:creationId xmlns:a16="http://schemas.microsoft.com/office/drawing/2014/main" id="{089CE83C-7CF0-0377-5287-6FFF86684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" y="3154"/>
              <a:ext cx="1391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spcBef>
                  <a:spcPts val="1000"/>
                </a:spcBef>
                <a:buClr>
                  <a:srgbClr val="104A8C"/>
                </a:buClr>
                <a:buFont typeface="Arial" charset="0"/>
                <a:buChar char="•"/>
                <a:defRPr sz="2400">
                  <a:solidFill>
                    <a:srgbClr val="595959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ts val="1000"/>
                </a:spcBef>
                <a:buFont typeface="Arial" charset="0"/>
                <a:buChar char="–"/>
                <a:defRPr sz="2200">
                  <a:solidFill>
                    <a:srgbClr val="595959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ts val="1000"/>
                </a:spcBef>
                <a:buFont typeface="Arial" charset="0"/>
                <a:buChar char="•"/>
                <a:defRPr sz="2000">
                  <a:solidFill>
                    <a:srgbClr val="595959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rgbClr val="262626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Helium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6424A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Spectrometer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86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5F2E1-6481-BFBE-7074-C23C57207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81E65F-475D-46A4-89F7-38CBFC00A4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1DDA4B-3B11-0BAF-7EB9-99F7D94B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15893"/>
                </a:solidFill>
              </a:rPr>
              <a:t>Launch of Swagelok training program 2024</a:t>
            </a:r>
          </a:p>
        </p:txBody>
      </p:sp>
      <p:pic>
        <p:nvPicPr>
          <p:cNvPr id="12" name="Content Placeholder 11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D6F5B5B6-8F4C-3E27-98B3-4CED8E0CE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44" y="1364478"/>
            <a:ext cx="3745916" cy="5178425"/>
          </a:xfrm>
        </p:spPr>
      </p:pic>
    </p:spTree>
    <p:extLst>
      <p:ext uri="{BB962C8B-B14F-4D97-AF65-F5344CB8AC3E}">
        <p14:creationId xmlns:p14="http://schemas.microsoft.com/office/powerpoint/2010/main" val="3582079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wagelok">
      <a:dk1>
        <a:srgbClr val="36424A"/>
      </a:dk1>
      <a:lt1>
        <a:sysClr val="window" lastClr="FFFFFF"/>
      </a:lt1>
      <a:dk2>
        <a:srgbClr val="595959"/>
      </a:dk2>
      <a:lt2>
        <a:srgbClr val="FAFAFA"/>
      </a:lt2>
      <a:accent1>
        <a:srgbClr val="004D9E"/>
      </a:accent1>
      <a:accent2>
        <a:srgbClr val="66B645"/>
      </a:accent2>
      <a:accent3>
        <a:srgbClr val="828A8F"/>
      </a:accent3>
      <a:accent4>
        <a:srgbClr val="E57E3E"/>
      </a:accent4>
      <a:accent5>
        <a:srgbClr val="006066"/>
      </a:accent5>
      <a:accent6>
        <a:srgbClr val="0091BA"/>
      </a:accent6>
      <a:hlink>
        <a:srgbClr val="66B645"/>
      </a:hlink>
      <a:folHlink>
        <a:srgbClr val="0095BA"/>
      </a:folHlink>
    </a:clrScheme>
    <a:fontScheme name="Swagelok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2D459AAD-DFA5-304E-BE8E-50ADAACDAD81}" vid="{537FC3C8-B846-3142-BCE2-06DA259CE1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agelok 1">
      <a:dk1>
        <a:srgbClr val="36424A"/>
      </a:dk1>
      <a:lt1>
        <a:sysClr val="window" lastClr="FFFFFF"/>
      </a:lt1>
      <a:dk2>
        <a:srgbClr val="44546A"/>
      </a:dk2>
      <a:lt2>
        <a:srgbClr val="C4C7C8"/>
      </a:lt2>
      <a:accent1>
        <a:srgbClr val="004D9E"/>
      </a:accent1>
      <a:accent2>
        <a:srgbClr val="66B645"/>
      </a:accent2>
      <a:accent3>
        <a:srgbClr val="A5A5A5"/>
      </a:accent3>
      <a:accent4>
        <a:srgbClr val="E57E3E"/>
      </a:accent4>
      <a:accent5>
        <a:srgbClr val="006066"/>
      </a:accent5>
      <a:accent6>
        <a:srgbClr val="0091BA"/>
      </a:accent6>
      <a:hlink>
        <a:srgbClr val="0563C1"/>
      </a:hlink>
      <a:folHlink>
        <a:srgbClr val="954F72"/>
      </a:folHlink>
    </a:clrScheme>
    <a:fontScheme name="Swagelok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671534-91cd-4364-a32a-2a60416b43fa" xsi:nil="true"/>
    <lcf76f155ced4ddcb4097134ff3c332f xmlns="08c7a9f6-cba7-4313-b40f-c69e62951c3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42068D616154AB9C1055972E77F07" ma:contentTypeVersion="14" ma:contentTypeDescription="Create a new document." ma:contentTypeScope="" ma:versionID="3dab83edb7af240a93f2cca506bc4251">
  <xsd:schema xmlns:xsd="http://www.w3.org/2001/XMLSchema" xmlns:xs="http://www.w3.org/2001/XMLSchema" xmlns:p="http://schemas.microsoft.com/office/2006/metadata/properties" xmlns:ns2="ba671534-91cd-4364-a32a-2a60416b43fa" xmlns:ns3="08c7a9f6-cba7-4313-b40f-c69e62951c34" targetNamespace="http://schemas.microsoft.com/office/2006/metadata/properties" ma:root="true" ma:fieldsID="9e70894abbb7a4a497c2795e08193450" ns2:_="" ns3:_="">
    <xsd:import namespace="ba671534-91cd-4364-a32a-2a60416b43fa"/>
    <xsd:import namespace="08c7a9f6-cba7-4313-b40f-c69e62951c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71534-91cd-4364-a32a-2a60416b43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7a280893-5a72-48dd-bc1c-b921bde70422}" ma:internalName="TaxCatchAll" ma:showField="CatchAllData" ma:web="ba671534-91cd-4364-a32a-2a60416b4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7a9f6-cba7-4313-b40f-c69e62951c3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b7f2ee7-b6f2-429e-88c9-439f4bcfa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21EA24-1FFE-4894-B73E-33C247E5372D}">
  <ds:schemaRefs>
    <ds:schemaRef ds:uri="http://schemas.openxmlformats.org/package/2006/metadata/core-properties"/>
    <ds:schemaRef ds:uri="http://purl.org/dc/elements/1.1/"/>
    <ds:schemaRef ds:uri="http://purl.org/dc/terms/"/>
    <ds:schemaRef ds:uri="ba671534-91cd-4364-a32a-2a60416b43fa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08c7a9f6-cba7-4313-b40f-c69e62951c3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129A79-0E41-426A-AE6E-D36F21544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71534-91cd-4364-a32a-2a60416b43fa"/>
    <ds:schemaRef ds:uri="08c7a9f6-cba7-4313-b40f-c69e62951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603EF1-88DC-4754-90FA-C054A4BBAA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External Use Template 2024</Template>
  <TotalTime>1046</TotalTime>
  <Words>775</Words>
  <Application>Microsoft Office PowerPoint</Application>
  <PresentationFormat>Widescreen</PresentationFormat>
  <Paragraphs>154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Swagelok Manchester</vt:lpstr>
      <vt:lpstr>Hydrogen System Focus – Small Bore Tubing Systems</vt:lpstr>
      <vt:lpstr>Hydrogen Application Pressures</vt:lpstr>
      <vt:lpstr>Product offering</vt:lpstr>
      <vt:lpstr>Is there enough hydrogen SYSTEM expertise ?</vt:lpstr>
      <vt:lpstr>Is there enough hydrogen SYSTEM expertise ?</vt:lpstr>
      <vt:lpstr>Is there enough hydrogen SYSTEM expertise ?</vt:lpstr>
      <vt:lpstr>Launch of Swagelok training program 2024</vt:lpstr>
      <vt:lpstr>Focus for Swagelok Training</vt:lpstr>
      <vt:lpstr>Advantages to Education/Training</vt:lpstr>
      <vt:lpstr>On Site Services - Support for increased safety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Williams, Sarah</dc:creator>
  <cp:lastModifiedBy>Adelan User</cp:lastModifiedBy>
  <cp:revision>5</cp:revision>
  <dcterms:created xsi:type="dcterms:W3CDTF">2024-01-04T09:03:15Z</dcterms:created>
  <dcterms:modified xsi:type="dcterms:W3CDTF">2024-03-07T15:22:32Z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0x01010008B42068D616154AB9C1055972E77F07</vt:lpwstr>
  </property>
  <property fmtid="{D5CDD505-2E9C-101B-9397-08002B2CF9AE}" pid="3" name="Topic">
    <vt:lpwstr>4;#Communication|83ff2b76-9d98-4802-9850-7c2d6be26f9b;#3;#Corporate|c1f5ec6c-0196-49b0-93de-6feb90fb40c5</vt:lpwstr>
  </property>
  <property fmtid="{D5CDD505-2E9C-101B-9397-08002B2CF9AE}" pid="4" name="Content Type">
    <vt:lpwstr>54;#Template|d175398d-3a54-4d21-a04f-0239a76d2008</vt:lpwstr>
  </property>
  <property fmtid="{D5CDD505-2E9C-101B-9397-08002B2CF9AE}" pid="5" name="Communication Categories">
    <vt:lpwstr/>
  </property>
  <property fmtid="{D5CDD505-2E9C-101B-9397-08002B2CF9AE}" pid="6" name="Departments">
    <vt:lpwstr>1;#Corporate Communications|df1cb4f5-2cc7-4ead-8c6e-46fc7bd8851a</vt:lpwstr>
  </property>
</Properties>
</file>