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5"/>
  </p:notesMasterIdLst>
  <p:sldIdLst>
    <p:sldId id="257" r:id="rId5"/>
    <p:sldId id="630" r:id="rId6"/>
    <p:sldId id="420" r:id="rId7"/>
    <p:sldId id="418" r:id="rId8"/>
    <p:sldId id="349" r:id="rId9"/>
    <p:sldId id="657" r:id="rId10"/>
    <p:sldId id="682" r:id="rId11"/>
    <p:sldId id="648" r:id="rId12"/>
    <p:sldId id="655" r:id="rId13"/>
    <p:sldId id="635" r:id="rId14"/>
    <p:sldId id="643" r:id="rId15"/>
    <p:sldId id="636" r:id="rId16"/>
    <p:sldId id="658" r:id="rId17"/>
    <p:sldId id="665" r:id="rId18"/>
    <p:sldId id="683" r:id="rId19"/>
    <p:sldId id="660" r:id="rId20"/>
    <p:sldId id="681" r:id="rId21"/>
    <p:sldId id="650" r:id="rId22"/>
    <p:sldId id="276" r:id="rId23"/>
    <p:sldId id="576"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0066"/>
    <a:srgbClr val="D9D9D9"/>
    <a:srgbClr val="FFE5BD"/>
    <a:srgbClr val="CC0066"/>
    <a:srgbClr val="FFC5E2"/>
    <a:srgbClr val="EEDDFF"/>
    <a:srgbClr val="BCBBBB"/>
    <a:srgbClr val="F9B234"/>
    <a:srgbClr val="015C39"/>
    <a:srgbClr val="A7D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A9C84-E181-4453-B966-524CB4E8891C}" v="2" dt="2024-04-05T08:10:05.486"/>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60" autoAdjust="0"/>
  </p:normalViewPr>
  <p:slideViewPr>
    <p:cSldViewPr snapToGrid="0">
      <p:cViewPr varScale="1">
        <p:scale>
          <a:sx n="38" d="100"/>
          <a:sy n="38" d="100"/>
        </p:scale>
        <p:origin x="54" y="21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lunet.sharepoint.com/sites/Battolyser/Shared%20Documents/General/EU%20-%20Locel%20H2/WP3%20small%20scale%20testing/GC%20results%20cell%20003/LA_He_Cell003_oxygen_2-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unet.sharepoint.com/sites/Battolyser/Shared%20Documents/General/EU%20-%20Locel%20H2/WP3%20small%20scale%20testing/GC%20results%20cell%20003/LA_Ar_Cell003_hydrogen__3.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unet.sharepoint.com/sites/Battolyser/Shared%20Documents/General/EU%20-%20Locel%20H2/WP3%20small%20scale%20testing/Cell%20testing/Pamela/Sweat%20testing/Sweat%20test%20plan%20calculations/Sweat%20test%20pla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unet.sharepoint.com/sites/Battolyser/Shared%20Documents/General/EU%20-%20Locel%20H2/WP3%20small%20scale%20testing/Cell%20testing/Pamela/Sweat%20testing/Sweat%20test%20plan%20calculations/Sweat%20test%20pla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lunet.sharepoint.com/sites/Battolyser/Shared%20Documents/General/EU%20-%20Locel%20H2/WP3%20small%20scale%20testing/electrolysis%2020%20string%20at%20different%20current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r>
              <a:rPr lang="en-US"/>
              <a:t>LA_He_Cell003_oxygen__2-3</a:t>
            </a:r>
          </a:p>
        </c:rich>
      </c:tx>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0252625991615072"/>
          <c:y val="0.14794234825404265"/>
          <c:w val="0.74449277826388049"/>
          <c:h val="0.76451634637918908"/>
        </c:manualLayout>
      </c:layout>
      <c:scatterChart>
        <c:scatterStyle val="lineMarker"/>
        <c:varyColors val="0"/>
        <c:ser>
          <c:idx val="0"/>
          <c:order val="0"/>
          <c:tx>
            <c:v>LA_He_Cell003_oxygen__2-3 - GC0 - Front Signal</c:v>
          </c:tx>
          <c:spPr>
            <a:ln w="19050" cap="rnd" cmpd="sng" algn="ctr">
              <a:solidFill>
                <a:schemeClr val="dk1">
                  <a:tint val="88500"/>
                </a:schemeClr>
              </a:solidFill>
              <a:prstDash val="solid"/>
              <a:round/>
            </a:ln>
            <a:effectLst/>
          </c:spPr>
          <c:marker>
            <c:symbol val="none"/>
          </c:marker>
          <c:xVal>
            <c:numRef>
              <c:f>'Chromatogram Data'!$A$3:$A$898</c:f>
              <c:numCache>
                <c:formatCode>0.000</c:formatCode>
                <c:ptCount val="896"/>
                <c:pt idx="0">
                  <c:v>0</c:v>
                </c:pt>
                <c:pt idx="1">
                  <c:v>3.3333333333333335E-3</c:v>
                </c:pt>
                <c:pt idx="2">
                  <c:v>6.6666666666666671E-3</c:v>
                </c:pt>
                <c:pt idx="3">
                  <c:v>0.01</c:v>
                </c:pt>
                <c:pt idx="4">
                  <c:v>1.3333333333333334E-2</c:v>
                </c:pt>
                <c:pt idx="5">
                  <c:v>1.6666666666666666E-2</c:v>
                </c:pt>
                <c:pt idx="6">
                  <c:v>0.02</c:v>
                </c:pt>
                <c:pt idx="7">
                  <c:v>2.3333333333333334E-2</c:v>
                </c:pt>
                <c:pt idx="8">
                  <c:v>2.6666666666666668E-2</c:v>
                </c:pt>
                <c:pt idx="9">
                  <c:v>0.03</c:v>
                </c:pt>
                <c:pt idx="10">
                  <c:v>3.3333333333333333E-2</c:v>
                </c:pt>
                <c:pt idx="11">
                  <c:v>3.6666666666666667E-2</c:v>
                </c:pt>
                <c:pt idx="12">
                  <c:v>0.04</c:v>
                </c:pt>
                <c:pt idx="13">
                  <c:v>4.3333333333333335E-2</c:v>
                </c:pt>
                <c:pt idx="14">
                  <c:v>4.6666666666666669E-2</c:v>
                </c:pt>
                <c:pt idx="15">
                  <c:v>0.05</c:v>
                </c:pt>
                <c:pt idx="16">
                  <c:v>5.3333333333333337E-2</c:v>
                </c:pt>
                <c:pt idx="17">
                  <c:v>5.6666666666666664E-2</c:v>
                </c:pt>
                <c:pt idx="18">
                  <c:v>0.06</c:v>
                </c:pt>
                <c:pt idx="19">
                  <c:v>6.3333333333333339E-2</c:v>
                </c:pt>
                <c:pt idx="20">
                  <c:v>6.6666666666666666E-2</c:v>
                </c:pt>
                <c:pt idx="21">
                  <c:v>7.0000000000000007E-2</c:v>
                </c:pt>
                <c:pt idx="22">
                  <c:v>7.3333333333333334E-2</c:v>
                </c:pt>
                <c:pt idx="23">
                  <c:v>7.6666666666666661E-2</c:v>
                </c:pt>
                <c:pt idx="24">
                  <c:v>0.08</c:v>
                </c:pt>
                <c:pt idx="25">
                  <c:v>8.3333333333333329E-2</c:v>
                </c:pt>
                <c:pt idx="26">
                  <c:v>8.666666666666667E-2</c:v>
                </c:pt>
                <c:pt idx="27">
                  <c:v>0.09</c:v>
                </c:pt>
                <c:pt idx="28">
                  <c:v>9.3333333333333338E-2</c:v>
                </c:pt>
                <c:pt idx="29">
                  <c:v>9.6666666666666665E-2</c:v>
                </c:pt>
                <c:pt idx="30">
                  <c:v>0.1</c:v>
                </c:pt>
                <c:pt idx="31">
                  <c:v>0.10333333333333333</c:v>
                </c:pt>
                <c:pt idx="32">
                  <c:v>0.10666666666666667</c:v>
                </c:pt>
                <c:pt idx="33">
                  <c:v>0.11</c:v>
                </c:pt>
                <c:pt idx="34">
                  <c:v>0.11333333333333333</c:v>
                </c:pt>
                <c:pt idx="35">
                  <c:v>0.11666666666666667</c:v>
                </c:pt>
                <c:pt idx="36">
                  <c:v>0.12</c:v>
                </c:pt>
                <c:pt idx="37">
                  <c:v>0.12333333333333334</c:v>
                </c:pt>
                <c:pt idx="38">
                  <c:v>0.12666666666666668</c:v>
                </c:pt>
                <c:pt idx="39">
                  <c:v>0.13</c:v>
                </c:pt>
                <c:pt idx="40">
                  <c:v>0.13333333333333333</c:v>
                </c:pt>
                <c:pt idx="41">
                  <c:v>0.13666666666666666</c:v>
                </c:pt>
                <c:pt idx="42">
                  <c:v>0.14000000000000001</c:v>
                </c:pt>
                <c:pt idx="43">
                  <c:v>0.14333333333333334</c:v>
                </c:pt>
                <c:pt idx="44">
                  <c:v>0.14666666666666667</c:v>
                </c:pt>
                <c:pt idx="45">
                  <c:v>0.15</c:v>
                </c:pt>
                <c:pt idx="46">
                  <c:v>0.15333333333333332</c:v>
                </c:pt>
                <c:pt idx="47">
                  <c:v>0.15666666666666668</c:v>
                </c:pt>
                <c:pt idx="48">
                  <c:v>0.16</c:v>
                </c:pt>
                <c:pt idx="49">
                  <c:v>0.16333333333333333</c:v>
                </c:pt>
                <c:pt idx="50">
                  <c:v>0.16666666666666666</c:v>
                </c:pt>
                <c:pt idx="51">
                  <c:v>0.17</c:v>
                </c:pt>
                <c:pt idx="52">
                  <c:v>0.17333333333333334</c:v>
                </c:pt>
                <c:pt idx="53">
                  <c:v>0.17666666666666667</c:v>
                </c:pt>
                <c:pt idx="54">
                  <c:v>0.18</c:v>
                </c:pt>
                <c:pt idx="55">
                  <c:v>0.18333333333333332</c:v>
                </c:pt>
                <c:pt idx="56">
                  <c:v>0.18666666666666668</c:v>
                </c:pt>
                <c:pt idx="57">
                  <c:v>0.19</c:v>
                </c:pt>
                <c:pt idx="58">
                  <c:v>0.19333333333333333</c:v>
                </c:pt>
                <c:pt idx="59">
                  <c:v>0.19666666666666666</c:v>
                </c:pt>
                <c:pt idx="60">
                  <c:v>0.2</c:v>
                </c:pt>
                <c:pt idx="61">
                  <c:v>0.20333333333333334</c:v>
                </c:pt>
                <c:pt idx="62">
                  <c:v>0.20666666666666667</c:v>
                </c:pt>
                <c:pt idx="63">
                  <c:v>0.21</c:v>
                </c:pt>
                <c:pt idx="64">
                  <c:v>0.21333333333333335</c:v>
                </c:pt>
                <c:pt idx="65">
                  <c:v>0.21666666666666667</c:v>
                </c:pt>
                <c:pt idx="66">
                  <c:v>0.22</c:v>
                </c:pt>
                <c:pt idx="67">
                  <c:v>0.22333333333333333</c:v>
                </c:pt>
                <c:pt idx="68">
                  <c:v>0.22666666666666666</c:v>
                </c:pt>
                <c:pt idx="69">
                  <c:v>0.23</c:v>
                </c:pt>
                <c:pt idx="70">
                  <c:v>0.23333333333333334</c:v>
                </c:pt>
                <c:pt idx="71">
                  <c:v>0.23666666666666666</c:v>
                </c:pt>
                <c:pt idx="72">
                  <c:v>0.24</c:v>
                </c:pt>
                <c:pt idx="73">
                  <c:v>0.24333333333333335</c:v>
                </c:pt>
                <c:pt idx="74">
                  <c:v>0.24666666666666667</c:v>
                </c:pt>
                <c:pt idx="75">
                  <c:v>0.25</c:v>
                </c:pt>
                <c:pt idx="76">
                  <c:v>0.25333333333333335</c:v>
                </c:pt>
                <c:pt idx="77">
                  <c:v>0.25666666666666665</c:v>
                </c:pt>
                <c:pt idx="78">
                  <c:v>0.26</c:v>
                </c:pt>
                <c:pt idx="79">
                  <c:v>0.26333333333333331</c:v>
                </c:pt>
                <c:pt idx="80">
                  <c:v>0.26666666666666666</c:v>
                </c:pt>
                <c:pt idx="81">
                  <c:v>0.27</c:v>
                </c:pt>
                <c:pt idx="82">
                  <c:v>0.27333333333333332</c:v>
                </c:pt>
                <c:pt idx="83">
                  <c:v>0.27666666666666667</c:v>
                </c:pt>
                <c:pt idx="84">
                  <c:v>0.28000000000000003</c:v>
                </c:pt>
                <c:pt idx="85">
                  <c:v>0.28333333333333333</c:v>
                </c:pt>
                <c:pt idx="86">
                  <c:v>0.28666666666666668</c:v>
                </c:pt>
                <c:pt idx="87">
                  <c:v>0.28999999999999998</c:v>
                </c:pt>
                <c:pt idx="88">
                  <c:v>0.29333333333333333</c:v>
                </c:pt>
                <c:pt idx="89">
                  <c:v>0.29666666666666669</c:v>
                </c:pt>
                <c:pt idx="90">
                  <c:v>0.3</c:v>
                </c:pt>
                <c:pt idx="91">
                  <c:v>0.30333333333333334</c:v>
                </c:pt>
                <c:pt idx="92">
                  <c:v>0.30666666666666664</c:v>
                </c:pt>
                <c:pt idx="93">
                  <c:v>0.31</c:v>
                </c:pt>
                <c:pt idx="94">
                  <c:v>0.31333333333333335</c:v>
                </c:pt>
                <c:pt idx="95">
                  <c:v>0.31666666666666665</c:v>
                </c:pt>
                <c:pt idx="96">
                  <c:v>0.32</c:v>
                </c:pt>
                <c:pt idx="97">
                  <c:v>0.32333333333333331</c:v>
                </c:pt>
                <c:pt idx="98">
                  <c:v>0.32666666666666666</c:v>
                </c:pt>
                <c:pt idx="99">
                  <c:v>0.33</c:v>
                </c:pt>
                <c:pt idx="100">
                  <c:v>0.33333333333333331</c:v>
                </c:pt>
                <c:pt idx="101">
                  <c:v>0.33666666666666667</c:v>
                </c:pt>
                <c:pt idx="102">
                  <c:v>0.34</c:v>
                </c:pt>
                <c:pt idx="103">
                  <c:v>0.34333333333333332</c:v>
                </c:pt>
                <c:pt idx="104">
                  <c:v>0.34666666666666668</c:v>
                </c:pt>
                <c:pt idx="105">
                  <c:v>0.35</c:v>
                </c:pt>
                <c:pt idx="106">
                  <c:v>0.35333333333333333</c:v>
                </c:pt>
                <c:pt idx="107">
                  <c:v>0.35666666666666669</c:v>
                </c:pt>
                <c:pt idx="108">
                  <c:v>0.36</c:v>
                </c:pt>
                <c:pt idx="109">
                  <c:v>0.36333333333333334</c:v>
                </c:pt>
                <c:pt idx="110">
                  <c:v>0.36666666666666664</c:v>
                </c:pt>
                <c:pt idx="111">
                  <c:v>0.37</c:v>
                </c:pt>
                <c:pt idx="112">
                  <c:v>0.37333333333333335</c:v>
                </c:pt>
                <c:pt idx="113">
                  <c:v>0.37666666666666665</c:v>
                </c:pt>
                <c:pt idx="114">
                  <c:v>0.38</c:v>
                </c:pt>
                <c:pt idx="115">
                  <c:v>0.38333333333333336</c:v>
                </c:pt>
                <c:pt idx="116">
                  <c:v>0.38666666666666666</c:v>
                </c:pt>
                <c:pt idx="117">
                  <c:v>0.39</c:v>
                </c:pt>
                <c:pt idx="118">
                  <c:v>0.39333333333333331</c:v>
                </c:pt>
                <c:pt idx="119">
                  <c:v>0.39666666666666667</c:v>
                </c:pt>
                <c:pt idx="120">
                  <c:v>0.4</c:v>
                </c:pt>
                <c:pt idx="121">
                  <c:v>0.40333333333333332</c:v>
                </c:pt>
                <c:pt idx="122">
                  <c:v>0.40666666666666668</c:v>
                </c:pt>
                <c:pt idx="123">
                  <c:v>0.41</c:v>
                </c:pt>
                <c:pt idx="124">
                  <c:v>0.41333333333333333</c:v>
                </c:pt>
                <c:pt idx="125">
                  <c:v>0.41666666666666669</c:v>
                </c:pt>
                <c:pt idx="126">
                  <c:v>0.42</c:v>
                </c:pt>
                <c:pt idx="127">
                  <c:v>0.42333333333333334</c:v>
                </c:pt>
                <c:pt idx="128">
                  <c:v>0.42666666666666669</c:v>
                </c:pt>
                <c:pt idx="129">
                  <c:v>0.43</c:v>
                </c:pt>
                <c:pt idx="130">
                  <c:v>0.43333333333333335</c:v>
                </c:pt>
                <c:pt idx="131">
                  <c:v>0.43666666666666665</c:v>
                </c:pt>
                <c:pt idx="132">
                  <c:v>0.44</c:v>
                </c:pt>
                <c:pt idx="133">
                  <c:v>0.44333333333333336</c:v>
                </c:pt>
                <c:pt idx="134">
                  <c:v>0.44666666666666666</c:v>
                </c:pt>
                <c:pt idx="135">
                  <c:v>0.45</c:v>
                </c:pt>
                <c:pt idx="136">
                  <c:v>0.45333333333333331</c:v>
                </c:pt>
                <c:pt idx="137">
                  <c:v>0.45666666666666667</c:v>
                </c:pt>
                <c:pt idx="138">
                  <c:v>0.46</c:v>
                </c:pt>
                <c:pt idx="139">
                  <c:v>0.46333333333333332</c:v>
                </c:pt>
                <c:pt idx="140">
                  <c:v>0.46666666666666667</c:v>
                </c:pt>
                <c:pt idx="141">
                  <c:v>0.47</c:v>
                </c:pt>
                <c:pt idx="142">
                  <c:v>0.47333333333333333</c:v>
                </c:pt>
                <c:pt idx="143">
                  <c:v>0.47666666666666668</c:v>
                </c:pt>
                <c:pt idx="144">
                  <c:v>0.48</c:v>
                </c:pt>
                <c:pt idx="145">
                  <c:v>0.48333333333333334</c:v>
                </c:pt>
                <c:pt idx="146">
                  <c:v>0.48666666666666669</c:v>
                </c:pt>
                <c:pt idx="147">
                  <c:v>0.49</c:v>
                </c:pt>
                <c:pt idx="148">
                  <c:v>0.49333333333333335</c:v>
                </c:pt>
                <c:pt idx="149">
                  <c:v>0.49666666666666665</c:v>
                </c:pt>
                <c:pt idx="150">
                  <c:v>0.5</c:v>
                </c:pt>
                <c:pt idx="151">
                  <c:v>0.5033333333333333</c:v>
                </c:pt>
                <c:pt idx="152">
                  <c:v>0.50666666666666671</c:v>
                </c:pt>
                <c:pt idx="153">
                  <c:v>0.51</c:v>
                </c:pt>
                <c:pt idx="154">
                  <c:v>0.51333333333333331</c:v>
                </c:pt>
                <c:pt idx="155">
                  <c:v>0.51666666666666672</c:v>
                </c:pt>
                <c:pt idx="156">
                  <c:v>0.52</c:v>
                </c:pt>
                <c:pt idx="157">
                  <c:v>0.52333333333333332</c:v>
                </c:pt>
                <c:pt idx="158">
                  <c:v>0.52666666666666662</c:v>
                </c:pt>
                <c:pt idx="159">
                  <c:v>0.53</c:v>
                </c:pt>
                <c:pt idx="160">
                  <c:v>0.53333333333333333</c:v>
                </c:pt>
                <c:pt idx="161">
                  <c:v>0.53666666666666663</c:v>
                </c:pt>
                <c:pt idx="162">
                  <c:v>0.54</c:v>
                </c:pt>
                <c:pt idx="163">
                  <c:v>0.54333333333333333</c:v>
                </c:pt>
                <c:pt idx="164">
                  <c:v>0.54666666666666663</c:v>
                </c:pt>
                <c:pt idx="165">
                  <c:v>0.55000000000000004</c:v>
                </c:pt>
                <c:pt idx="166">
                  <c:v>0.55333333333333334</c:v>
                </c:pt>
                <c:pt idx="167">
                  <c:v>0.55666666666666664</c:v>
                </c:pt>
                <c:pt idx="168">
                  <c:v>0.56000000000000005</c:v>
                </c:pt>
                <c:pt idx="169">
                  <c:v>0.56333333333333335</c:v>
                </c:pt>
                <c:pt idx="170">
                  <c:v>0.56666666666666665</c:v>
                </c:pt>
                <c:pt idx="171">
                  <c:v>0.56999999999999995</c:v>
                </c:pt>
                <c:pt idx="172">
                  <c:v>0.57333333333333336</c:v>
                </c:pt>
                <c:pt idx="173">
                  <c:v>0.57666666666666666</c:v>
                </c:pt>
                <c:pt idx="174">
                  <c:v>0.57999999999999996</c:v>
                </c:pt>
                <c:pt idx="175">
                  <c:v>0.58333333333333337</c:v>
                </c:pt>
                <c:pt idx="176">
                  <c:v>0.58666666666666667</c:v>
                </c:pt>
                <c:pt idx="177">
                  <c:v>0.59</c:v>
                </c:pt>
                <c:pt idx="178">
                  <c:v>0.59333333333333338</c:v>
                </c:pt>
                <c:pt idx="179">
                  <c:v>0.59666666666666668</c:v>
                </c:pt>
                <c:pt idx="180">
                  <c:v>0.6</c:v>
                </c:pt>
                <c:pt idx="181">
                  <c:v>0.60333333333333339</c:v>
                </c:pt>
                <c:pt idx="182">
                  <c:v>0.60666666666666669</c:v>
                </c:pt>
                <c:pt idx="183">
                  <c:v>0.61</c:v>
                </c:pt>
                <c:pt idx="184">
                  <c:v>0.61333333333333329</c:v>
                </c:pt>
                <c:pt idx="185">
                  <c:v>0.6166666666666667</c:v>
                </c:pt>
                <c:pt idx="186">
                  <c:v>0.62</c:v>
                </c:pt>
                <c:pt idx="187">
                  <c:v>0.62333333333333329</c:v>
                </c:pt>
                <c:pt idx="188">
                  <c:v>0.62666666666666671</c:v>
                </c:pt>
                <c:pt idx="189">
                  <c:v>0.63</c:v>
                </c:pt>
                <c:pt idx="190">
                  <c:v>0.6333333333333333</c:v>
                </c:pt>
                <c:pt idx="191">
                  <c:v>0.63666666666666671</c:v>
                </c:pt>
                <c:pt idx="192">
                  <c:v>0.64</c:v>
                </c:pt>
                <c:pt idx="193">
                  <c:v>0.64333333333333331</c:v>
                </c:pt>
                <c:pt idx="194">
                  <c:v>0.64666666666666661</c:v>
                </c:pt>
                <c:pt idx="195">
                  <c:v>0.65</c:v>
                </c:pt>
                <c:pt idx="196">
                  <c:v>0.65333333333333332</c:v>
                </c:pt>
                <c:pt idx="197">
                  <c:v>0.65666666666666662</c:v>
                </c:pt>
                <c:pt idx="198">
                  <c:v>0.66</c:v>
                </c:pt>
                <c:pt idx="199">
                  <c:v>0.66333333333333333</c:v>
                </c:pt>
                <c:pt idx="200">
                  <c:v>0.66666666666666663</c:v>
                </c:pt>
                <c:pt idx="201">
                  <c:v>0.67</c:v>
                </c:pt>
                <c:pt idx="202">
                  <c:v>0.67333333333333334</c:v>
                </c:pt>
                <c:pt idx="203">
                  <c:v>0.67666666666666664</c:v>
                </c:pt>
                <c:pt idx="204">
                  <c:v>0.68</c:v>
                </c:pt>
                <c:pt idx="205">
                  <c:v>0.68333333333333335</c:v>
                </c:pt>
                <c:pt idx="206">
                  <c:v>0.68666666666666665</c:v>
                </c:pt>
                <c:pt idx="207">
                  <c:v>0.69</c:v>
                </c:pt>
                <c:pt idx="208">
                  <c:v>0.69333333333333336</c:v>
                </c:pt>
                <c:pt idx="209">
                  <c:v>0.69666666666666666</c:v>
                </c:pt>
                <c:pt idx="210">
                  <c:v>0.7</c:v>
                </c:pt>
                <c:pt idx="211">
                  <c:v>0.70333333333333337</c:v>
                </c:pt>
                <c:pt idx="212">
                  <c:v>0.70666666666666667</c:v>
                </c:pt>
                <c:pt idx="213">
                  <c:v>0.71</c:v>
                </c:pt>
                <c:pt idx="214">
                  <c:v>0.71333333333333337</c:v>
                </c:pt>
                <c:pt idx="215">
                  <c:v>0.71666666666666667</c:v>
                </c:pt>
                <c:pt idx="216">
                  <c:v>0.72</c:v>
                </c:pt>
                <c:pt idx="217">
                  <c:v>0.72333333333333338</c:v>
                </c:pt>
                <c:pt idx="218">
                  <c:v>0.72666666666666668</c:v>
                </c:pt>
                <c:pt idx="219">
                  <c:v>0.73</c:v>
                </c:pt>
                <c:pt idx="220">
                  <c:v>0.73333333333333328</c:v>
                </c:pt>
                <c:pt idx="221">
                  <c:v>0.73666666666666669</c:v>
                </c:pt>
                <c:pt idx="222">
                  <c:v>0.74</c:v>
                </c:pt>
                <c:pt idx="223">
                  <c:v>0.74333333333333329</c:v>
                </c:pt>
                <c:pt idx="224">
                  <c:v>0.7466666666666667</c:v>
                </c:pt>
                <c:pt idx="225">
                  <c:v>0.75</c:v>
                </c:pt>
                <c:pt idx="226">
                  <c:v>0.7533333333333333</c:v>
                </c:pt>
                <c:pt idx="227">
                  <c:v>0.75666666666666671</c:v>
                </c:pt>
                <c:pt idx="228">
                  <c:v>0.76</c:v>
                </c:pt>
                <c:pt idx="229">
                  <c:v>0.76333333333333331</c:v>
                </c:pt>
                <c:pt idx="230">
                  <c:v>0.76666666666666672</c:v>
                </c:pt>
                <c:pt idx="231">
                  <c:v>0.77</c:v>
                </c:pt>
                <c:pt idx="232">
                  <c:v>0.77333333333333332</c:v>
                </c:pt>
                <c:pt idx="233">
                  <c:v>0.77666666666666662</c:v>
                </c:pt>
                <c:pt idx="234">
                  <c:v>0.78</c:v>
                </c:pt>
                <c:pt idx="235">
                  <c:v>0.78333333333333333</c:v>
                </c:pt>
                <c:pt idx="236">
                  <c:v>0.78666666666666663</c:v>
                </c:pt>
                <c:pt idx="237">
                  <c:v>0.79</c:v>
                </c:pt>
                <c:pt idx="238">
                  <c:v>0.79333333333333333</c:v>
                </c:pt>
                <c:pt idx="239">
                  <c:v>0.79666666666666663</c:v>
                </c:pt>
                <c:pt idx="240">
                  <c:v>0.8</c:v>
                </c:pt>
                <c:pt idx="241">
                  <c:v>0.80333333333333334</c:v>
                </c:pt>
                <c:pt idx="242">
                  <c:v>0.80666666666666664</c:v>
                </c:pt>
                <c:pt idx="243">
                  <c:v>0.81</c:v>
                </c:pt>
                <c:pt idx="244">
                  <c:v>0.81333333333333335</c:v>
                </c:pt>
                <c:pt idx="245">
                  <c:v>0.81666666666666665</c:v>
                </c:pt>
                <c:pt idx="246">
                  <c:v>0.82</c:v>
                </c:pt>
                <c:pt idx="247">
                  <c:v>0.82333333333333336</c:v>
                </c:pt>
                <c:pt idx="248">
                  <c:v>0.82666666666666666</c:v>
                </c:pt>
                <c:pt idx="249">
                  <c:v>0.83</c:v>
                </c:pt>
                <c:pt idx="250">
                  <c:v>0.83333333333333337</c:v>
                </c:pt>
                <c:pt idx="251">
                  <c:v>0.83666666666666667</c:v>
                </c:pt>
                <c:pt idx="252">
                  <c:v>0.84</c:v>
                </c:pt>
                <c:pt idx="253">
                  <c:v>0.84333333333333338</c:v>
                </c:pt>
                <c:pt idx="254">
                  <c:v>0.84666666666666668</c:v>
                </c:pt>
                <c:pt idx="255">
                  <c:v>0.85</c:v>
                </c:pt>
                <c:pt idx="256">
                  <c:v>0.85333333333333339</c:v>
                </c:pt>
                <c:pt idx="257">
                  <c:v>0.85666666666666669</c:v>
                </c:pt>
                <c:pt idx="258">
                  <c:v>0.86</c:v>
                </c:pt>
                <c:pt idx="259">
                  <c:v>0.86333333333333329</c:v>
                </c:pt>
                <c:pt idx="260">
                  <c:v>0.8666666666666667</c:v>
                </c:pt>
                <c:pt idx="261">
                  <c:v>0.87</c:v>
                </c:pt>
                <c:pt idx="262">
                  <c:v>0.87333333333333329</c:v>
                </c:pt>
                <c:pt idx="263">
                  <c:v>0.87666666666666671</c:v>
                </c:pt>
                <c:pt idx="264">
                  <c:v>0.88</c:v>
                </c:pt>
                <c:pt idx="265">
                  <c:v>0.8833333333333333</c:v>
                </c:pt>
                <c:pt idx="266">
                  <c:v>0.88666666666666671</c:v>
                </c:pt>
                <c:pt idx="267">
                  <c:v>0.89</c:v>
                </c:pt>
                <c:pt idx="268">
                  <c:v>0.89333333333333331</c:v>
                </c:pt>
                <c:pt idx="269">
                  <c:v>0.89666666666666661</c:v>
                </c:pt>
                <c:pt idx="270">
                  <c:v>0.9</c:v>
                </c:pt>
                <c:pt idx="271">
                  <c:v>0.90333333333333332</c:v>
                </c:pt>
                <c:pt idx="272">
                  <c:v>0.90666666666666662</c:v>
                </c:pt>
                <c:pt idx="273">
                  <c:v>0.91</c:v>
                </c:pt>
                <c:pt idx="274">
                  <c:v>0.91333333333333333</c:v>
                </c:pt>
                <c:pt idx="275">
                  <c:v>0.91666666666666663</c:v>
                </c:pt>
                <c:pt idx="276">
                  <c:v>0.92</c:v>
                </c:pt>
                <c:pt idx="277">
                  <c:v>0.92333333333333334</c:v>
                </c:pt>
                <c:pt idx="278">
                  <c:v>0.92666666666666664</c:v>
                </c:pt>
                <c:pt idx="279">
                  <c:v>0.93</c:v>
                </c:pt>
                <c:pt idx="280">
                  <c:v>0.93333333333333335</c:v>
                </c:pt>
                <c:pt idx="281">
                  <c:v>0.93666666666666665</c:v>
                </c:pt>
                <c:pt idx="282">
                  <c:v>0.94</c:v>
                </c:pt>
                <c:pt idx="283">
                  <c:v>0.94333333333333336</c:v>
                </c:pt>
                <c:pt idx="284">
                  <c:v>0.94666666666666666</c:v>
                </c:pt>
                <c:pt idx="285">
                  <c:v>0.95</c:v>
                </c:pt>
                <c:pt idx="286">
                  <c:v>0.95333333333333337</c:v>
                </c:pt>
                <c:pt idx="287">
                  <c:v>0.95666666666666667</c:v>
                </c:pt>
                <c:pt idx="288">
                  <c:v>0.96</c:v>
                </c:pt>
                <c:pt idx="289">
                  <c:v>0.96333333333333337</c:v>
                </c:pt>
                <c:pt idx="290">
                  <c:v>0.96666666666666667</c:v>
                </c:pt>
                <c:pt idx="291">
                  <c:v>0.97</c:v>
                </c:pt>
                <c:pt idx="292">
                  <c:v>0.97333333333333338</c:v>
                </c:pt>
                <c:pt idx="293">
                  <c:v>0.97666666666666668</c:v>
                </c:pt>
                <c:pt idx="294">
                  <c:v>0.98</c:v>
                </c:pt>
                <c:pt idx="295">
                  <c:v>0.98333333333333328</c:v>
                </c:pt>
                <c:pt idx="296">
                  <c:v>0.98666666666666669</c:v>
                </c:pt>
                <c:pt idx="297">
                  <c:v>0.99</c:v>
                </c:pt>
                <c:pt idx="298">
                  <c:v>0.99333333333333329</c:v>
                </c:pt>
                <c:pt idx="299">
                  <c:v>0.9966666666666667</c:v>
                </c:pt>
                <c:pt idx="300">
                  <c:v>1</c:v>
                </c:pt>
                <c:pt idx="301">
                  <c:v>1.0033333333333334</c:v>
                </c:pt>
                <c:pt idx="302">
                  <c:v>1.0066666666666666</c:v>
                </c:pt>
                <c:pt idx="303">
                  <c:v>1.01</c:v>
                </c:pt>
                <c:pt idx="304">
                  <c:v>1.0133333333333334</c:v>
                </c:pt>
                <c:pt idx="305">
                  <c:v>1.0166666666666666</c:v>
                </c:pt>
                <c:pt idx="306">
                  <c:v>1.02</c:v>
                </c:pt>
                <c:pt idx="307">
                  <c:v>1.0233333333333334</c:v>
                </c:pt>
                <c:pt idx="308">
                  <c:v>1.0266666666666666</c:v>
                </c:pt>
                <c:pt idx="309">
                  <c:v>1.03</c:v>
                </c:pt>
                <c:pt idx="310">
                  <c:v>1.0333333333333334</c:v>
                </c:pt>
                <c:pt idx="311">
                  <c:v>1.0366666666666666</c:v>
                </c:pt>
                <c:pt idx="312">
                  <c:v>1.04</c:v>
                </c:pt>
                <c:pt idx="313">
                  <c:v>1.0433333333333332</c:v>
                </c:pt>
                <c:pt idx="314">
                  <c:v>1.0466666666666666</c:v>
                </c:pt>
                <c:pt idx="315">
                  <c:v>1.05</c:v>
                </c:pt>
                <c:pt idx="316">
                  <c:v>1.0533333333333332</c:v>
                </c:pt>
                <c:pt idx="317">
                  <c:v>1.0566666666666666</c:v>
                </c:pt>
                <c:pt idx="318">
                  <c:v>1.06</c:v>
                </c:pt>
                <c:pt idx="319">
                  <c:v>1.0633333333333332</c:v>
                </c:pt>
                <c:pt idx="320">
                  <c:v>1.0666666666666667</c:v>
                </c:pt>
                <c:pt idx="321">
                  <c:v>1.07</c:v>
                </c:pt>
                <c:pt idx="322">
                  <c:v>1.0733333333333333</c:v>
                </c:pt>
                <c:pt idx="323">
                  <c:v>1.0766666666666667</c:v>
                </c:pt>
                <c:pt idx="324">
                  <c:v>1.08</c:v>
                </c:pt>
                <c:pt idx="325">
                  <c:v>1.0833333333333333</c:v>
                </c:pt>
                <c:pt idx="326">
                  <c:v>1.0866666666666667</c:v>
                </c:pt>
                <c:pt idx="327">
                  <c:v>1.0900000000000001</c:v>
                </c:pt>
                <c:pt idx="328">
                  <c:v>1.0933333333333333</c:v>
                </c:pt>
                <c:pt idx="329">
                  <c:v>1.0966666666666667</c:v>
                </c:pt>
                <c:pt idx="330">
                  <c:v>1.1000000000000001</c:v>
                </c:pt>
                <c:pt idx="331">
                  <c:v>1.1033333333333333</c:v>
                </c:pt>
                <c:pt idx="332">
                  <c:v>1.1066666666666667</c:v>
                </c:pt>
                <c:pt idx="333">
                  <c:v>1.1100000000000001</c:v>
                </c:pt>
                <c:pt idx="334">
                  <c:v>1.1133333333333333</c:v>
                </c:pt>
                <c:pt idx="335">
                  <c:v>1.1166666666666667</c:v>
                </c:pt>
                <c:pt idx="336">
                  <c:v>1.1200000000000001</c:v>
                </c:pt>
                <c:pt idx="337">
                  <c:v>1.1233333333333333</c:v>
                </c:pt>
                <c:pt idx="338">
                  <c:v>1.1266666666666667</c:v>
                </c:pt>
                <c:pt idx="339">
                  <c:v>1.1299999999999999</c:v>
                </c:pt>
                <c:pt idx="340">
                  <c:v>1.1333333333333333</c:v>
                </c:pt>
                <c:pt idx="341">
                  <c:v>1.1366666666666667</c:v>
                </c:pt>
                <c:pt idx="342">
                  <c:v>1.1399999999999999</c:v>
                </c:pt>
                <c:pt idx="343">
                  <c:v>1.1433333333333333</c:v>
                </c:pt>
                <c:pt idx="344">
                  <c:v>1.1466666666666667</c:v>
                </c:pt>
                <c:pt idx="345">
                  <c:v>1.1499999999999999</c:v>
                </c:pt>
                <c:pt idx="346">
                  <c:v>1.1533333333333333</c:v>
                </c:pt>
                <c:pt idx="347">
                  <c:v>1.1566666666666667</c:v>
                </c:pt>
                <c:pt idx="348">
                  <c:v>1.1599999999999999</c:v>
                </c:pt>
                <c:pt idx="349">
                  <c:v>1.1633333333333333</c:v>
                </c:pt>
                <c:pt idx="350">
                  <c:v>1.1666666666666667</c:v>
                </c:pt>
                <c:pt idx="351">
                  <c:v>1.17</c:v>
                </c:pt>
                <c:pt idx="352">
                  <c:v>1.1733333333333333</c:v>
                </c:pt>
                <c:pt idx="353">
                  <c:v>1.1766666666666667</c:v>
                </c:pt>
                <c:pt idx="354">
                  <c:v>1.18</c:v>
                </c:pt>
                <c:pt idx="355">
                  <c:v>1.1833333333333333</c:v>
                </c:pt>
                <c:pt idx="356">
                  <c:v>1.1866666666666668</c:v>
                </c:pt>
                <c:pt idx="357">
                  <c:v>1.19</c:v>
                </c:pt>
                <c:pt idx="358">
                  <c:v>1.1933333333333334</c:v>
                </c:pt>
                <c:pt idx="359">
                  <c:v>1.1966666666666668</c:v>
                </c:pt>
                <c:pt idx="360">
                  <c:v>1.2</c:v>
                </c:pt>
                <c:pt idx="361">
                  <c:v>1.2033333333333334</c:v>
                </c:pt>
                <c:pt idx="362">
                  <c:v>1.2066666666666668</c:v>
                </c:pt>
                <c:pt idx="363">
                  <c:v>1.21</c:v>
                </c:pt>
                <c:pt idx="364">
                  <c:v>1.2133333333333334</c:v>
                </c:pt>
                <c:pt idx="365">
                  <c:v>1.2166666666666666</c:v>
                </c:pt>
                <c:pt idx="366">
                  <c:v>1.22</c:v>
                </c:pt>
                <c:pt idx="367">
                  <c:v>1.2233333333333334</c:v>
                </c:pt>
                <c:pt idx="368">
                  <c:v>1.2266666666666666</c:v>
                </c:pt>
                <c:pt idx="369">
                  <c:v>1.23</c:v>
                </c:pt>
                <c:pt idx="370">
                  <c:v>1.2333333333333334</c:v>
                </c:pt>
                <c:pt idx="371">
                  <c:v>1.2366666666666666</c:v>
                </c:pt>
                <c:pt idx="372">
                  <c:v>1.24</c:v>
                </c:pt>
                <c:pt idx="373">
                  <c:v>1.2433333333333334</c:v>
                </c:pt>
                <c:pt idx="374">
                  <c:v>1.2466666666666666</c:v>
                </c:pt>
                <c:pt idx="375">
                  <c:v>1.25</c:v>
                </c:pt>
                <c:pt idx="376">
                  <c:v>1.2533333333333334</c:v>
                </c:pt>
                <c:pt idx="377">
                  <c:v>1.2566666666666666</c:v>
                </c:pt>
                <c:pt idx="378">
                  <c:v>1.26</c:v>
                </c:pt>
                <c:pt idx="379">
                  <c:v>1.2633333333333334</c:v>
                </c:pt>
                <c:pt idx="380">
                  <c:v>1.2666666666666666</c:v>
                </c:pt>
                <c:pt idx="381">
                  <c:v>1.27</c:v>
                </c:pt>
                <c:pt idx="382">
                  <c:v>1.2733333333333334</c:v>
                </c:pt>
                <c:pt idx="383">
                  <c:v>1.2766666666666666</c:v>
                </c:pt>
                <c:pt idx="384">
                  <c:v>1.28</c:v>
                </c:pt>
                <c:pt idx="385">
                  <c:v>1.2833333333333334</c:v>
                </c:pt>
                <c:pt idx="386">
                  <c:v>1.2866666666666666</c:v>
                </c:pt>
                <c:pt idx="387">
                  <c:v>1.29</c:v>
                </c:pt>
                <c:pt idx="388">
                  <c:v>1.2933333333333332</c:v>
                </c:pt>
                <c:pt idx="389">
                  <c:v>1.2966666666666666</c:v>
                </c:pt>
                <c:pt idx="390">
                  <c:v>1.3</c:v>
                </c:pt>
                <c:pt idx="391">
                  <c:v>1.3033333333333332</c:v>
                </c:pt>
                <c:pt idx="392">
                  <c:v>1.3066666666666666</c:v>
                </c:pt>
                <c:pt idx="393">
                  <c:v>1.31</c:v>
                </c:pt>
                <c:pt idx="394">
                  <c:v>1.3133333333333332</c:v>
                </c:pt>
                <c:pt idx="395">
                  <c:v>1.3166666666666667</c:v>
                </c:pt>
                <c:pt idx="396">
                  <c:v>1.32</c:v>
                </c:pt>
                <c:pt idx="397">
                  <c:v>1.3233333333333333</c:v>
                </c:pt>
                <c:pt idx="398">
                  <c:v>1.3266666666666667</c:v>
                </c:pt>
                <c:pt idx="399">
                  <c:v>1.33</c:v>
                </c:pt>
                <c:pt idx="400">
                  <c:v>1.3333333333333333</c:v>
                </c:pt>
                <c:pt idx="401">
                  <c:v>1.3366666666666667</c:v>
                </c:pt>
                <c:pt idx="402">
                  <c:v>1.34</c:v>
                </c:pt>
                <c:pt idx="403">
                  <c:v>1.3433333333333333</c:v>
                </c:pt>
                <c:pt idx="404">
                  <c:v>1.3466666666666667</c:v>
                </c:pt>
                <c:pt idx="405">
                  <c:v>1.35</c:v>
                </c:pt>
                <c:pt idx="406">
                  <c:v>1.3533333333333333</c:v>
                </c:pt>
                <c:pt idx="407">
                  <c:v>1.3566666666666667</c:v>
                </c:pt>
                <c:pt idx="408">
                  <c:v>1.36</c:v>
                </c:pt>
                <c:pt idx="409">
                  <c:v>1.3633333333333333</c:v>
                </c:pt>
                <c:pt idx="410">
                  <c:v>1.3666666666666667</c:v>
                </c:pt>
                <c:pt idx="411">
                  <c:v>1.37</c:v>
                </c:pt>
                <c:pt idx="412">
                  <c:v>1.3733333333333333</c:v>
                </c:pt>
                <c:pt idx="413">
                  <c:v>1.3766666666666667</c:v>
                </c:pt>
                <c:pt idx="414">
                  <c:v>1.38</c:v>
                </c:pt>
                <c:pt idx="415">
                  <c:v>1.3833333333333333</c:v>
                </c:pt>
                <c:pt idx="416">
                  <c:v>1.3866666666666667</c:v>
                </c:pt>
                <c:pt idx="417">
                  <c:v>1.39</c:v>
                </c:pt>
                <c:pt idx="418">
                  <c:v>1.3933333333333333</c:v>
                </c:pt>
                <c:pt idx="419">
                  <c:v>1.3966666666666667</c:v>
                </c:pt>
                <c:pt idx="420">
                  <c:v>1.4</c:v>
                </c:pt>
                <c:pt idx="421">
                  <c:v>1.4033333333333333</c:v>
                </c:pt>
                <c:pt idx="422">
                  <c:v>1.4066666666666667</c:v>
                </c:pt>
                <c:pt idx="423">
                  <c:v>1.41</c:v>
                </c:pt>
                <c:pt idx="424">
                  <c:v>1.4133333333333333</c:v>
                </c:pt>
                <c:pt idx="425">
                  <c:v>1.4166666666666667</c:v>
                </c:pt>
                <c:pt idx="426">
                  <c:v>1.42</c:v>
                </c:pt>
                <c:pt idx="427">
                  <c:v>1.4233333333333333</c:v>
                </c:pt>
                <c:pt idx="428">
                  <c:v>1.4266666666666667</c:v>
                </c:pt>
                <c:pt idx="429">
                  <c:v>1.43</c:v>
                </c:pt>
                <c:pt idx="430">
                  <c:v>1.4333333333333333</c:v>
                </c:pt>
                <c:pt idx="431">
                  <c:v>1.4366666666666668</c:v>
                </c:pt>
                <c:pt idx="432">
                  <c:v>1.44</c:v>
                </c:pt>
                <c:pt idx="433">
                  <c:v>1.4433333333333334</c:v>
                </c:pt>
                <c:pt idx="434">
                  <c:v>1.4466666666666668</c:v>
                </c:pt>
                <c:pt idx="435">
                  <c:v>1.45</c:v>
                </c:pt>
                <c:pt idx="436">
                  <c:v>1.4533333333333334</c:v>
                </c:pt>
                <c:pt idx="437">
                  <c:v>1.4566666666666668</c:v>
                </c:pt>
                <c:pt idx="438">
                  <c:v>1.46</c:v>
                </c:pt>
                <c:pt idx="439">
                  <c:v>1.4633333333333334</c:v>
                </c:pt>
                <c:pt idx="440">
                  <c:v>1.4666666666666666</c:v>
                </c:pt>
                <c:pt idx="441">
                  <c:v>1.47</c:v>
                </c:pt>
                <c:pt idx="442">
                  <c:v>1.4733333333333334</c:v>
                </c:pt>
                <c:pt idx="443">
                  <c:v>1.4766666666666666</c:v>
                </c:pt>
                <c:pt idx="444">
                  <c:v>1.48</c:v>
                </c:pt>
                <c:pt idx="445">
                  <c:v>1.4833333333333334</c:v>
                </c:pt>
                <c:pt idx="446">
                  <c:v>1.4866666666666666</c:v>
                </c:pt>
                <c:pt idx="447">
                  <c:v>1.49</c:v>
                </c:pt>
                <c:pt idx="448">
                  <c:v>1.4933333333333334</c:v>
                </c:pt>
                <c:pt idx="449">
                  <c:v>1.4966666666666666</c:v>
                </c:pt>
                <c:pt idx="450">
                  <c:v>1.5</c:v>
                </c:pt>
                <c:pt idx="451">
                  <c:v>1.5033333333333334</c:v>
                </c:pt>
                <c:pt idx="452">
                  <c:v>1.5066666666666666</c:v>
                </c:pt>
                <c:pt idx="453">
                  <c:v>1.51</c:v>
                </c:pt>
                <c:pt idx="454">
                  <c:v>1.5133333333333334</c:v>
                </c:pt>
                <c:pt idx="455">
                  <c:v>1.5166666666666666</c:v>
                </c:pt>
                <c:pt idx="456">
                  <c:v>1.52</c:v>
                </c:pt>
                <c:pt idx="457">
                  <c:v>1.5233333333333334</c:v>
                </c:pt>
                <c:pt idx="458">
                  <c:v>1.5266666666666666</c:v>
                </c:pt>
                <c:pt idx="459">
                  <c:v>1.53</c:v>
                </c:pt>
                <c:pt idx="460">
                  <c:v>1.5333333333333334</c:v>
                </c:pt>
                <c:pt idx="461">
                  <c:v>1.5366666666666666</c:v>
                </c:pt>
                <c:pt idx="462">
                  <c:v>1.54</c:v>
                </c:pt>
                <c:pt idx="463">
                  <c:v>1.5433333333333332</c:v>
                </c:pt>
                <c:pt idx="464">
                  <c:v>1.5466666666666666</c:v>
                </c:pt>
                <c:pt idx="465">
                  <c:v>1.55</c:v>
                </c:pt>
                <c:pt idx="466">
                  <c:v>1.5533333333333332</c:v>
                </c:pt>
                <c:pt idx="467">
                  <c:v>1.5566666666666666</c:v>
                </c:pt>
                <c:pt idx="468">
                  <c:v>1.56</c:v>
                </c:pt>
                <c:pt idx="469">
                  <c:v>1.5633333333333332</c:v>
                </c:pt>
                <c:pt idx="470">
                  <c:v>1.5666666666666667</c:v>
                </c:pt>
                <c:pt idx="471">
                  <c:v>1.57</c:v>
                </c:pt>
                <c:pt idx="472">
                  <c:v>1.5733333333333333</c:v>
                </c:pt>
                <c:pt idx="473">
                  <c:v>1.5766666666666667</c:v>
                </c:pt>
                <c:pt idx="474">
                  <c:v>1.58</c:v>
                </c:pt>
                <c:pt idx="475">
                  <c:v>1.5833333333333333</c:v>
                </c:pt>
                <c:pt idx="476">
                  <c:v>1.5866666666666667</c:v>
                </c:pt>
                <c:pt idx="477">
                  <c:v>1.59</c:v>
                </c:pt>
                <c:pt idx="478">
                  <c:v>1.5933333333333333</c:v>
                </c:pt>
                <c:pt idx="479">
                  <c:v>1.5966666666666667</c:v>
                </c:pt>
                <c:pt idx="480">
                  <c:v>1.6</c:v>
                </c:pt>
                <c:pt idx="481">
                  <c:v>1.6033333333333333</c:v>
                </c:pt>
                <c:pt idx="482">
                  <c:v>1.6066666666666667</c:v>
                </c:pt>
                <c:pt idx="483">
                  <c:v>1.61</c:v>
                </c:pt>
                <c:pt idx="484">
                  <c:v>1.6133333333333333</c:v>
                </c:pt>
                <c:pt idx="485">
                  <c:v>1.6166666666666667</c:v>
                </c:pt>
                <c:pt idx="486">
                  <c:v>1.62</c:v>
                </c:pt>
                <c:pt idx="487">
                  <c:v>1.6233333333333333</c:v>
                </c:pt>
                <c:pt idx="488">
                  <c:v>1.6266666666666667</c:v>
                </c:pt>
                <c:pt idx="489">
                  <c:v>1.63</c:v>
                </c:pt>
                <c:pt idx="490">
                  <c:v>1.6333333333333333</c:v>
                </c:pt>
                <c:pt idx="491">
                  <c:v>1.6366666666666667</c:v>
                </c:pt>
                <c:pt idx="492">
                  <c:v>1.64</c:v>
                </c:pt>
                <c:pt idx="493">
                  <c:v>1.6433333333333333</c:v>
                </c:pt>
                <c:pt idx="494">
                  <c:v>1.6466666666666667</c:v>
                </c:pt>
                <c:pt idx="495">
                  <c:v>1.65</c:v>
                </c:pt>
                <c:pt idx="496">
                  <c:v>1.6533333333333333</c:v>
                </c:pt>
                <c:pt idx="497">
                  <c:v>1.6566666666666667</c:v>
                </c:pt>
                <c:pt idx="498">
                  <c:v>1.66</c:v>
                </c:pt>
                <c:pt idx="499">
                  <c:v>1.6633333333333333</c:v>
                </c:pt>
                <c:pt idx="500">
                  <c:v>1.6666666666666667</c:v>
                </c:pt>
                <c:pt idx="501">
                  <c:v>1.67</c:v>
                </c:pt>
                <c:pt idx="502">
                  <c:v>1.6733333333333333</c:v>
                </c:pt>
                <c:pt idx="503">
                  <c:v>1.6766666666666667</c:v>
                </c:pt>
                <c:pt idx="504">
                  <c:v>1.68</c:v>
                </c:pt>
                <c:pt idx="505">
                  <c:v>1.6833333333333333</c:v>
                </c:pt>
                <c:pt idx="506">
                  <c:v>1.6866666666666668</c:v>
                </c:pt>
                <c:pt idx="507">
                  <c:v>1.69</c:v>
                </c:pt>
                <c:pt idx="508">
                  <c:v>1.6933333333333334</c:v>
                </c:pt>
                <c:pt idx="509">
                  <c:v>1.6966666666666668</c:v>
                </c:pt>
                <c:pt idx="510">
                  <c:v>1.7</c:v>
                </c:pt>
                <c:pt idx="511">
                  <c:v>1.7033333333333334</c:v>
                </c:pt>
                <c:pt idx="512">
                  <c:v>1.7066666666666668</c:v>
                </c:pt>
                <c:pt idx="513">
                  <c:v>1.71</c:v>
                </c:pt>
                <c:pt idx="514">
                  <c:v>1.7133333333333334</c:v>
                </c:pt>
                <c:pt idx="515">
                  <c:v>1.7166666666666666</c:v>
                </c:pt>
                <c:pt idx="516">
                  <c:v>1.72</c:v>
                </c:pt>
                <c:pt idx="517">
                  <c:v>1.7233333333333334</c:v>
                </c:pt>
                <c:pt idx="518">
                  <c:v>1.7266666666666666</c:v>
                </c:pt>
                <c:pt idx="519">
                  <c:v>1.73</c:v>
                </c:pt>
                <c:pt idx="520">
                  <c:v>1.7333333333333334</c:v>
                </c:pt>
                <c:pt idx="521">
                  <c:v>1.7366666666666666</c:v>
                </c:pt>
                <c:pt idx="522">
                  <c:v>1.74</c:v>
                </c:pt>
                <c:pt idx="523">
                  <c:v>1.7433333333333334</c:v>
                </c:pt>
                <c:pt idx="524">
                  <c:v>1.7466666666666666</c:v>
                </c:pt>
                <c:pt idx="525">
                  <c:v>1.75</c:v>
                </c:pt>
                <c:pt idx="526">
                  <c:v>1.7533333333333334</c:v>
                </c:pt>
                <c:pt idx="527">
                  <c:v>1.7566666666666666</c:v>
                </c:pt>
                <c:pt idx="528">
                  <c:v>1.76</c:v>
                </c:pt>
                <c:pt idx="529">
                  <c:v>1.7633333333333334</c:v>
                </c:pt>
                <c:pt idx="530">
                  <c:v>1.7666666666666666</c:v>
                </c:pt>
                <c:pt idx="531">
                  <c:v>1.77</c:v>
                </c:pt>
                <c:pt idx="532">
                  <c:v>1.7733333333333334</c:v>
                </c:pt>
                <c:pt idx="533">
                  <c:v>1.7766666666666666</c:v>
                </c:pt>
                <c:pt idx="534">
                  <c:v>1.78</c:v>
                </c:pt>
                <c:pt idx="535">
                  <c:v>1.7833333333333334</c:v>
                </c:pt>
                <c:pt idx="536">
                  <c:v>1.7866666666666666</c:v>
                </c:pt>
                <c:pt idx="537">
                  <c:v>1.79</c:v>
                </c:pt>
                <c:pt idx="538">
                  <c:v>1.7933333333333332</c:v>
                </c:pt>
                <c:pt idx="539">
                  <c:v>1.7966666666666666</c:v>
                </c:pt>
                <c:pt idx="540">
                  <c:v>1.8</c:v>
                </c:pt>
                <c:pt idx="541">
                  <c:v>1.8033333333333332</c:v>
                </c:pt>
                <c:pt idx="542">
                  <c:v>1.8066666666666666</c:v>
                </c:pt>
                <c:pt idx="543">
                  <c:v>1.81</c:v>
                </c:pt>
                <c:pt idx="544">
                  <c:v>1.8133333333333332</c:v>
                </c:pt>
                <c:pt idx="545">
                  <c:v>1.8166666666666667</c:v>
                </c:pt>
                <c:pt idx="546">
                  <c:v>1.82</c:v>
                </c:pt>
                <c:pt idx="547">
                  <c:v>1.8233333333333333</c:v>
                </c:pt>
                <c:pt idx="548">
                  <c:v>1.8266666666666667</c:v>
                </c:pt>
                <c:pt idx="549">
                  <c:v>1.83</c:v>
                </c:pt>
                <c:pt idx="550">
                  <c:v>1.8333333333333333</c:v>
                </c:pt>
                <c:pt idx="551">
                  <c:v>1.8366666666666667</c:v>
                </c:pt>
                <c:pt idx="552">
                  <c:v>1.84</c:v>
                </c:pt>
                <c:pt idx="553">
                  <c:v>1.8433333333333333</c:v>
                </c:pt>
                <c:pt idx="554">
                  <c:v>1.8466666666666667</c:v>
                </c:pt>
                <c:pt idx="555">
                  <c:v>1.85</c:v>
                </c:pt>
                <c:pt idx="556">
                  <c:v>1.8533333333333333</c:v>
                </c:pt>
                <c:pt idx="557">
                  <c:v>1.8566666666666667</c:v>
                </c:pt>
                <c:pt idx="558">
                  <c:v>1.86</c:v>
                </c:pt>
                <c:pt idx="559">
                  <c:v>1.8633333333333333</c:v>
                </c:pt>
                <c:pt idx="560">
                  <c:v>1.8666666666666667</c:v>
                </c:pt>
                <c:pt idx="561">
                  <c:v>1.87</c:v>
                </c:pt>
                <c:pt idx="562">
                  <c:v>1.8733333333333333</c:v>
                </c:pt>
                <c:pt idx="563">
                  <c:v>1.8766666666666667</c:v>
                </c:pt>
                <c:pt idx="564">
                  <c:v>1.88</c:v>
                </c:pt>
                <c:pt idx="565">
                  <c:v>1.8833333333333333</c:v>
                </c:pt>
                <c:pt idx="566">
                  <c:v>1.8866666666666667</c:v>
                </c:pt>
                <c:pt idx="567">
                  <c:v>1.89</c:v>
                </c:pt>
                <c:pt idx="568">
                  <c:v>1.8933333333333333</c:v>
                </c:pt>
                <c:pt idx="569">
                  <c:v>1.8966666666666667</c:v>
                </c:pt>
                <c:pt idx="570">
                  <c:v>1.9</c:v>
                </c:pt>
                <c:pt idx="571">
                  <c:v>1.9033333333333333</c:v>
                </c:pt>
                <c:pt idx="572">
                  <c:v>1.9066666666666667</c:v>
                </c:pt>
                <c:pt idx="573">
                  <c:v>1.91</c:v>
                </c:pt>
                <c:pt idx="574">
                  <c:v>1.9133333333333333</c:v>
                </c:pt>
                <c:pt idx="575">
                  <c:v>1.9166666666666667</c:v>
                </c:pt>
                <c:pt idx="576">
                  <c:v>1.92</c:v>
                </c:pt>
                <c:pt idx="577">
                  <c:v>1.9233333333333333</c:v>
                </c:pt>
                <c:pt idx="578">
                  <c:v>1.9266666666666667</c:v>
                </c:pt>
                <c:pt idx="579">
                  <c:v>1.93</c:v>
                </c:pt>
                <c:pt idx="580">
                  <c:v>1.9333333333333333</c:v>
                </c:pt>
                <c:pt idx="581">
                  <c:v>1.9366666666666668</c:v>
                </c:pt>
                <c:pt idx="582">
                  <c:v>1.94</c:v>
                </c:pt>
                <c:pt idx="583">
                  <c:v>1.9433333333333334</c:v>
                </c:pt>
                <c:pt idx="584">
                  <c:v>1.9466666666666668</c:v>
                </c:pt>
                <c:pt idx="585">
                  <c:v>1.95</c:v>
                </c:pt>
                <c:pt idx="586">
                  <c:v>1.9533333333333334</c:v>
                </c:pt>
                <c:pt idx="587">
                  <c:v>1.9566666666666668</c:v>
                </c:pt>
                <c:pt idx="588">
                  <c:v>1.96</c:v>
                </c:pt>
                <c:pt idx="589">
                  <c:v>1.9633333333333334</c:v>
                </c:pt>
                <c:pt idx="590">
                  <c:v>1.9666666666666666</c:v>
                </c:pt>
                <c:pt idx="591">
                  <c:v>1.97</c:v>
                </c:pt>
                <c:pt idx="592">
                  <c:v>1.9733333333333334</c:v>
                </c:pt>
                <c:pt idx="593">
                  <c:v>1.9766666666666666</c:v>
                </c:pt>
                <c:pt idx="594">
                  <c:v>1.98</c:v>
                </c:pt>
                <c:pt idx="595">
                  <c:v>1.9833333333333334</c:v>
                </c:pt>
                <c:pt idx="596">
                  <c:v>1.9866666666666666</c:v>
                </c:pt>
                <c:pt idx="597">
                  <c:v>1.99</c:v>
                </c:pt>
                <c:pt idx="598">
                  <c:v>1.9933333333333334</c:v>
                </c:pt>
                <c:pt idx="599">
                  <c:v>1.9966666666666666</c:v>
                </c:pt>
                <c:pt idx="600">
                  <c:v>2</c:v>
                </c:pt>
                <c:pt idx="601">
                  <c:v>2.0033333333333334</c:v>
                </c:pt>
                <c:pt idx="602">
                  <c:v>2.0066666666666668</c:v>
                </c:pt>
                <c:pt idx="603">
                  <c:v>2.0099999999999998</c:v>
                </c:pt>
                <c:pt idx="604">
                  <c:v>2.0133333333333332</c:v>
                </c:pt>
                <c:pt idx="605">
                  <c:v>2.0166666666666666</c:v>
                </c:pt>
                <c:pt idx="606">
                  <c:v>2.02</c:v>
                </c:pt>
                <c:pt idx="607">
                  <c:v>2.0233333333333334</c:v>
                </c:pt>
                <c:pt idx="608">
                  <c:v>2.0266666666666668</c:v>
                </c:pt>
                <c:pt idx="609">
                  <c:v>2.0299999999999998</c:v>
                </c:pt>
                <c:pt idx="610">
                  <c:v>2.0333333333333332</c:v>
                </c:pt>
                <c:pt idx="611">
                  <c:v>2.0366666666666666</c:v>
                </c:pt>
                <c:pt idx="612">
                  <c:v>2.04</c:v>
                </c:pt>
                <c:pt idx="613">
                  <c:v>2.0433333333333334</c:v>
                </c:pt>
                <c:pt idx="614">
                  <c:v>2.0466666666666669</c:v>
                </c:pt>
                <c:pt idx="615">
                  <c:v>2.0499999999999998</c:v>
                </c:pt>
                <c:pt idx="616">
                  <c:v>2.0533333333333332</c:v>
                </c:pt>
                <c:pt idx="617">
                  <c:v>2.0566666666666666</c:v>
                </c:pt>
                <c:pt idx="618">
                  <c:v>2.06</c:v>
                </c:pt>
                <c:pt idx="619">
                  <c:v>2.0633333333333335</c:v>
                </c:pt>
                <c:pt idx="620">
                  <c:v>2.0666666666666669</c:v>
                </c:pt>
                <c:pt idx="621">
                  <c:v>2.0699999999999998</c:v>
                </c:pt>
                <c:pt idx="622">
                  <c:v>2.0733333333333333</c:v>
                </c:pt>
                <c:pt idx="623">
                  <c:v>2.0766666666666667</c:v>
                </c:pt>
                <c:pt idx="624">
                  <c:v>2.08</c:v>
                </c:pt>
                <c:pt idx="625">
                  <c:v>2.0833333333333335</c:v>
                </c:pt>
                <c:pt idx="626">
                  <c:v>2.0866666666666664</c:v>
                </c:pt>
                <c:pt idx="627">
                  <c:v>2.09</c:v>
                </c:pt>
                <c:pt idx="628">
                  <c:v>2.0933333333333333</c:v>
                </c:pt>
                <c:pt idx="629">
                  <c:v>2.0966666666666667</c:v>
                </c:pt>
                <c:pt idx="630">
                  <c:v>2.1</c:v>
                </c:pt>
                <c:pt idx="631">
                  <c:v>2.1033333333333335</c:v>
                </c:pt>
                <c:pt idx="632">
                  <c:v>2.1066666666666665</c:v>
                </c:pt>
                <c:pt idx="633">
                  <c:v>2.11</c:v>
                </c:pt>
                <c:pt idx="634">
                  <c:v>2.1133333333333333</c:v>
                </c:pt>
                <c:pt idx="635">
                  <c:v>2.1166666666666667</c:v>
                </c:pt>
                <c:pt idx="636">
                  <c:v>2.12</c:v>
                </c:pt>
                <c:pt idx="637">
                  <c:v>2.1233333333333335</c:v>
                </c:pt>
                <c:pt idx="638">
                  <c:v>2.1266666666666665</c:v>
                </c:pt>
                <c:pt idx="639">
                  <c:v>2.13</c:v>
                </c:pt>
                <c:pt idx="640">
                  <c:v>2.1333333333333333</c:v>
                </c:pt>
                <c:pt idx="641">
                  <c:v>2.1366666666666667</c:v>
                </c:pt>
                <c:pt idx="642">
                  <c:v>2.14</c:v>
                </c:pt>
                <c:pt idx="643">
                  <c:v>2.1433333333333335</c:v>
                </c:pt>
                <c:pt idx="644">
                  <c:v>2.1466666666666665</c:v>
                </c:pt>
                <c:pt idx="645">
                  <c:v>2.15</c:v>
                </c:pt>
                <c:pt idx="646">
                  <c:v>2.1533333333333333</c:v>
                </c:pt>
                <c:pt idx="647">
                  <c:v>2.1566666666666667</c:v>
                </c:pt>
                <c:pt idx="648">
                  <c:v>2.16</c:v>
                </c:pt>
                <c:pt idx="649">
                  <c:v>2.1633333333333336</c:v>
                </c:pt>
                <c:pt idx="650">
                  <c:v>2.1666666666666665</c:v>
                </c:pt>
                <c:pt idx="651">
                  <c:v>2.17</c:v>
                </c:pt>
                <c:pt idx="652">
                  <c:v>2.1733333333333333</c:v>
                </c:pt>
                <c:pt idx="653">
                  <c:v>2.1766666666666667</c:v>
                </c:pt>
                <c:pt idx="654">
                  <c:v>2.1800000000000002</c:v>
                </c:pt>
                <c:pt idx="655">
                  <c:v>2.1833333333333331</c:v>
                </c:pt>
                <c:pt idx="656">
                  <c:v>2.1866666666666665</c:v>
                </c:pt>
                <c:pt idx="657">
                  <c:v>2.19</c:v>
                </c:pt>
                <c:pt idx="658">
                  <c:v>2.1933333333333334</c:v>
                </c:pt>
                <c:pt idx="659">
                  <c:v>2.1966666666666668</c:v>
                </c:pt>
                <c:pt idx="660">
                  <c:v>2.2000000000000002</c:v>
                </c:pt>
                <c:pt idx="661">
                  <c:v>2.2033333333333331</c:v>
                </c:pt>
                <c:pt idx="662">
                  <c:v>2.2066666666666666</c:v>
                </c:pt>
                <c:pt idx="663">
                  <c:v>2.21</c:v>
                </c:pt>
                <c:pt idx="664">
                  <c:v>2.2133333333333334</c:v>
                </c:pt>
                <c:pt idx="665">
                  <c:v>2.2166666666666668</c:v>
                </c:pt>
                <c:pt idx="666">
                  <c:v>2.2200000000000002</c:v>
                </c:pt>
                <c:pt idx="667">
                  <c:v>2.2233333333333332</c:v>
                </c:pt>
                <c:pt idx="668">
                  <c:v>2.2266666666666666</c:v>
                </c:pt>
                <c:pt idx="669">
                  <c:v>2.23</c:v>
                </c:pt>
                <c:pt idx="670">
                  <c:v>2.2333333333333334</c:v>
                </c:pt>
                <c:pt idx="671">
                  <c:v>2.2366666666666668</c:v>
                </c:pt>
                <c:pt idx="672">
                  <c:v>2.2400000000000002</c:v>
                </c:pt>
                <c:pt idx="673">
                  <c:v>2.2433333333333332</c:v>
                </c:pt>
                <c:pt idx="674">
                  <c:v>2.2466666666666666</c:v>
                </c:pt>
                <c:pt idx="675">
                  <c:v>2.25</c:v>
                </c:pt>
                <c:pt idx="676">
                  <c:v>2.2533333333333334</c:v>
                </c:pt>
                <c:pt idx="677">
                  <c:v>2.2566666666666668</c:v>
                </c:pt>
                <c:pt idx="678">
                  <c:v>2.2599999999999998</c:v>
                </c:pt>
                <c:pt idx="679">
                  <c:v>2.2633333333333332</c:v>
                </c:pt>
                <c:pt idx="680">
                  <c:v>2.2666666666666666</c:v>
                </c:pt>
                <c:pt idx="681">
                  <c:v>2.27</c:v>
                </c:pt>
                <c:pt idx="682">
                  <c:v>2.2733333333333334</c:v>
                </c:pt>
                <c:pt idx="683">
                  <c:v>2.2766666666666668</c:v>
                </c:pt>
                <c:pt idx="684">
                  <c:v>2.2799999999999998</c:v>
                </c:pt>
                <c:pt idx="685">
                  <c:v>2.2833333333333332</c:v>
                </c:pt>
                <c:pt idx="686">
                  <c:v>2.2866666666666666</c:v>
                </c:pt>
                <c:pt idx="687">
                  <c:v>2.29</c:v>
                </c:pt>
                <c:pt idx="688">
                  <c:v>2.2933333333333334</c:v>
                </c:pt>
                <c:pt idx="689">
                  <c:v>2.2966666666666669</c:v>
                </c:pt>
                <c:pt idx="690">
                  <c:v>2.2999999999999998</c:v>
                </c:pt>
                <c:pt idx="691">
                  <c:v>2.3033333333333332</c:v>
                </c:pt>
                <c:pt idx="692">
                  <c:v>2.3066666666666666</c:v>
                </c:pt>
                <c:pt idx="693">
                  <c:v>2.31</c:v>
                </c:pt>
                <c:pt idx="694">
                  <c:v>2.3133333333333335</c:v>
                </c:pt>
                <c:pt idx="695">
                  <c:v>2.3166666666666669</c:v>
                </c:pt>
                <c:pt idx="696">
                  <c:v>2.3199999999999998</c:v>
                </c:pt>
                <c:pt idx="697">
                  <c:v>2.3233333333333333</c:v>
                </c:pt>
                <c:pt idx="698">
                  <c:v>2.3266666666666667</c:v>
                </c:pt>
                <c:pt idx="699">
                  <c:v>2.33</c:v>
                </c:pt>
                <c:pt idx="700">
                  <c:v>2.3333333333333335</c:v>
                </c:pt>
                <c:pt idx="701">
                  <c:v>2.3366666666666664</c:v>
                </c:pt>
                <c:pt idx="702">
                  <c:v>2.34</c:v>
                </c:pt>
                <c:pt idx="703">
                  <c:v>2.3433333333333333</c:v>
                </c:pt>
                <c:pt idx="704">
                  <c:v>2.3466666666666667</c:v>
                </c:pt>
                <c:pt idx="705">
                  <c:v>2.35</c:v>
                </c:pt>
                <c:pt idx="706">
                  <c:v>2.3533333333333335</c:v>
                </c:pt>
                <c:pt idx="707">
                  <c:v>2.3566666666666665</c:v>
                </c:pt>
                <c:pt idx="708">
                  <c:v>2.36</c:v>
                </c:pt>
                <c:pt idx="709">
                  <c:v>2.3633333333333333</c:v>
                </c:pt>
                <c:pt idx="710">
                  <c:v>2.3666666666666667</c:v>
                </c:pt>
                <c:pt idx="711">
                  <c:v>2.37</c:v>
                </c:pt>
                <c:pt idx="712">
                  <c:v>2.3733333333333335</c:v>
                </c:pt>
                <c:pt idx="713">
                  <c:v>2.3766666666666665</c:v>
                </c:pt>
                <c:pt idx="714">
                  <c:v>2.38</c:v>
                </c:pt>
                <c:pt idx="715">
                  <c:v>2.3833333333333333</c:v>
                </c:pt>
                <c:pt idx="716">
                  <c:v>2.3866666666666667</c:v>
                </c:pt>
                <c:pt idx="717">
                  <c:v>2.39</c:v>
                </c:pt>
                <c:pt idx="718">
                  <c:v>2.3933333333333335</c:v>
                </c:pt>
                <c:pt idx="719">
                  <c:v>2.3966666666666665</c:v>
                </c:pt>
                <c:pt idx="720">
                  <c:v>2.4</c:v>
                </c:pt>
                <c:pt idx="721">
                  <c:v>2.4033333333333333</c:v>
                </c:pt>
                <c:pt idx="722">
                  <c:v>2.4066666666666667</c:v>
                </c:pt>
                <c:pt idx="723">
                  <c:v>2.41</c:v>
                </c:pt>
                <c:pt idx="724">
                  <c:v>2.4133333333333336</c:v>
                </c:pt>
                <c:pt idx="725">
                  <c:v>2.4166666666666665</c:v>
                </c:pt>
                <c:pt idx="726">
                  <c:v>2.42</c:v>
                </c:pt>
                <c:pt idx="727">
                  <c:v>2.4233333333333333</c:v>
                </c:pt>
                <c:pt idx="728">
                  <c:v>2.4266666666666667</c:v>
                </c:pt>
                <c:pt idx="729">
                  <c:v>2.4300000000000002</c:v>
                </c:pt>
                <c:pt idx="730">
                  <c:v>2.4333333333333331</c:v>
                </c:pt>
                <c:pt idx="731">
                  <c:v>2.4366666666666665</c:v>
                </c:pt>
                <c:pt idx="732">
                  <c:v>2.44</c:v>
                </c:pt>
                <c:pt idx="733">
                  <c:v>2.4433333333333334</c:v>
                </c:pt>
                <c:pt idx="734">
                  <c:v>2.4466666666666668</c:v>
                </c:pt>
                <c:pt idx="735">
                  <c:v>2.4500000000000002</c:v>
                </c:pt>
                <c:pt idx="736">
                  <c:v>2.4533333333333331</c:v>
                </c:pt>
                <c:pt idx="737">
                  <c:v>2.4566666666666666</c:v>
                </c:pt>
                <c:pt idx="738">
                  <c:v>2.46</c:v>
                </c:pt>
                <c:pt idx="739">
                  <c:v>2.4633333333333334</c:v>
                </c:pt>
                <c:pt idx="740">
                  <c:v>2.4666666666666668</c:v>
                </c:pt>
                <c:pt idx="741">
                  <c:v>2.4700000000000002</c:v>
                </c:pt>
                <c:pt idx="742">
                  <c:v>2.4733333333333332</c:v>
                </c:pt>
                <c:pt idx="743">
                  <c:v>2.4766666666666666</c:v>
                </c:pt>
                <c:pt idx="744">
                  <c:v>2.48</c:v>
                </c:pt>
                <c:pt idx="745">
                  <c:v>2.4833333333333334</c:v>
                </c:pt>
                <c:pt idx="746">
                  <c:v>2.4866666666666668</c:v>
                </c:pt>
                <c:pt idx="747">
                  <c:v>2.4900000000000002</c:v>
                </c:pt>
                <c:pt idx="748">
                  <c:v>2.4933333333333332</c:v>
                </c:pt>
                <c:pt idx="749">
                  <c:v>2.4966666666666666</c:v>
                </c:pt>
                <c:pt idx="750">
                  <c:v>2.5</c:v>
                </c:pt>
                <c:pt idx="751">
                  <c:v>2.5033333333333334</c:v>
                </c:pt>
                <c:pt idx="752">
                  <c:v>2.5066666666666668</c:v>
                </c:pt>
                <c:pt idx="753">
                  <c:v>2.5099999999999998</c:v>
                </c:pt>
                <c:pt idx="754">
                  <c:v>2.5133333333333332</c:v>
                </c:pt>
                <c:pt idx="755">
                  <c:v>2.5166666666666666</c:v>
                </c:pt>
                <c:pt idx="756">
                  <c:v>2.52</c:v>
                </c:pt>
                <c:pt idx="757">
                  <c:v>2.5233333333333334</c:v>
                </c:pt>
                <c:pt idx="758">
                  <c:v>2.5266666666666668</c:v>
                </c:pt>
                <c:pt idx="759">
                  <c:v>2.5299999999999998</c:v>
                </c:pt>
                <c:pt idx="760">
                  <c:v>2.5333333333333332</c:v>
                </c:pt>
                <c:pt idx="761">
                  <c:v>2.5366666666666666</c:v>
                </c:pt>
                <c:pt idx="762">
                  <c:v>2.54</c:v>
                </c:pt>
                <c:pt idx="763">
                  <c:v>2.5433333333333334</c:v>
                </c:pt>
                <c:pt idx="764">
                  <c:v>2.5466666666666669</c:v>
                </c:pt>
                <c:pt idx="765">
                  <c:v>2.5499999999999998</c:v>
                </c:pt>
                <c:pt idx="766">
                  <c:v>2.5533333333333332</c:v>
                </c:pt>
                <c:pt idx="767">
                  <c:v>2.5566666666666666</c:v>
                </c:pt>
                <c:pt idx="768">
                  <c:v>2.56</c:v>
                </c:pt>
                <c:pt idx="769">
                  <c:v>2.5633333333333335</c:v>
                </c:pt>
                <c:pt idx="770">
                  <c:v>2.5666666666666669</c:v>
                </c:pt>
                <c:pt idx="771">
                  <c:v>2.57</c:v>
                </c:pt>
                <c:pt idx="772">
                  <c:v>2.5733333333333333</c:v>
                </c:pt>
                <c:pt idx="773">
                  <c:v>2.5766666666666667</c:v>
                </c:pt>
                <c:pt idx="774">
                  <c:v>2.58</c:v>
                </c:pt>
                <c:pt idx="775">
                  <c:v>2.5833333333333335</c:v>
                </c:pt>
                <c:pt idx="776">
                  <c:v>2.5866666666666664</c:v>
                </c:pt>
                <c:pt idx="777">
                  <c:v>2.59</c:v>
                </c:pt>
                <c:pt idx="778">
                  <c:v>2.5933333333333333</c:v>
                </c:pt>
                <c:pt idx="779">
                  <c:v>2.5966666666666667</c:v>
                </c:pt>
                <c:pt idx="780">
                  <c:v>2.6</c:v>
                </c:pt>
                <c:pt idx="781">
                  <c:v>2.6033333333333335</c:v>
                </c:pt>
                <c:pt idx="782">
                  <c:v>2.6066666666666665</c:v>
                </c:pt>
                <c:pt idx="783">
                  <c:v>2.61</c:v>
                </c:pt>
                <c:pt idx="784">
                  <c:v>2.6133333333333333</c:v>
                </c:pt>
                <c:pt idx="785">
                  <c:v>2.6166666666666667</c:v>
                </c:pt>
                <c:pt idx="786">
                  <c:v>2.62</c:v>
                </c:pt>
                <c:pt idx="787">
                  <c:v>2.6233333333333335</c:v>
                </c:pt>
                <c:pt idx="788">
                  <c:v>2.6266666666666665</c:v>
                </c:pt>
                <c:pt idx="789">
                  <c:v>2.63</c:v>
                </c:pt>
                <c:pt idx="790">
                  <c:v>2.6333333333333333</c:v>
                </c:pt>
                <c:pt idx="791">
                  <c:v>2.6366666666666667</c:v>
                </c:pt>
                <c:pt idx="792">
                  <c:v>2.64</c:v>
                </c:pt>
                <c:pt idx="793">
                  <c:v>2.6433333333333335</c:v>
                </c:pt>
                <c:pt idx="794">
                  <c:v>2.6466666666666665</c:v>
                </c:pt>
                <c:pt idx="795">
                  <c:v>2.65</c:v>
                </c:pt>
                <c:pt idx="796">
                  <c:v>2.6533333333333333</c:v>
                </c:pt>
                <c:pt idx="797">
                  <c:v>2.6566666666666667</c:v>
                </c:pt>
                <c:pt idx="798">
                  <c:v>2.66</c:v>
                </c:pt>
                <c:pt idx="799">
                  <c:v>2.6633333333333336</c:v>
                </c:pt>
                <c:pt idx="800">
                  <c:v>2.6666666666666665</c:v>
                </c:pt>
                <c:pt idx="801">
                  <c:v>2.67</c:v>
                </c:pt>
                <c:pt idx="802">
                  <c:v>2.6733333333333333</c:v>
                </c:pt>
                <c:pt idx="803">
                  <c:v>2.6766666666666667</c:v>
                </c:pt>
                <c:pt idx="804">
                  <c:v>2.68</c:v>
                </c:pt>
                <c:pt idx="805">
                  <c:v>2.6833333333333331</c:v>
                </c:pt>
                <c:pt idx="806">
                  <c:v>2.6866666666666665</c:v>
                </c:pt>
                <c:pt idx="807">
                  <c:v>2.69</c:v>
                </c:pt>
                <c:pt idx="808">
                  <c:v>2.6933333333333334</c:v>
                </c:pt>
                <c:pt idx="809">
                  <c:v>2.6966666666666668</c:v>
                </c:pt>
                <c:pt idx="810">
                  <c:v>2.7</c:v>
                </c:pt>
                <c:pt idx="811">
                  <c:v>2.7033333333333331</c:v>
                </c:pt>
                <c:pt idx="812">
                  <c:v>2.7066666666666666</c:v>
                </c:pt>
                <c:pt idx="813">
                  <c:v>2.71</c:v>
                </c:pt>
                <c:pt idx="814">
                  <c:v>2.7133333333333334</c:v>
                </c:pt>
                <c:pt idx="815">
                  <c:v>2.7166666666666668</c:v>
                </c:pt>
                <c:pt idx="816">
                  <c:v>2.72</c:v>
                </c:pt>
                <c:pt idx="817">
                  <c:v>2.7233333333333332</c:v>
                </c:pt>
                <c:pt idx="818">
                  <c:v>2.7266666666666666</c:v>
                </c:pt>
                <c:pt idx="819">
                  <c:v>2.73</c:v>
                </c:pt>
                <c:pt idx="820">
                  <c:v>2.7333333333333334</c:v>
                </c:pt>
                <c:pt idx="821">
                  <c:v>2.7366666666666668</c:v>
                </c:pt>
                <c:pt idx="822">
                  <c:v>2.74</c:v>
                </c:pt>
                <c:pt idx="823">
                  <c:v>2.7433333333333332</c:v>
                </c:pt>
                <c:pt idx="824">
                  <c:v>2.7466666666666666</c:v>
                </c:pt>
                <c:pt idx="825">
                  <c:v>2.75</c:v>
                </c:pt>
                <c:pt idx="826">
                  <c:v>2.7533333333333334</c:v>
                </c:pt>
                <c:pt idx="827">
                  <c:v>2.7566666666666668</c:v>
                </c:pt>
                <c:pt idx="828">
                  <c:v>2.76</c:v>
                </c:pt>
                <c:pt idx="829">
                  <c:v>2.7633333333333332</c:v>
                </c:pt>
                <c:pt idx="830">
                  <c:v>2.7666666666666666</c:v>
                </c:pt>
                <c:pt idx="831">
                  <c:v>2.77</c:v>
                </c:pt>
                <c:pt idx="832">
                  <c:v>2.7733333333333334</c:v>
                </c:pt>
                <c:pt idx="833">
                  <c:v>2.7766666666666668</c:v>
                </c:pt>
                <c:pt idx="834">
                  <c:v>2.78</c:v>
                </c:pt>
                <c:pt idx="835">
                  <c:v>2.7833333333333332</c:v>
                </c:pt>
                <c:pt idx="836">
                  <c:v>2.7866666666666666</c:v>
                </c:pt>
                <c:pt idx="837">
                  <c:v>2.79</c:v>
                </c:pt>
                <c:pt idx="838">
                  <c:v>2.7933333333333334</c:v>
                </c:pt>
                <c:pt idx="839">
                  <c:v>2.7966666666666669</c:v>
                </c:pt>
                <c:pt idx="840">
                  <c:v>2.8</c:v>
                </c:pt>
                <c:pt idx="841">
                  <c:v>2.8033333333333332</c:v>
                </c:pt>
                <c:pt idx="842">
                  <c:v>2.8066666666666666</c:v>
                </c:pt>
                <c:pt idx="843">
                  <c:v>2.81</c:v>
                </c:pt>
                <c:pt idx="844">
                  <c:v>2.8133333333333335</c:v>
                </c:pt>
                <c:pt idx="845">
                  <c:v>2.8166666666666669</c:v>
                </c:pt>
                <c:pt idx="846">
                  <c:v>2.82</c:v>
                </c:pt>
                <c:pt idx="847">
                  <c:v>2.8233333333333333</c:v>
                </c:pt>
                <c:pt idx="848">
                  <c:v>2.8266666666666667</c:v>
                </c:pt>
                <c:pt idx="849">
                  <c:v>2.83</c:v>
                </c:pt>
                <c:pt idx="850">
                  <c:v>2.8333333333333335</c:v>
                </c:pt>
                <c:pt idx="851">
                  <c:v>2.8366666666666664</c:v>
                </c:pt>
                <c:pt idx="852">
                  <c:v>2.84</c:v>
                </c:pt>
                <c:pt idx="853">
                  <c:v>2.8433333333333333</c:v>
                </c:pt>
                <c:pt idx="854">
                  <c:v>2.8466666666666667</c:v>
                </c:pt>
                <c:pt idx="855">
                  <c:v>2.85</c:v>
                </c:pt>
                <c:pt idx="856">
                  <c:v>2.8533333333333335</c:v>
                </c:pt>
                <c:pt idx="857">
                  <c:v>2.8566666666666665</c:v>
                </c:pt>
                <c:pt idx="858">
                  <c:v>2.86</c:v>
                </c:pt>
                <c:pt idx="859">
                  <c:v>2.8633333333333333</c:v>
                </c:pt>
                <c:pt idx="860">
                  <c:v>2.8666666666666667</c:v>
                </c:pt>
                <c:pt idx="861">
                  <c:v>2.87</c:v>
                </c:pt>
                <c:pt idx="862">
                  <c:v>2.8733333333333335</c:v>
                </c:pt>
                <c:pt idx="863">
                  <c:v>2.8766666666666665</c:v>
                </c:pt>
                <c:pt idx="864">
                  <c:v>2.88</c:v>
                </c:pt>
                <c:pt idx="865">
                  <c:v>2.8833333333333333</c:v>
                </c:pt>
                <c:pt idx="866">
                  <c:v>2.8866666666666667</c:v>
                </c:pt>
                <c:pt idx="867">
                  <c:v>2.89</c:v>
                </c:pt>
                <c:pt idx="868">
                  <c:v>2.8933333333333335</c:v>
                </c:pt>
                <c:pt idx="869">
                  <c:v>2.8966666666666665</c:v>
                </c:pt>
                <c:pt idx="870">
                  <c:v>2.9</c:v>
                </c:pt>
                <c:pt idx="871">
                  <c:v>2.9033333333333333</c:v>
                </c:pt>
                <c:pt idx="872">
                  <c:v>2.9066666666666667</c:v>
                </c:pt>
                <c:pt idx="873">
                  <c:v>2.91</c:v>
                </c:pt>
                <c:pt idx="874">
                  <c:v>2.9133333333333336</c:v>
                </c:pt>
                <c:pt idx="875">
                  <c:v>2.9166666666666665</c:v>
                </c:pt>
                <c:pt idx="876">
                  <c:v>2.92</c:v>
                </c:pt>
                <c:pt idx="877">
                  <c:v>2.9233333333333333</c:v>
                </c:pt>
                <c:pt idx="878">
                  <c:v>2.9266666666666667</c:v>
                </c:pt>
                <c:pt idx="879">
                  <c:v>2.93</c:v>
                </c:pt>
                <c:pt idx="880">
                  <c:v>2.9333333333333331</c:v>
                </c:pt>
                <c:pt idx="881">
                  <c:v>2.9366666666666665</c:v>
                </c:pt>
                <c:pt idx="882">
                  <c:v>2.94</c:v>
                </c:pt>
                <c:pt idx="883">
                  <c:v>2.9433333333333334</c:v>
                </c:pt>
                <c:pt idx="884">
                  <c:v>2.9466666666666668</c:v>
                </c:pt>
                <c:pt idx="885">
                  <c:v>2.95</c:v>
                </c:pt>
                <c:pt idx="886">
                  <c:v>2.9533333333333331</c:v>
                </c:pt>
                <c:pt idx="887">
                  <c:v>2.9566666666666666</c:v>
                </c:pt>
                <c:pt idx="888">
                  <c:v>2.96</c:v>
                </c:pt>
                <c:pt idx="889">
                  <c:v>2.9633333333333334</c:v>
                </c:pt>
                <c:pt idx="890">
                  <c:v>2.9666666666666668</c:v>
                </c:pt>
                <c:pt idx="891">
                  <c:v>2.97</c:v>
                </c:pt>
                <c:pt idx="892">
                  <c:v>2.9733333333333332</c:v>
                </c:pt>
                <c:pt idx="893">
                  <c:v>2.9766666666666666</c:v>
                </c:pt>
                <c:pt idx="894">
                  <c:v>2.98</c:v>
                </c:pt>
                <c:pt idx="895">
                  <c:v>2.9833333333333334</c:v>
                </c:pt>
              </c:numCache>
            </c:numRef>
          </c:xVal>
          <c:yVal>
            <c:numRef>
              <c:f>'Chromatogram Data'!$B$3:$B$898</c:f>
              <c:numCache>
                <c:formatCode>0.000</c:formatCode>
                <c:ptCount val="896"/>
                <c:pt idx="0">
                  <c:v>36.294219970703125</c:v>
                </c:pt>
                <c:pt idx="1">
                  <c:v>36.286449432373047</c:v>
                </c:pt>
                <c:pt idx="2">
                  <c:v>36.266300201416016</c:v>
                </c:pt>
                <c:pt idx="3">
                  <c:v>36.253940582275391</c:v>
                </c:pt>
                <c:pt idx="4">
                  <c:v>36.258895874023438</c:v>
                </c:pt>
                <c:pt idx="5">
                  <c:v>36.265972137451172</c:v>
                </c:pt>
                <c:pt idx="6">
                  <c:v>36.270347595214844</c:v>
                </c:pt>
                <c:pt idx="7">
                  <c:v>36.268939971923828</c:v>
                </c:pt>
                <c:pt idx="8">
                  <c:v>36.278179168701172</c:v>
                </c:pt>
                <c:pt idx="9">
                  <c:v>36.282966613769531</c:v>
                </c:pt>
                <c:pt idx="10">
                  <c:v>36.283298492431641</c:v>
                </c:pt>
                <c:pt idx="11">
                  <c:v>36.277431488037109</c:v>
                </c:pt>
                <c:pt idx="12">
                  <c:v>36.275444030761719</c:v>
                </c:pt>
                <c:pt idx="13">
                  <c:v>36.273902893066406</c:v>
                </c:pt>
                <c:pt idx="14">
                  <c:v>36.276283264160156</c:v>
                </c:pt>
                <c:pt idx="15">
                  <c:v>36.280181884765625</c:v>
                </c:pt>
                <c:pt idx="16">
                  <c:v>36.282024383544922</c:v>
                </c:pt>
                <c:pt idx="17">
                  <c:v>36.285549163818359</c:v>
                </c:pt>
                <c:pt idx="18">
                  <c:v>36.284629821777344</c:v>
                </c:pt>
                <c:pt idx="19">
                  <c:v>36.282733917236328</c:v>
                </c:pt>
                <c:pt idx="20">
                  <c:v>36.273429870605469</c:v>
                </c:pt>
                <c:pt idx="21">
                  <c:v>36.265739440917969</c:v>
                </c:pt>
                <c:pt idx="22">
                  <c:v>36.250534057617188</c:v>
                </c:pt>
                <c:pt idx="23">
                  <c:v>36.263084411621094</c:v>
                </c:pt>
                <c:pt idx="24">
                  <c:v>36.27093505859375</c:v>
                </c:pt>
                <c:pt idx="25">
                  <c:v>36.280036926269531</c:v>
                </c:pt>
                <c:pt idx="26">
                  <c:v>36.280902862548828</c:v>
                </c:pt>
                <c:pt idx="27">
                  <c:v>36.281330108642578</c:v>
                </c:pt>
                <c:pt idx="28">
                  <c:v>36.287876129150391</c:v>
                </c:pt>
                <c:pt idx="29">
                  <c:v>36.279876708984375</c:v>
                </c:pt>
                <c:pt idx="30">
                  <c:v>36.271636962890625</c:v>
                </c:pt>
                <c:pt idx="31">
                  <c:v>36.262748718261719</c:v>
                </c:pt>
                <c:pt idx="32">
                  <c:v>36.249698638916016</c:v>
                </c:pt>
                <c:pt idx="33">
                  <c:v>36.260288238525391</c:v>
                </c:pt>
                <c:pt idx="34">
                  <c:v>36.240413665771484</c:v>
                </c:pt>
                <c:pt idx="35">
                  <c:v>36.241401672363281</c:v>
                </c:pt>
                <c:pt idx="36">
                  <c:v>36.233440399169922</c:v>
                </c:pt>
                <c:pt idx="37">
                  <c:v>36.240447998046875</c:v>
                </c:pt>
                <c:pt idx="38">
                  <c:v>36.217689514160156</c:v>
                </c:pt>
                <c:pt idx="39">
                  <c:v>36.162258148193359</c:v>
                </c:pt>
                <c:pt idx="40">
                  <c:v>36.101058959960938</c:v>
                </c:pt>
                <c:pt idx="41">
                  <c:v>36.035926818847656</c:v>
                </c:pt>
                <c:pt idx="42">
                  <c:v>35.972171783447266</c:v>
                </c:pt>
                <c:pt idx="43">
                  <c:v>35.911243438720703</c:v>
                </c:pt>
                <c:pt idx="44">
                  <c:v>35.859149932861328</c:v>
                </c:pt>
                <c:pt idx="45">
                  <c:v>35.811199188232422</c:v>
                </c:pt>
                <c:pt idx="46">
                  <c:v>35.766250610351563</c:v>
                </c:pt>
                <c:pt idx="47">
                  <c:v>35.719631195068359</c:v>
                </c:pt>
                <c:pt idx="48">
                  <c:v>35.681789398193359</c:v>
                </c:pt>
                <c:pt idx="49">
                  <c:v>35.6702880859375</c:v>
                </c:pt>
                <c:pt idx="50">
                  <c:v>35.664192199707031</c:v>
                </c:pt>
                <c:pt idx="51">
                  <c:v>35.660556793212891</c:v>
                </c:pt>
                <c:pt idx="52">
                  <c:v>35.656982421875</c:v>
                </c:pt>
                <c:pt idx="53">
                  <c:v>35.670406341552734</c:v>
                </c:pt>
                <c:pt idx="54">
                  <c:v>35.688327789306641</c:v>
                </c:pt>
                <c:pt idx="55">
                  <c:v>35.700691223144531</c:v>
                </c:pt>
                <c:pt idx="56">
                  <c:v>35.708835601806641</c:v>
                </c:pt>
                <c:pt idx="57">
                  <c:v>35.714939117431641</c:v>
                </c:pt>
                <c:pt idx="58">
                  <c:v>35.713264465332031</c:v>
                </c:pt>
                <c:pt idx="59">
                  <c:v>35.699462890625</c:v>
                </c:pt>
                <c:pt idx="60">
                  <c:v>35.676044464111328</c:v>
                </c:pt>
                <c:pt idx="61">
                  <c:v>35.67156982421875</c:v>
                </c:pt>
                <c:pt idx="62">
                  <c:v>35.672855377197266</c:v>
                </c:pt>
                <c:pt idx="63">
                  <c:v>35.6815185546875</c:v>
                </c:pt>
                <c:pt idx="64">
                  <c:v>35.682106018066406</c:v>
                </c:pt>
                <c:pt idx="65">
                  <c:v>35.674568176269531</c:v>
                </c:pt>
                <c:pt idx="66">
                  <c:v>35.668479919433594</c:v>
                </c:pt>
                <c:pt idx="67">
                  <c:v>35.666378021240234</c:v>
                </c:pt>
                <c:pt idx="68">
                  <c:v>35.668949127197266</c:v>
                </c:pt>
                <c:pt idx="69">
                  <c:v>35.665996551513672</c:v>
                </c:pt>
                <c:pt idx="70">
                  <c:v>35.659683227539063</c:v>
                </c:pt>
                <c:pt idx="71">
                  <c:v>35.659717559814453</c:v>
                </c:pt>
                <c:pt idx="72">
                  <c:v>35.679641723632813</c:v>
                </c:pt>
                <c:pt idx="73">
                  <c:v>35.687599182128906</c:v>
                </c:pt>
                <c:pt idx="74">
                  <c:v>35.689601898193359</c:v>
                </c:pt>
                <c:pt idx="75">
                  <c:v>35.679328918457031</c:v>
                </c:pt>
                <c:pt idx="76">
                  <c:v>35.672565460205078</c:v>
                </c:pt>
                <c:pt idx="77">
                  <c:v>35.671039581298828</c:v>
                </c:pt>
                <c:pt idx="78">
                  <c:v>35.665935516357422</c:v>
                </c:pt>
                <c:pt idx="79">
                  <c:v>35.672393798828125</c:v>
                </c:pt>
                <c:pt idx="80">
                  <c:v>35.674251556396484</c:v>
                </c:pt>
                <c:pt idx="81">
                  <c:v>35.682132720947266</c:v>
                </c:pt>
                <c:pt idx="82">
                  <c:v>35.682033538818359</c:v>
                </c:pt>
                <c:pt idx="83">
                  <c:v>35.678302764892578</c:v>
                </c:pt>
                <c:pt idx="84">
                  <c:v>35.670860290527344</c:v>
                </c:pt>
                <c:pt idx="85">
                  <c:v>35.669139862060547</c:v>
                </c:pt>
                <c:pt idx="86">
                  <c:v>35.684951782226563</c:v>
                </c:pt>
                <c:pt idx="87">
                  <c:v>35.699237823486328</c:v>
                </c:pt>
                <c:pt idx="88">
                  <c:v>35.709327697753906</c:v>
                </c:pt>
                <c:pt idx="89">
                  <c:v>35.684787750244141</c:v>
                </c:pt>
                <c:pt idx="90">
                  <c:v>34.999725341796875</c:v>
                </c:pt>
                <c:pt idx="91">
                  <c:v>28.239273071289063</c:v>
                </c:pt>
                <c:pt idx="92">
                  <c:v>5.8494105339050293</c:v>
                </c:pt>
                <c:pt idx="93">
                  <c:v>-14.68276309967041</c:v>
                </c:pt>
                <c:pt idx="94">
                  <c:v>-16.256267547607422</c:v>
                </c:pt>
                <c:pt idx="95">
                  <c:v>4.5436820983886719</c:v>
                </c:pt>
                <c:pt idx="96">
                  <c:v>25.422203063964844</c:v>
                </c:pt>
                <c:pt idx="97">
                  <c:v>33.5908203125</c:v>
                </c:pt>
                <c:pt idx="98">
                  <c:v>35.091747283935547</c:v>
                </c:pt>
                <c:pt idx="99">
                  <c:v>35.336864471435547</c:v>
                </c:pt>
                <c:pt idx="100">
                  <c:v>35.422897338867188</c:v>
                </c:pt>
                <c:pt idx="101">
                  <c:v>35.473991394042969</c:v>
                </c:pt>
                <c:pt idx="102">
                  <c:v>35.519824981689453</c:v>
                </c:pt>
                <c:pt idx="103">
                  <c:v>35.560359954833984</c:v>
                </c:pt>
                <c:pt idx="104">
                  <c:v>35.593425750732422</c:v>
                </c:pt>
                <c:pt idx="105">
                  <c:v>35.629306793212891</c:v>
                </c:pt>
                <c:pt idx="106">
                  <c:v>35.654369354248047</c:v>
                </c:pt>
                <c:pt idx="107">
                  <c:v>35.667644500732422</c:v>
                </c:pt>
                <c:pt idx="108">
                  <c:v>35.677417755126953</c:v>
                </c:pt>
                <c:pt idx="109">
                  <c:v>35.696258544921875</c:v>
                </c:pt>
                <c:pt idx="110">
                  <c:v>35.715892791748047</c:v>
                </c:pt>
                <c:pt idx="111">
                  <c:v>35.726081848144531</c:v>
                </c:pt>
                <c:pt idx="112">
                  <c:v>35.730979919433594</c:v>
                </c:pt>
                <c:pt idx="113">
                  <c:v>35.737495422363281</c:v>
                </c:pt>
                <c:pt idx="114">
                  <c:v>35.734725952148438</c:v>
                </c:pt>
                <c:pt idx="115">
                  <c:v>35.720539093017578</c:v>
                </c:pt>
                <c:pt idx="116">
                  <c:v>35.710803985595703</c:v>
                </c:pt>
                <c:pt idx="117">
                  <c:v>35.717002868652344</c:v>
                </c:pt>
                <c:pt idx="118">
                  <c:v>35.728969573974609</c:v>
                </c:pt>
                <c:pt idx="119">
                  <c:v>35.726619720458984</c:v>
                </c:pt>
                <c:pt idx="120">
                  <c:v>35.728553771972656</c:v>
                </c:pt>
                <c:pt idx="121">
                  <c:v>35.753509521484375</c:v>
                </c:pt>
                <c:pt idx="122">
                  <c:v>35.808231353759766</c:v>
                </c:pt>
                <c:pt idx="123">
                  <c:v>35.399951934814453</c:v>
                </c:pt>
                <c:pt idx="124">
                  <c:v>414.16775512695313</c:v>
                </c:pt>
                <c:pt idx="125">
                  <c:v>3849.917724609375</c:v>
                </c:pt>
                <c:pt idx="126">
                  <c:v>8576.5830078125</c:v>
                </c:pt>
                <c:pt idx="127">
                  <c:v>12934.8583984375</c:v>
                </c:pt>
                <c:pt idx="128">
                  <c:v>14126.837890625</c:v>
                </c:pt>
                <c:pt idx="129">
                  <c:v>13893.2822265625</c:v>
                </c:pt>
                <c:pt idx="130">
                  <c:v>13498.8896484375</c:v>
                </c:pt>
                <c:pt idx="131">
                  <c:v>13054.296875</c:v>
                </c:pt>
                <c:pt idx="132">
                  <c:v>12578.01953125</c:v>
                </c:pt>
                <c:pt idx="133">
                  <c:v>12079.8994140625</c:v>
                </c:pt>
                <c:pt idx="134">
                  <c:v>11565.1650390625</c:v>
                </c:pt>
                <c:pt idx="135">
                  <c:v>11036.900390625</c:v>
                </c:pt>
                <c:pt idx="136">
                  <c:v>10496.921875</c:v>
                </c:pt>
                <c:pt idx="137">
                  <c:v>9946.4287109375</c:v>
                </c:pt>
                <c:pt idx="138">
                  <c:v>9385.875</c:v>
                </c:pt>
                <c:pt idx="139">
                  <c:v>8815.939453125</c:v>
                </c:pt>
                <c:pt idx="140">
                  <c:v>8237.810546875</c:v>
                </c:pt>
                <c:pt idx="141">
                  <c:v>7652.740234375</c:v>
                </c:pt>
                <c:pt idx="142">
                  <c:v>7061.90966796875</c:v>
                </c:pt>
                <c:pt idx="143">
                  <c:v>6466.31396484375</c:v>
                </c:pt>
                <c:pt idx="144">
                  <c:v>5867.4853515625</c:v>
                </c:pt>
                <c:pt idx="145">
                  <c:v>5267.064453125</c:v>
                </c:pt>
                <c:pt idx="146">
                  <c:v>4667.9208984375</c:v>
                </c:pt>
                <c:pt idx="147">
                  <c:v>4074.441650390625</c:v>
                </c:pt>
                <c:pt idx="148">
                  <c:v>3492.371826171875</c:v>
                </c:pt>
                <c:pt idx="149">
                  <c:v>2929.101318359375</c:v>
                </c:pt>
                <c:pt idx="150">
                  <c:v>2394.575927734375</c:v>
                </c:pt>
                <c:pt idx="151">
                  <c:v>1900.9217529296875</c:v>
                </c:pt>
                <c:pt idx="152">
                  <c:v>1461.4891357421875</c:v>
                </c:pt>
                <c:pt idx="153">
                  <c:v>1088.7945556640625</c:v>
                </c:pt>
                <c:pt idx="154">
                  <c:v>790.9234619140625</c:v>
                </c:pt>
                <c:pt idx="155">
                  <c:v>568.10919189453125</c:v>
                </c:pt>
                <c:pt idx="156">
                  <c:v>411.81802368164063</c:v>
                </c:pt>
                <c:pt idx="157">
                  <c:v>307.3197021484375</c:v>
                </c:pt>
                <c:pt idx="158">
                  <c:v>238.59478759765625</c:v>
                </c:pt>
                <c:pt idx="159">
                  <c:v>192.49369812011719</c:v>
                </c:pt>
                <c:pt idx="160">
                  <c:v>160.34593200683594</c:v>
                </c:pt>
                <c:pt idx="161">
                  <c:v>137.17059326171875</c:v>
                </c:pt>
                <c:pt idx="162">
                  <c:v>120.20484924316406</c:v>
                </c:pt>
                <c:pt idx="163">
                  <c:v>107.75675964355469</c:v>
                </c:pt>
                <c:pt idx="164">
                  <c:v>98.545692443847656</c:v>
                </c:pt>
                <c:pt idx="165">
                  <c:v>91.573036193847656</c:v>
                </c:pt>
                <c:pt idx="166">
                  <c:v>86.054496765136719</c:v>
                </c:pt>
                <c:pt idx="167">
                  <c:v>81.456207275390625</c:v>
                </c:pt>
                <c:pt idx="168">
                  <c:v>77.448417663574219</c:v>
                </c:pt>
                <c:pt idx="169">
                  <c:v>73.878082275390625</c:v>
                </c:pt>
                <c:pt idx="170">
                  <c:v>70.694625854492188</c:v>
                </c:pt>
                <c:pt idx="171">
                  <c:v>67.873764038085938</c:v>
                </c:pt>
                <c:pt idx="172">
                  <c:v>65.397415161132813</c:v>
                </c:pt>
                <c:pt idx="173">
                  <c:v>63.228797912597656</c:v>
                </c:pt>
                <c:pt idx="174">
                  <c:v>61.313755035400391</c:v>
                </c:pt>
                <c:pt idx="175">
                  <c:v>59.584060668945313</c:v>
                </c:pt>
                <c:pt idx="176">
                  <c:v>57.982345581054688</c:v>
                </c:pt>
                <c:pt idx="177">
                  <c:v>56.439994812011719</c:v>
                </c:pt>
                <c:pt idx="178">
                  <c:v>54.928707122802734</c:v>
                </c:pt>
                <c:pt idx="179">
                  <c:v>53.407749176025391</c:v>
                </c:pt>
                <c:pt idx="180">
                  <c:v>51.8994140625</c:v>
                </c:pt>
                <c:pt idx="181">
                  <c:v>50.410228729248047</c:v>
                </c:pt>
                <c:pt idx="182">
                  <c:v>48.985145568847656</c:v>
                </c:pt>
                <c:pt idx="183">
                  <c:v>47.658363342285156</c:v>
                </c:pt>
                <c:pt idx="184">
                  <c:v>46.469310760498047</c:v>
                </c:pt>
                <c:pt idx="185">
                  <c:v>45.434833526611328</c:v>
                </c:pt>
                <c:pt idx="186">
                  <c:v>44.566600799560547</c:v>
                </c:pt>
                <c:pt idx="187">
                  <c:v>43.846107482910156</c:v>
                </c:pt>
                <c:pt idx="188">
                  <c:v>43.252536773681641</c:v>
                </c:pt>
                <c:pt idx="189">
                  <c:v>42.746986389160156</c:v>
                </c:pt>
                <c:pt idx="190">
                  <c:v>42.313388824462891</c:v>
                </c:pt>
                <c:pt idx="191">
                  <c:v>41.930377960205078</c:v>
                </c:pt>
                <c:pt idx="192">
                  <c:v>41.589637756347656</c:v>
                </c:pt>
                <c:pt idx="193">
                  <c:v>41.281623840332031</c:v>
                </c:pt>
                <c:pt idx="194">
                  <c:v>41.011417388916016</c:v>
                </c:pt>
                <c:pt idx="195">
                  <c:v>40.753437042236328</c:v>
                </c:pt>
                <c:pt idx="196">
                  <c:v>40.518394470214844</c:v>
                </c:pt>
                <c:pt idx="197">
                  <c:v>40.300930023193359</c:v>
                </c:pt>
                <c:pt idx="198">
                  <c:v>40.122390747070313</c:v>
                </c:pt>
                <c:pt idx="199">
                  <c:v>39.954235076904297</c:v>
                </c:pt>
                <c:pt idx="200">
                  <c:v>39.805553436279297</c:v>
                </c:pt>
                <c:pt idx="201">
                  <c:v>39.658119201660156</c:v>
                </c:pt>
                <c:pt idx="202">
                  <c:v>39.521953582763672</c:v>
                </c:pt>
                <c:pt idx="203">
                  <c:v>39.387943267822266</c:v>
                </c:pt>
                <c:pt idx="204">
                  <c:v>39.276832580566406</c:v>
                </c:pt>
                <c:pt idx="205">
                  <c:v>39.180286407470703</c:v>
                </c:pt>
                <c:pt idx="206">
                  <c:v>39.089679718017578</c:v>
                </c:pt>
                <c:pt idx="207">
                  <c:v>38.997730255126953</c:v>
                </c:pt>
                <c:pt idx="208">
                  <c:v>38.911003112792969</c:v>
                </c:pt>
                <c:pt idx="209">
                  <c:v>38.834671020507813</c:v>
                </c:pt>
                <c:pt idx="210">
                  <c:v>38.765777587890625</c:v>
                </c:pt>
                <c:pt idx="211">
                  <c:v>38.697685241699219</c:v>
                </c:pt>
                <c:pt idx="212">
                  <c:v>38.631103515625</c:v>
                </c:pt>
                <c:pt idx="213">
                  <c:v>38.573448181152344</c:v>
                </c:pt>
                <c:pt idx="214">
                  <c:v>38.524528503417969</c:v>
                </c:pt>
                <c:pt idx="215">
                  <c:v>38.474658966064453</c:v>
                </c:pt>
                <c:pt idx="216">
                  <c:v>38.420093536376953</c:v>
                </c:pt>
                <c:pt idx="217">
                  <c:v>38.369476318359375</c:v>
                </c:pt>
                <c:pt idx="218">
                  <c:v>38.331245422363281</c:v>
                </c:pt>
                <c:pt idx="219">
                  <c:v>38.298629760742188</c:v>
                </c:pt>
                <c:pt idx="220">
                  <c:v>38.262439727783203</c:v>
                </c:pt>
                <c:pt idx="221">
                  <c:v>38.220966339111328</c:v>
                </c:pt>
                <c:pt idx="222">
                  <c:v>38.182220458984375</c:v>
                </c:pt>
                <c:pt idx="223">
                  <c:v>38.157440185546875</c:v>
                </c:pt>
                <c:pt idx="224">
                  <c:v>38.132862091064453</c:v>
                </c:pt>
                <c:pt idx="225">
                  <c:v>38.105716705322266</c:v>
                </c:pt>
                <c:pt idx="226">
                  <c:v>38.072120666503906</c:v>
                </c:pt>
                <c:pt idx="227">
                  <c:v>38.037742614746094</c:v>
                </c:pt>
                <c:pt idx="228">
                  <c:v>38.005672454833984</c:v>
                </c:pt>
                <c:pt idx="229">
                  <c:v>37.973289489746094</c:v>
                </c:pt>
                <c:pt idx="230">
                  <c:v>37.950496673583984</c:v>
                </c:pt>
                <c:pt idx="231">
                  <c:v>37.935821533203125</c:v>
                </c:pt>
                <c:pt idx="232">
                  <c:v>37.923469543457031</c:v>
                </c:pt>
                <c:pt idx="233">
                  <c:v>37.89404296875</c:v>
                </c:pt>
                <c:pt idx="234">
                  <c:v>37.853904724121094</c:v>
                </c:pt>
                <c:pt idx="235">
                  <c:v>37.817562103271484</c:v>
                </c:pt>
                <c:pt idx="236">
                  <c:v>37.789340972900391</c:v>
                </c:pt>
                <c:pt idx="237">
                  <c:v>37.774951934814453</c:v>
                </c:pt>
                <c:pt idx="238">
                  <c:v>37.756332397460938</c:v>
                </c:pt>
                <c:pt idx="239">
                  <c:v>37.745960235595703</c:v>
                </c:pt>
                <c:pt idx="240">
                  <c:v>37.732162475585938</c:v>
                </c:pt>
                <c:pt idx="241">
                  <c:v>37.708606719970703</c:v>
                </c:pt>
                <c:pt idx="242">
                  <c:v>37.691905975341797</c:v>
                </c:pt>
                <c:pt idx="243">
                  <c:v>37.6651611328125</c:v>
                </c:pt>
                <c:pt idx="244">
                  <c:v>37.654819488525391</c:v>
                </c:pt>
                <c:pt idx="245">
                  <c:v>37.636207580566406</c:v>
                </c:pt>
                <c:pt idx="246">
                  <c:v>37.627540588378906</c:v>
                </c:pt>
                <c:pt idx="247">
                  <c:v>37.610893249511719</c:v>
                </c:pt>
                <c:pt idx="248">
                  <c:v>37.592594146728516</c:v>
                </c:pt>
                <c:pt idx="249">
                  <c:v>37.581695556640625</c:v>
                </c:pt>
                <c:pt idx="250">
                  <c:v>37.574188232421875</c:v>
                </c:pt>
                <c:pt idx="251">
                  <c:v>37.574214935302734</c:v>
                </c:pt>
                <c:pt idx="252">
                  <c:v>37.562458038330078</c:v>
                </c:pt>
                <c:pt idx="253">
                  <c:v>37.560176849365234</c:v>
                </c:pt>
                <c:pt idx="254">
                  <c:v>37.553962707519531</c:v>
                </c:pt>
                <c:pt idx="255">
                  <c:v>37.546554565429688</c:v>
                </c:pt>
                <c:pt idx="256">
                  <c:v>37.526706695556641</c:v>
                </c:pt>
                <c:pt idx="257">
                  <c:v>37.507682800292969</c:v>
                </c:pt>
                <c:pt idx="258">
                  <c:v>37.497821807861328</c:v>
                </c:pt>
                <c:pt idx="259">
                  <c:v>37.487091064453125</c:v>
                </c:pt>
                <c:pt idx="260">
                  <c:v>37.47802734375</c:v>
                </c:pt>
                <c:pt idx="261">
                  <c:v>37.472526550292969</c:v>
                </c:pt>
                <c:pt idx="262">
                  <c:v>37.470039367675781</c:v>
                </c:pt>
                <c:pt idx="263">
                  <c:v>37.461959838867188</c:v>
                </c:pt>
                <c:pt idx="264">
                  <c:v>37.450435638427734</c:v>
                </c:pt>
                <c:pt idx="265">
                  <c:v>37.440109252929688</c:v>
                </c:pt>
                <c:pt idx="266">
                  <c:v>37.438552856445313</c:v>
                </c:pt>
                <c:pt idx="267">
                  <c:v>37.428359985351563</c:v>
                </c:pt>
                <c:pt idx="268">
                  <c:v>37.425754547119141</c:v>
                </c:pt>
                <c:pt idx="269">
                  <c:v>37.427921295166016</c:v>
                </c:pt>
                <c:pt idx="270">
                  <c:v>37.432636260986328</c:v>
                </c:pt>
                <c:pt idx="271">
                  <c:v>37.420734405517578</c:v>
                </c:pt>
                <c:pt idx="272">
                  <c:v>37.415714263916016</c:v>
                </c:pt>
                <c:pt idx="273">
                  <c:v>37.423168182373047</c:v>
                </c:pt>
                <c:pt idx="274">
                  <c:v>37.4273681640625</c:v>
                </c:pt>
                <c:pt idx="275">
                  <c:v>37.417152404785156</c:v>
                </c:pt>
                <c:pt idx="276">
                  <c:v>37.401439666748047</c:v>
                </c:pt>
                <c:pt idx="277">
                  <c:v>37.391494750976563</c:v>
                </c:pt>
                <c:pt idx="278">
                  <c:v>37.373111724853516</c:v>
                </c:pt>
                <c:pt idx="279">
                  <c:v>37.354358673095703</c:v>
                </c:pt>
                <c:pt idx="280">
                  <c:v>37.345623016357422</c:v>
                </c:pt>
                <c:pt idx="281">
                  <c:v>37.357334136962891</c:v>
                </c:pt>
                <c:pt idx="282">
                  <c:v>37.370506286621094</c:v>
                </c:pt>
                <c:pt idx="283">
                  <c:v>37.369392395019531</c:v>
                </c:pt>
                <c:pt idx="284">
                  <c:v>37.360424041748047</c:v>
                </c:pt>
                <c:pt idx="285">
                  <c:v>37.343505859375</c:v>
                </c:pt>
                <c:pt idx="286">
                  <c:v>37.339115142822266</c:v>
                </c:pt>
                <c:pt idx="287">
                  <c:v>37.331680297851563</c:v>
                </c:pt>
                <c:pt idx="288">
                  <c:v>37.333972930908203</c:v>
                </c:pt>
                <c:pt idx="289">
                  <c:v>37.331096649169922</c:v>
                </c:pt>
                <c:pt idx="290">
                  <c:v>37.330570220947266</c:v>
                </c:pt>
                <c:pt idx="291">
                  <c:v>37.324779510498047</c:v>
                </c:pt>
                <c:pt idx="292">
                  <c:v>37.319595336914063</c:v>
                </c:pt>
                <c:pt idx="293">
                  <c:v>37.310478210449219</c:v>
                </c:pt>
                <c:pt idx="294">
                  <c:v>37.303356170654297</c:v>
                </c:pt>
                <c:pt idx="295">
                  <c:v>37.302494049072266</c:v>
                </c:pt>
                <c:pt idx="296">
                  <c:v>37.3018798828125</c:v>
                </c:pt>
                <c:pt idx="297">
                  <c:v>37.292396545410156</c:v>
                </c:pt>
                <c:pt idx="298">
                  <c:v>37.297405242919922</c:v>
                </c:pt>
                <c:pt idx="299">
                  <c:v>37.288417816162109</c:v>
                </c:pt>
                <c:pt idx="300">
                  <c:v>37.284889221191406</c:v>
                </c:pt>
                <c:pt idx="301">
                  <c:v>37.269996643066406</c:v>
                </c:pt>
                <c:pt idx="302">
                  <c:v>37.272930145263672</c:v>
                </c:pt>
                <c:pt idx="303">
                  <c:v>37.276412963867188</c:v>
                </c:pt>
                <c:pt idx="304">
                  <c:v>37.279045104980469</c:v>
                </c:pt>
                <c:pt idx="305">
                  <c:v>37.279521942138672</c:v>
                </c:pt>
                <c:pt idx="306">
                  <c:v>37.28338623046875</c:v>
                </c:pt>
                <c:pt idx="307">
                  <c:v>37.292171478271484</c:v>
                </c:pt>
                <c:pt idx="308">
                  <c:v>37.339469909667969</c:v>
                </c:pt>
                <c:pt idx="309">
                  <c:v>37.373264312744141</c:v>
                </c:pt>
                <c:pt idx="310">
                  <c:v>37.397300720214844</c:v>
                </c:pt>
                <c:pt idx="311">
                  <c:v>37.346424102783203</c:v>
                </c:pt>
                <c:pt idx="312">
                  <c:v>37.293548583984375</c:v>
                </c:pt>
                <c:pt idx="313">
                  <c:v>37.248355865478516</c:v>
                </c:pt>
                <c:pt idx="314">
                  <c:v>37.239124298095703</c:v>
                </c:pt>
                <c:pt idx="315">
                  <c:v>37.244766235351563</c:v>
                </c:pt>
                <c:pt idx="316">
                  <c:v>37.241462707519531</c:v>
                </c:pt>
                <c:pt idx="317">
                  <c:v>37.231887817382813</c:v>
                </c:pt>
                <c:pt idx="318">
                  <c:v>37.226242065429688</c:v>
                </c:pt>
                <c:pt idx="319">
                  <c:v>37.231365203857422</c:v>
                </c:pt>
                <c:pt idx="320">
                  <c:v>37.232536315917969</c:v>
                </c:pt>
                <c:pt idx="321">
                  <c:v>37.233833312988281</c:v>
                </c:pt>
                <c:pt idx="322">
                  <c:v>37.222568511962891</c:v>
                </c:pt>
                <c:pt idx="323">
                  <c:v>37.219963073730469</c:v>
                </c:pt>
                <c:pt idx="324">
                  <c:v>37.211944580078125</c:v>
                </c:pt>
                <c:pt idx="325">
                  <c:v>37.212406158447266</c:v>
                </c:pt>
                <c:pt idx="326">
                  <c:v>37.212116241455078</c:v>
                </c:pt>
                <c:pt idx="327">
                  <c:v>37.211719512939453</c:v>
                </c:pt>
                <c:pt idx="328">
                  <c:v>37.208580017089844</c:v>
                </c:pt>
                <c:pt idx="329">
                  <c:v>37.211769104003906</c:v>
                </c:pt>
                <c:pt idx="330">
                  <c:v>37.209068298339844</c:v>
                </c:pt>
                <c:pt idx="331">
                  <c:v>37.214244842529297</c:v>
                </c:pt>
                <c:pt idx="332">
                  <c:v>37.207881927490234</c:v>
                </c:pt>
                <c:pt idx="333">
                  <c:v>37.208457946777344</c:v>
                </c:pt>
                <c:pt idx="334">
                  <c:v>37.195510864257813</c:v>
                </c:pt>
                <c:pt idx="335">
                  <c:v>37.190464019775391</c:v>
                </c:pt>
                <c:pt idx="336">
                  <c:v>37.182334899902344</c:v>
                </c:pt>
                <c:pt idx="337">
                  <c:v>37.181034088134766</c:v>
                </c:pt>
                <c:pt idx="338">
                  <c:v>37.182609558105469</c:v>
                </c:pt>
                <c:pt idx="339">
                  <c:v>37.182899475097656</c:v>
                </c:pt>
                <c:pt idx="340">
                  <c:v>37.189579010009766</c:v>
                </c:pt>
                <c:pt idx="341">
                  <c:v>37.199947357177734</c:v>
                </c:pt>
                <c:pt idx="342">
                  <c:v>37.201961517333984</c:v>
                </c:pt>
                <c:pt idx="343">
                  <c:v>37.198032379150391</c:v>
                </c:pt>
                <c:pt idx="344">
                  <c:v>37.185840606689453</c:v>
                </c:pt>
                <c:pt idx="345">
                  <c:v>37.181667327880859</c:v>
                </c:pt>
                <c:pt idx="346">
                  <c:v>37.182384490966797</c:v>
                </c:pt>
                <c:pt idx="347">
                  <c:v>37.184139251708984</c:v>
                </c:pt>
                <c:pt idx="348">
                  <c:v>37.192127227783203</c:v>
                </c:pt>
                <c:pt idx="349">
                  <c:v>37.190895080566406</c:v>
                </c:pt>
                <c:pt idx="350">
                  <c:v>37.180927276611328</c:v>
                </c:pt>
                <c:pt idx="351">
                  <c:v>37.173290252685547</c:v>
                </c:pt>
                <c:pt idx="352">
                  <c:v>37.166835784912109</c:v>
                </c:pt>
                <c:pt idx="353">
                  <c:v>37.175685882568359</c:v>
                </c:pt>
                <c:pt idx="354">
                  <c:v>37.180622100830078</c:v>
                </c:pt>
                <c:pt idx="355">
                  <c:v>37.183265686035156</c:v>
                </c:pt>
                <c:pt idx="356">
                  <c:v>37.181026458740234</c:v>
                </c:pt>
                <c:pt idx="357">
                  <c:v>37.180309295654297</c:v>
                </c:pt>
                <c:pt idx="358">
                  <c:v>37.178733825683594</c:v>
                </c:pt>
                <c:pt idx="359">
                  <c:v>37.167549133300781</c:v>
                </c:pt>
                <c:pt idx="360">
                  <c:v>37.160369873046875</c:v>
                </c:pt>
                <c:pt idx="361">
                  <c:v>37.160137176513672</c:v>
                </c:pt>
                <c:pt idx="362">
                  <c:v>37.1640625</c:v>
                </c:pt>
                <c:pt idx="363">
                  <c:v>37.160129547119141</c:v>
                </c:pt>
                <c:pt idx="364">
                  <c:v>37.159614562988281</c:v>
                </c:pt>
                <c:pt idx="365">
                  <c:v>37.166721343994141</c:v>
                </c:pt>
                <c:pt idx="366">
                  <c:v>37.162166595458984</c:v>
                </c:pt>
                <c:pt idx="367">
                  <c:v>37.153545379638672</c:v>
                </c:pt>
                <c:pt idx="368">
                  <c:v>37.143703460693359</c:v>
                </c:pt>
                <c:pt idx="369">
                  <c:v>37.143344879150391</c:v>
                </c:pt>
                <c:pt idx="370">
                  <c:v>37.138454437255859</c:v>
                </c:pt>
                <c:pt idx="371">
                  <c:v>37.139217376708984</c:v>
                </c:pt>
                <c:pt idx="372">
                  <c:v>37.139728546142578</c:v>
                </c:pt>
                <c:pt idx="373">
                  <c:v>37.140392303466797</c:v>
                </c:pt>
                <c:pt idx="374">
                  <c:v>37.139804840087891</c:v>
                </c:pt>
                <c:pt idx="375">
                  <c:v>37.140529632568359</c:v>
                </c:pt>
                <c:pt idx="376">
                  <c:v>37.136150360107422</c:v>
                </c:pt>
                <c:pt idx="377">
                  <c:v>37.126113891601563</c:v>
                </c:pt>
                <c:pt idx="378">
                  <c:v>37.120246887207031</c:v>
                </c:pt>
                <c:pt idx="379">
                  <c:v>37.114173889160156</c:v>
                </c:pt>
                <c:pt idx="380">
                  <c:v>37.114665985107422</c:v>
                </c:pt>
                <c:pt idx="381">
                  <c:v>37.113903045654297</c:v>
                </c:pt>
                <c:pt idx="382">
                  <c:v>37.126373291015625</c:v>
                </c:pt>
                <c:pt idx="383">
                  <c:v>37.128292083740234</c:v>
                </c:pt>
                <c:pt idx="384">
                  <c:v>37.126899719238281</c:v>
                </c:pt>
                <c:pt idx="385">
                  <c:v>37.116836547851563</c:v>
                </c:pt>
                <c:pt idx="386">
                  <c:v>37.116554260253906</c:v>
                </c:pt>
                <c:pt idx="387">
                  <c:v>37.114372253417969</c:v>
                </c:pt>
                <c:pt idx="388">
                  <c:v>37.118076324462891</c:v>
                </c:pt>
                <c:pt idx="389">
                  <c:v>37.116065979003906</c:v>
                </c:pt>
                <c:pt idx="390">
                  <c:v>37.110858917236328</c:v>
                </c:pt>
                <c:pt idx="391">
                  <c:v>37.111812591552734</c:v>
                </c:pt>
                <c:pt idx="392">
                  <c:v>37.113132476806641</c:v>
                </c:pt>
                <c:pt idx="393">
                  <c:v>37.122776031494141</c:v>
                </c:pt>
                <c:pt idx="394">
                  <c:v>37.131404876708984</c:v>
                </c:pt>
                <c:pt idx="395">
                  <c:v>37.122016906738281</c:v>
                </c:pt>
                <c:pt idx="396">
                  <c:v>37.103679656982422</c:v>
                </c:pt>
                <c:pt idx="397">
                  <c:v>37.085720062255859</c:v>
                </c:pt>
                <c:pt idx="398">
                  <c:v>37.088939666748047</c:v>
                </c:pt>
                <c:pt idx="399">
                  <c:v>37.101428985595703</c:v>
                </c:pt>
                <c:pt idx="400">
                  <c:v>37.106346130371094</c:v>
                </c:pt>
                <c:pt idx="401">
                  <c:v>37.110553741455078</c:v>
                </c:pt>
                <c:pt idx="402">
                  <c:v>37.113155364990234</c:v>
                </c:pt>
                <c:pt idx="403">
                  <c:v>37.112400054931641</c:v>
                </c:pt>
                <c:pt idx="404">
                  <c:v>37.107627868652344</c:v>
                </c:pt>
                <c:pt idx="405">
                  <c:v>37.10028076171875</c:v>
                </c:pt>
                <c:pt idx="406">
                  <c:v>37.101818084716797</c:v>
                </c:pt>
                <c:pt idx="407">
                  <c:v>37.115535736083984</c:v>
                </c:pt>
                <c:pt idx="408">
                  <c:v>37.110923767089844</c:v>
                </c:pt>
                <c:pt idx="409">
                  <c:v>37.123619079589844</c:v>
                </c:pt>
                <c:pt idx="410">
                  <c:v>37.116683959960938</c:v>
                </c:pt>
                <c:pt idx="411">
                  <c:v>37.145931243896484</c:v>
                </c:pt>
                <c:pt idx="412">
                  <c:v>37.168483734130859</c:v>
                </c:pt>
                <c:pt idx="413">
                  <c:v>37.221416473388672</c:v>
                </c:pt>
                <c:pt idx="414">
                  <c:v>37.293251037597656</c:v>
                </c:pt>
                <c:pt idx="415">
                  <c:v>37.379623413085938</c:v>
                </c:pt>
                <c:pt idx="416">
                  <c:v>37.456157684326172</c:v>
                </c:pt>
                <c:pt idx="417">
                  <c:v>37.526329040527344</c:v>
                </c:pt>
                <c:pt idx="418">
                  <c:v>37.592300415039063</c:v>
                </c:pt>
                <c:pt idx="419">
                  <c:v>37.653305053710938</c:v>
                </c:pt>
                <c:pt idx="420">
                  <c:v>37.704662322998047</c:v>
                </c:pt>
                <c:pt idx="421">
                  <c:v>37.747169494628906</c:v>
                </c:pt>
                <c:pt idx="422">
                  <c:v>37.791145324707031</c:v>
                </c:pt>
                <c:pt idx="423">
                  <c:v>37.8292236328125</c:v>
                </c:pt>
                <c:pt idx="424">
                  <c:v>37.860107421875</c:v>
                </c:pt>
                <c:pt idx="425">
                  <c:v>37.882419586181641</c:v>
                </c:pt>
                <c:pt idx="426">
                  <c:v>37.896671295166016</c:v>
                </c:pt>
                <c:pt idx="427">
                  <c:v>37.906089782714844</c:v>
                </c:pt>
                <c:pt idx="428">
                  <c:v>37.912570953369141</c:v>
                </c:pt>
                <c:pt idx="429">
                  <c:v>37.913730621337891</c:v>
                </c:pt>
                <c:pt idx="430">
                  <c:v>37.915271759033203</c:v>
                </c:pt>
                <c:pt idx="431">
                  <c:v>37.911575317382813</c:v>
                </c:pt>
                <c:pt idx="432">
                  <c:v>37.906654357910156</c:v>
                </c:pt>
                <c:pt idx="433">
                  <c:v>37.903377532958984</c:v>
                </c:pt>
                <c:pt idx="434">
                  <c:v>37.904354095458984</c:v>
                </c:pt>
                <c:pt idx="435">
                  <c:v>37.918491363525391</c:v>
                </c:pt>
                <c:pt idx="436">
                  <c:v>37.933620452880859</c:v>
                </c:pt>
                <c:pt idx="437">
                  <c:v>37.950870513916016</c:v>
                </c:pt>
                <c:pt idx="438">
                  <c:v>37.958854675292969</c:v>
                </c:pt>
                <c:pt idx="439">
                  <c:v>37.960025787353516</c:v>
                </c:pt>
                <c:pt idx="440">
                  <c:v>37.969699859619141</c:v>
                </c:pt>
                <c:pt idx="441">
                  <c:v>37.977394104003906</c:v>
                </c:pt>
                <c:pt idx="442">
                  <c:v>37.980560302734375</c:v>
                </c:pt>
                <c:pt idx="443">
                  <c:v>37.974300384521484</c:v>
                </c:pt>
                <c:pt idx="444">
                  <c:v>37.971839904785156</c:v>
                </c:pt>
                <c:pt idx="445">
                  <c:v>37.972908020019531</c:v>
                </c:pt>
                <c:pt idx="446">
                  <c:v>37.966873168945313</c:v>
                </c:pt>
                <c:pt idx="447">
                  <c:v>37.96624755859375</c:v>
                </c:pt>
                <c:pt idx="448">
                  <c:v>37.976181030273438</c:v>
                </c:pt>
                <c:pt idx="449">
                  <c:v>38</c:v>
                </c:pt>
                <c:pt idx="450">
                  <c:v>37.999107360839844</c:v>
                </c:pt>
                <c:pt idx="451">
                  <c:v>37.973003387451172</c:v>
                </c:pt>
                <c:pt idx="452">
                  <c:v>37.945346832275391</c:v>
                </c:pt>
                <c:pt idx="453">
                  <c:v>37.943107604980469</c:v>
                </c:pt>
                <c:pt idx="454">
                  <c:v>37.957221984863281</c:v>
                </c:pt>
                <c:pt idx="455">
                  <c:v>37.969013214111328</c:v>
                </c:pt>
                <c:pt idx="456">
                  <c:v>37.977783203125</c:v>
                </c:pt>
                <c:pt idx="457">
                  <c:v>37.98687744140625</c:v>
                </c:pt>
                <c:pt idx="458">
                  <c:v>37.984149932861328</c:v>
                </c:pt>
                <c:pt idx="459">
                  <c:v>37.979026794433594</c:v>
                </c:pt>
                <c:pt idx="460">
                  <c:v>37.970573425292969</c:v>
                </c:pt>
                <c:pt idx="461">
                  <c:v>37.969783782958984</c:v>
                </c:pt>
                <c:pt idx="462">
                  <c:v>37.958221435546875</c:v>
                </c:pt>
                <c:pt idx="463">
                  <c:v>37.954833984375</c:v>
                </c:pt>
                <c:pt idx="464">
                  <c:v>37.962688446044922</c:v>
                </c:pt>
                <c:pt idx="465">
                  <c:v>37.973739624023438</c:v>
                </c:pt>
                <c:pt idx="466">
                  <c:v>37.968605041503906</c:v>
                </c:pt>
                <c:pt idx="467">
                  <c:v>37.957546234130859</c:v>
                </c:pt>
                <c:pt idx="468">
                  <c:v>37.951271057128906</c:v>
                </c:pt>
                <c:pt idx="469">
                  <c:v>37.957683563232422</c:v>
                </c:pt>
                <c:pt idx="470">
                  <c:v>37.951862335205078</c:v>
                </c:pt>
                <c:pt idx="471">
                  <c:v>37.937854766845703</c:v>
                </c:pt>
                <c:pt idx="472">
                  <c:v>37.913047790527344</c:v>
                </c:pt>
                <c:pt idx="473">
                  <c:v>37.899997711181641</c:v>
                </c:pt>
                <c:pt idx="474">
                  <c:v>37.893081665039063</c:v>
                </c:pt>
                <c:pt idx="475">
                  <c:v>37.905815124511719</c:v>
                </c:pt>
                <c:pt idx="476">
                  <c:v>37.918159484863281</c:v>
                </c:pt>
                <c:pt idx="477">
                  <c:v>37.933032989501953</c:v>
                </c:pt>
                <c:pt idx="478">
                  <c:v>37.929561614990234</c:v>
                </c:pt>
                <c:pt idx="479">
                  <c:v>37.927703857421875</c:v>
                </c:pt>
                <c:pt idx="480">
                  <c:v>37.929512023925781</c:v>
                </c:pt>
                <c:pt idx="481">
                  <c:v>37.936222076416016</c:v>
                </c:pt>
                <c:pt idx="482">
                  <c:v>37.934860229492188</c:v>
                </c:pt>
                <c:pt idx="483">
                  <c:v>37.933639526367188</c:v>
                </c:pt>
                <c:pt idx="484">
                  <c:v>37.925888061523438</c:v>
                </c:pt>
                <c:pt idx="485">
                  <c:v>37.928756713867188</c:v>
                </c:pt>
                <c:pt idx="486">
                  <c:v>37.918560028076172</c:v>
                </c:pt>
                <c:pt idx="487">
                  <c:v>37.919048309326172</c:v>
                </c:pt>
                <c:pt idx="488">
                  <c:v>37.920654296875</c:v>
                </c:pt>
                <c:pt idx="489">
                  <c:v>37.935749053955078</c:v>
                </c:pt>
                <c:pt idx="490">
                  <c:v>37.940261840820313</c:v>
                </c:pt>
                <c:pt idx="491">
                  <c:v>37.936779022216797</c:v>
                </c:pt>
                <c:pt idx="492">
                  <c:v>37.926181793212891</c:v>
                </c:pt>
                <c:pt idx="493">
                  <c:v>37.916294097900391</c:v>
                </c:pt>
                <c:pt idx="494">
                  <c:v>37.913497924804688</c:v>
                </c:pt>
                <c:pt idx="495">
                  <c:v>37.919334411621094</c:v>
                </c:pt>
                <c:pt idx="496">
                  <c:v>37.929924011230469</c:v>
                </c:pt>
                <c:pt idx="497">
                  <c:v>37.931610107421875</c:v>
                </c:pt>
                <c:pt idx="498">
                  <c:v>37.934730529785156</c:v>
                </c:pt>
                <c:pt idx="499">
                  <c:v>37.944580078125</c:v>
                </c:pt>
                <c:pt idx="500">
                  <c:v>37.961208343505859</c:v>
                </c:pt>
                <c:pt idx="501">
                  <c:v>37.97637939453125</c:v>
                </c:pt>
                <c:pt idx="502">
                  <c:v>37.9864501953125</c:v>
                </c:pt>
                <c:pt idx="503">
                  <c:v>37.986862182617188</c:v>
                </c:pt>
                <c:pt idx="504">
                  <c:v>37.981533050537109</c:v>
                </c:pt>
                <c:pt idx="505">
                  <c:v>37.970989227294922</c:v>
                </c:pt>
                <c:pt idx="506">
                  <c:v>37.969856262207031</c:v>
                </c:pt>
                <c:pt idx="507">
                  <c:v>37.958988189697266</c:v>
                </c:pt>
                <c:pt idx="508">
                  <c:v>37.949363708496094</c:v>
                </c:pt>
                <c:pt idx="509">
                  <c:v>37.944358825683594</c:v>
                </c:pt>
                <c:pt idx="510">
                  <c:v>37.940078735351563</c:v>
                </c:pt>
                <c:pt idx="511">
                  <c:v>37.939701080322266</c:v>
                </c:pt>
                <c:pt idx="512">
                  <c:v>37.926181793212891</c:v>
                </c:pt>
                <c:pt idx="513">
                  <c:v>37.913494110107422</c:v>
                </c:pt>
                <c:pt idx="514">
                  <c:v>37.888450622558594</c:v>
                </c:pt>
                <c:pt idx="515">
                  <c:v>37.842365264892578</c:v>
                </c:pt>
                <c:pt idx="516">
                  <c:v>37.758251190185547</c:v>
                </c:pt>
                <c:pt idx="517">
                  <c:v>37.626686096191406</c:v>
                </c:pt>
                <c:pt idx="518">
                  <c:v>37.460895538330078</c:v>
                </c:pt>
                <c:pt idx="519">
                  <c:v>37.277660369873047</c:v>
                </c:pt>
                <c:pt idx="520">
                  <c:v>37.080314636230469</c:v>
                </c:pt>
                <c:pt idx="521">
                  <c:v>36.891803741455078</c:v>
                </c:pt>
                <c:pt idx="522">
                  <c:v>36.742099761962891</c:v>
                </c:pt>
                <c:pt idx="523">
                  <c:v>36.644855499267578</c:v>
                </c:pt>
                <c:pt idx="524">
                  <c:v>36.594078063964844</c:v>
                </c:pt>
                <c:pt idx="525">
                  <c:v>36.554222106933594</c:v>
                </c:pt>
                <c:pt idx="526">
                  <c:v>36.53955078125</c:v>
                </c:pt>
                <c:pt idx="527">
                  <c:v>36.517902374267578</c:v>
                </c:pt>
                <c:pt idx="528">
                  <c:v>36.504276275634766</c:v>
                </c:pt>
                <c:pt idx="529">
                  <c:v>36.484718322753906</c:v>
                </c:pt>
                <c:pt idx="530">
                  <c:v>36.475395202636719</c:v>
                </c:pt>
                <c:pt idx="531">
                  <c:v>36.464176177978516</c:v>
                </c:pt>
                <c:pt idx="532">
                  <c:v>36.455776214599609</c:v>
                </c:pt>
                <c:pt idx="533">
                  <c:v>36.445751190185547</c:v>
                </c:pt>
                <c:pt idx="534">
                  <c:v>36.437282562255859</c:v>
                </c:pt>
                <c:pt idx="535">
                  <c:v>36.421504974365234</c:v>
                </c:pt>
                <c:pt idx="536">
                  <c:v>36.414016723632813</c:v>
                </c:pt>
                <c:pt idx="537">
                  <c:v>36.407745361328125</c:v>
                </c:pt>
                <c:pt idx="538">
                  <c:v>36.407020568847656</c:v>
                </c:pt>
                <c:pt idx="539">
                  <c:v>36.406539916992188</c:v>
                </c:pt>
                <c:pt idx="540">
                  <c:v>36.405773162841797</c:v>
                </c:pt>
                <c:pt idx="541">
                  <c:v>36.405773162841797</c:v>
                </c:pt>
                <c:pt idx="542">
                  <c:v>36.384929656982422</c:v>
                </c:pt>
                <c:pt idx="543">
                  <c:v>36.367927551269531</c:v>
                </c:pt>
                <c:pt idx="544">
                  <c:v>36.357837677001953</c:v>
                </c:pt>
                <c:pt idx="545">
                  <c:v>36.367385864257813</c:v>
                </c:pt>
                <c:pt idx="546">
                  <c:v>36.370765686035156</c:v>
                </c:pt>
                <c:pt idx="547">
                  <c:v>36.365200042724609</c:v>
                </c:pt>
                <c:pt idx="548">
                  <c:v>36.348129272460938</c:v>
                </c:pt>
                <c:pt idx="549">
                  <c:v>36.348480224609375</c:v>
                </c:pt>
                <c:pt idx="550">
                  <c:v>36.358901977539063</c:v>
                </c:pt>
                <c:pt idx="551">
                  <c:v>36.366592407226563</c:v>
                </c:pt>
                <c:pt idx="552">
                  <c:v>36.364204406738281</c:v>
                </c:pt>
                <c:pt idx="553">
                  <c:v>36.359703063964844</c:v>
                </c:pt>
                <c:pt idx="554">
                  <c:v>36.366806030273438</c:v>
                </c:pt>
                <c:pt idx="555">
                  <c:v>36.359622955322266</c:v>
                </c:pt>
                <c:pt idx="556">
                  <c:v>36.350196838378906</c:v>
                </c:pt>
                <c:pt idx="557">
                  <c:v>36.34466552734375</c:v>
                </c:pt>
                <c:pt idx="558">
                  <c:v>36.35675048828125</c:v>
                </c:pt>
                <c:pt idx="559">
                  <c:v>36.360782623291016</c:v>
                </c:pt>
                <c:pt idx="560">
                  <c:v>36.353080749511719</c:v>
                </c:pt>
                <c:pt idx="561">
                  <c:v>36.334053039550781</c:v>
                </c:pt>
                <c:pt idx="562">
                  <c:v>36.329391479492188</c:v>
                </c:pt>
                <c:pt idx="563">
                  <c:v>36.3369140625</c:v>
                </c:pt>
                <c:pt idx="564">
                  <c:v>36.344612121582031</c:v>
                </c:pt>
                <c:pt idx="565">
                  <c:v>36.343410491943359</c:v>
                </c:pt>
                <c:pt idx="566">
                  <c:v>36.333957672119141</c:v>
                </c:pt>
                <c:pt idx="567">
                  <c:v>36.326774597167969</c:v>
                </c:pt>
                <c:pt idx="568">
                  <c:v>36.335983276367188</c:v>
                </c:pt>
                <c:pt idx="569">
                  <c:v>36.342033386230469</c:v>
                </c:pt>
                <c:pt idx="570">
                  <c:v>36.339633941650391</c:v>
                </c:pt>
                <c:pt idx="571">
                  <c:v>36.317314147949219</c:v>
                </c:pt>
                <c:pt idx="572">
                  <c:v>36.305759429931641</c:v>
                </c:pt>
                <c:pt idx="573">
                  <c:v>36.312808990478516</c:v>
                </c:pt>
                <c:pt idx="574">
                  <c:v>36.318824768066406</c:v>
                </c:pt>
                <c:pt idx="575">
                  <c:v>36.312606811523438</c:v>
                </c:pt>
                <c:pt idx="576">
                  <c:v>36.307159423828125</c:v>
                </c:pt>
                <c:pt idx="577">
                  <c:v>36.302505493164063</c:v>
                </c:pt>
                <c:pt idx="578">
                  <c:v>36.310207366943359</c:v>
                </c:pt>
                <c:pt idx="579">
                  <c:v>36.307731628417969</c:v>
                </c:pt>
                <c:pt idx="580">
                  <c:v>36.307994842529297</c:v>
                </c:pt>
                <c:pt idx="581">
                  <c:v>36.299335479736328</c:v>
                </c:pt>
                <c:pt idx="582">
                  <c:v>36.297309875488281</c:v>
                </c:pt>
                <c:pt idx="583">
                  <c:v>36.302547454833984</c:v>
                </c:pt>
                <c:pt idx="584">
                  <c:v>36.305484771728516</c:v>
                </c:pt>
                <c:pt idx="585">
                  <c:v>36.293712615966797</c:v>
                </c:pt>
                <c:pt idx="586">
                  <c:v>36.277687072753906</c:v>
                </c:pt>
                <c:pt idx="587">
                  <c:v>36.272579193115234</c:v>
                </c:pt>
                <c:pt idx="588">
                  <c:v>36.284523010253906</c:v>
                </c:pt>
                <c:pt idx="589">
                  <c:v>36.290203094482422</c:v>
                </c:pt>
                <c:pt idx="590">
                  <c:v>36.283432006835938</c:v>
                </c:pt>
                <c:pt idx="591">
                  <c:v>36.272617340087891</c:v>
                </c:pt>
                <c:pt idx="592">
                  <c:v>36.270626068115234</c:v>
                </c:pt>
                <c:pt idx="593">
                  <c:v>36.2745361328125</c:v>
                </c:pt>
                <c:pt idx="594">
                  <c:v>36.283397674560547</c:v>
                </c:pt>
                <c:pt idx="595">
                  <c:v>36.284030914306641</c:v>
                </c:pt>
                <c:pt idx="596">
                  <c:v>36.289474487304688</c:v>
                </c:pt>
                <c:pt idx="597">
                  <c:v>36.296421051025391</c:v>
                </c:pt>
                <c:pt idx="598">
                  <c:v>36.302986145019531</c:v>
                </c:pt>
                <c:pt idx="599">
                  <c:v>36.305305480957031</c:v>
                </c:pt>
                <c:pt idx="600">
                  <c:v>36.289127349853516</c:v>
                </c:pt>
                <c:pt idx="601">
                  <c:v>36.271438598632813</c:v>
                </c:pt>
                <c:pt idx="602">
                  <c:v>36.256298065185547</c:v>
                </c:pt>
                <c:pt idx="603">
                  <c:v>36.257045745849609</c:v>
                </c:pt>
                <c:pt idx="604">
                  <c:v>36.262969970703125</c:v>
                </c:pt>
                <c:pt idx="605">
                  <c:v>36.271091461181641</c:v>
                </c:pt>
                <c:pt idx="606">
                  <c:v>36.257236480712891</c:v>
                </c:pt>
                <c:pt idx="607">
                  <c:v>36.251010894775391</c:v>
                </c:pt>
                <c:pt idx="608">
                  <c:v>36.238857269287109</c:v>
                </c:pt>
                <c:pt idx="609">
                  <c:v>36.241287231445313</c:v>
                </c:pt>
                <c:pt idx="610">
                  <c:v>36.245326995849609</c:v>
                </c:pt>
                <c:pt idx="611">
                  <c:v>36.257148742675781</c:v>
                </c:pt>
                <c:pt idx="612">
                  <c:v>36.269721984863281</c:v>
                </c:pt>
                <c:pt idx="613">
                  <c:v>36.266109466552734</c:v>
                </c:pt>
                <c:pt idx="614">
                  <c:v>36.263675689697266</c:v>
                </c:pt>
                <c:pt idx="615">
                  <c:v>36.264141082763672</c:v>
                </c:pt>
                <c:pt idx="616">
                  <c:v>36.2706298828125</c:v>
                </c:pt>
                <c:pt idx="617">
                  <c:v>36.266956329345703</c:v>
                </c:pt>
                <c:pt idx="618">
                  <c:v>36.252826690673828</c:v>
                </c:pt>
                <c:pt idx="619">
                  <c:v>36.238933563232422</c:v>
                </c:pt>
                <c:pt idx="620">
                  <c:v>36.232128143310547</c:v>
                </c:pt>
                <c:pt idx="621">
                  <c:v>36.239219665527344</c:v>
                </c:pt>
                <c:pt idx="622">
                  <c:v>36.245052337646484</c:v>
                </c:pt>
                <c:pt idx="623">
                  <c:v>36.250900268554688</c:v>
                </c:pt>
                <c:pt idx="624">
                  <c:v>36.249317169189453</c:v>
                </c:pt>
                <c:pt idx="625">
                  <c:v>36.247379302978516</c:v>
                </c:pt>
                <c:pt idx="626">
                  <c:v>36.247852325439453</c:v>
                </c:pt>
                <c:pt idx="627">
                  <c:v>36.253227233886719</c:v>
                </c:pt>
                <c:pt idx="628">
                  <c:v>36.260566711425781</c:v>
                </c:pt>
                <c:pt idx="629">
                  <c:v>36.258777618408203</c:v>
                </c:pt>
                <c:pt idx="630">
                  <c:v>36.258628845214844</c:v>
                </c:pt>
                <c:pt idx="631">
                  <c:v>36.267971038818359</c:v>
                </c:pt>
                <c:pt idx="632">
                  <c:v>36.285121917724609</c:v>
                </c:pt>
                <c:pt idx="633">
                  <c:v>36.305294036865234</c:v>
                </c:pt>
                <c:pt idx="634">
                  <c:v>36.32305908203125</c:v>
                </c:pt>
                <c:pt idx="635">
                  <c:v>36.349853515625</c:v>
                </c:pt>
                <c:pt idx="636">
                  <c:v>36.392242431640625</c:v>
                </c:pt>
                <c:pt idx="637">
                  <c:v>36.460807800292969</c:v>
                </c:pt>
                <c:pt idx="638">
                  <c:v>36.536861419677734</c:v>
                </c:pt>
                <c:pt idx="639">
                  <c:v>36.621063232421875</c:v>
                </c:pt>
                <c:pt idx="640">
                  <c:v>36.727546691894531</c:v>
                </c:pt>
                <c:pt idx="641">
                  <c:v>36.871559143066406</c:v>
                </c:pt>
                <c:pt idx="642">
                  <c:v>37.057209014892578</c:v>
                </c:pt>
                <c:pt idx="643">
                  <c:v>37.262317657470703</c:v>
                </c:pt>
                <c:pt idx="644">
                  <c:v>37.508216857910156</c:v>
                </c:pt>
                <c:pt idx="645">
                  <c:v>37.794357299804688</c:v>
                </c:pt>
                <c:pt idx="646">
                  <c:v>38.12322998046875</c:v>
                </c:pt>
                <c:pt idx="647">
                  <c:v>38.498867034912109</c:v>
                </c:pt>
                <c:pt idx="648">
                  <c:v>38.922943115234375</c:v>
                </c:pt>
                <c:pt idx="649">
                  <c:v>39.413925170898438</c:v>
                </c:pt>
                <c:pt idx="650">
                  <c:v>39.957595825195313</c:v>
                </c:pt>
                <c:pt idx="651">
                  <c:v>40.578884124755859</c:v>
                </c:pt>
                <c:pt idx="652">
                  <c:v>41.265289306640625</c:v>
                </c:pt>
                <c:pt idx="653">
                  <c:v>42.02105712890625</c:v>
                </c:pt>
                <c:pt idx="654">
                  <c:v>42.822490692138672</c:v>
                </c:pt>
                <c:pt idx="655">
                  <c:v>43.683673858642578</c:v>
                </c:pt>
                <c:pt idx="656">
                  <c:v>44.605319976806641</c:v>
                </c:pt>
                <c:pt idx="657">
                  <c:v>45.574176788330078</c:v>
                </c:pt>
                <c:pt idx="658">
                  <c:v>46.582305908203125</c:v>
                </c:pt>
                <c:pt idx="659">
                  <c:v>47.625835418701172</c:v>
                </c:pt>
                <c:pt idx="660">
                  <c:v>48.712623596191406</c:v>
                </c:pt>
                <c:pt idx="661">
                  <c:v>49.814468383789063</c:v>
                </c:pt>
                <c:pt idx="662">
                  <c:v>50.925949096679688</c:v>
                </c:pt>
                <c:pt idx="663">
                  <c:v>52.027565002441406</c:v>
                </c:pt>
                <c:pt idx="664">
                  <c:v>53.126777648925781</c:v>
                </c:pt>
                <c:pt idx="665">
                  <c:v>54.196941375732422</c:v>
                </c:pt>
                <c:pt idx="666">
                  <c:v>55.236320495605469</c:v>
                </c:pt>
                <c:pt idx="667">
                  <c:v>56.232574462890625</c:v>
                </c:pt>
                <c:pt idx="668">
                  <c:v>57.182014465332031</c:v>
                </c:pt>
                <c:pt idx="669">
                  <c:v>58.061298370361328</c:v>
                </c:pt>
                <c:pt idx="670">
                  <c:v>58.865058898925781</c:v>
                </c:pt>
                <c:pt idx="671">
                  <c:v>59.588134765625</c:v>
                </c:pt>
                <c:pt idx="672">
                  <c:v>60.228218078613281</c:v>
                </c:pt>
                <c:pt idx="673">
                  <c:v>60.766391754150391</c:v>
                </c:pt>
                <c:pt idx="674">
                  <c:v>61.201259613037109</c:v>
                </c:pt>
                <c:pt idx="675">
                  <c:v>61.526981353759766</c:v>
                </c:pt>
                <c:pt idx="676">
                  <c:v>61.758232116699219</c:v>
                </c:pt>
                <c:pt idx="677">
                  <c:v>61.886894226074219</c:v>
                </c:pt>
                <c:pt idx="678">
                  <c:v>61.928096771240234</c:v>
                </c:pt>
                <c:pt idx="679">
                  <c:v>61.860622406005859</c:v>
                </c:pt>
                <c:pt idx="680">
                  <c:v>61.683807373046875</c:v>
                </c:pt>
                <c:pt idx="681">
                  <c:v>61.413047790527344</c:v>
                </c:pt>
                <c:pt idx="682">
                  <c:v>61.036724090576172</c:v>
                </c:pt>
                <c:pt idx="683">
                  <c:v>60.585609436035156</c:v>
                </c:pt>
                <c:pt idx="684">
                  <c:v>60.055747985839844</c:v>
                </c:pt>
                <c:pt idx="685">
                  <c:v>59.4844970703125</c:v>
                </c:pt>
                <c:pt idx="686">
                  <c:v>58.861881256103516</c:v>
                </c:pt>
                <c:pt idx="687">
                  <c:v>58.173118591308594</c:v>
                </c:pt>
                <c:pt idx="688">
                  <c:v>57.436515808105469</c:v>
                </c:pt>
                <c:pt idx="689">
                  <c:v>56.661518096923828</c:v>
                </c:pt>
                <c:pt idx="690">
                  <c:v>55.867225646972656</c:v>
                </c:pt>
                <c:pt idx="691">
                  <c:v>55.051002502441406</c:v>
                </c:pt>
                <c:pt idx="692">
                  <c:v>54.223648071289063</c:v>
                </c:pt>
                <c:pt idx="693">
                  <c:v>53.388259887695313</c:v>
                </c:pt>
                <c:pt idx="694">
                  <c:v>52.557956695556641</c:v>
                </c:pt>
                <c:pt idx="695">
                  <c:v>51.733428955078125</c:v>
                </c:pt>
                <c:pt idx="696">
                  <c:v>50.922348022460938</c:v>
                </c:pt>
                <c:pt idx="697">
                  <c:v>50.116199493408203</c:v>
                </c:pt>
                <c:pt idx="698">
                  <c:v>49.325366973876953</c:v>
                </c:pt>
                <c:pt idx="699">
                  <c:v>48.563144683837891</c:v>
                </c:pt>
                <c:pt idx="700">
                  <c:v>47.8399658203125</c:v>
                </c:pt>
                <c:pt idx="701">
                  <c:v>47.154071807861328</c:v>
                </c:pt>
                <c:pt idx="702">
                  <c:v>46.48565673828125</c:v>
                </c:pt>
                <c:pt idx="703">
                  <c:v>45.847370147705078</c:v>
                </c:pt>
                <c:pt idx="704">
                  <c:v>45.233222961425781</c:v>
                </c:pt>
                <c:pt idx="705">
                  <c:v>44.666233062744141</c:v>
                </c:pt>
                <c:pt idx="706">
                  <c:v>44.122932434082031</c:v>
                </c:pt>
                <c:pt idx="707">
                  <c:v>43.622089385986328</c:v>
                </c:pt>
                <c:pt idx="708">
                  <c:v>43.144184112548828</c:v>
                </c:pt>
                <c:pt idx="709">
                  <c:v>42.700035095214844</c:v>
                </c:pt>
                <c:pt idx="710">
                  <c:v>42.282760620117188</c:v>
                </c:pt>
                <c:pt idx="711">
                  <c:v>41.905735015869141</c:v>
                </c:pt>
                <c:pt idx="712">
                  <c:v>41.561012268066406</c:v>
                </c:pt>
                <c:pt idx="713">
                  <c:v>41.240036010742188</c:v>
                </c:pt>
                <c:pt idx="714">
                  <c:v>40.940311431884766</c:v>
                </c:pt>
                <c:pt idx="715">
                  <c:v>40.664924621582031</c:v>
                </c:pt>
                <c:pt idx="716">
                  <c:v>40.410194396972656</c:v>
                </c:pt>
                <c:pt idx="717">
                  <c:v>40.170497894287109</c:v>
                </c:pt>
                <c:pt idx="718">
                  <c:v>39.942298889160156</c:v>
                </c:pt>
                <c:pt idx="719">
                  <c:v>39.740280151367188</c:v>
                </c:pt>
                <c:pt idx="720">
                  <c:v>39.560714721679688</c:v>
                </c:pt>
                <c:pt idx="721">
                  <c:v>39.406200408935547</c:v>
                </c:pt>
                <c:pt idx="722">
                  <c:v>39.260246276855469</c:v>
                </c:pt>
                <c:pt idx="723">
                  <c:v>39.129634857177734</c:v>
                </c:pt>
                <c:pt idx="724">
                  <c:v>38.995845794677734</c:v>
                </c:pt>
                <c:pt idx="725">
                  <c:v>38.862133026123047</c:v>
                </c:pt>
                <c:pt idx="726">
                  <c:v>38.742759704589844</c:v>
                </c:pt>
                <c:pt idx="727">
                  <c:v>38.635536193847656</c:v>
                </c:pt>
                <c:pt idx="728">
                  <c:v>38.541862487792969</c:v>
                </c:pt>
                <c:pt idx="729">
                  <c:v>38.459564208984375</c:v>
                </c:pt>
                <c:pt idx="730">
                  <c:v>38.386688232421875</c:v>
                </c:pt>
                <c:pt idx="731">
                  <c:v>38.312271118164063</c:v>
                </c:pt>
                <c:pt idx="732">
                  <c:v>38.241546630859375</c:v>
                </c:pt>
                <c:pt idx="733">
                  <c:v>38.183002471923828</c:v>
                </c:pt>
                <c:pt idx="734">
                  <c:v>38.128280639648438</c:v>
                </c:pt>
                <c:pt idx="735">
                  <c:v>38.063213348388672</c:v>
                </c:pt>
                <c:pt idx="736">
                  <c:v>38.007347106933594</c:v>
                </c:pt>
                <c:pt idx="737">
                  <c:v>37.959152221679688</c:v>
                </c:pt>
                <c:pt idx="738">
                  <c:v>37.917411804199219</c:v>
                </c:pt>
                <c:pt idx="739">
                  <c:v>37.878215789794922</c:v>
                </c:pt>
                <c:pt idx="740">
                  <c:v>37.843364715576172</c:v>
                </c:pt>
                <c:pt idx="741">
                  <c:v>37.804080963134766</c:v>
                </c:pt>
                <c:pt idx="742">
                  <c:v>37.764480590820313</c:v>
                </c:pt>
                <c:pt idx="743">
                  <c:v>37.733024597167969</c:v>
                </c:pt>
                <c:pt idx="744">
                  <c:v>37.695335388183594</c:v>
                </c:pt>
                <c:pt idx="745">
                  <c:v>37.651374816894531</c:v>
                </c:pt>
                <c:pt idx="746">
                  <c:v>37.610599517822266</c:v>
                </c:pt>
                <c:pt idx="747">
                  <c:v>37.588249206542969</c:v>
                </c:pt>
                <c:pt idx="748">
                  <c:v>37.573940277099609</c:v>
                </c:pt>
                <c:pt idx="749">
                  <c:v>37.550106048583984</c:v>
                </c:pt>
                <c:pt idx="750">
                  <c:v>37.516551971435547</c:v>
                </c:pt>
                <c:pt idx="751">
                  <c:v>37.484622955322266</c:v>
                </c:pt>
                <c:pt idx="752">
                  <c:v>37.455272674560547</c:v>
                </c:pt>
                <c:pt idx="753">
                  <c:v>37.437095642089844</c:v>
                </c:pt>
                <c:pt idx="754">
                  <c:v>37.414669036865234</c:v>
                </c:pt>
                <c:pt idx="755">
                  <c:v>37.391010284423828</c:v>
                </c:pt>
                <c:pt idx="756">
                  <c:v>37.374137878417969</c:v>
                </c:pt>
                <c:pt idx="757">
                  <c:v>37.355705261230469</c:v>
                </c:pt>
                <c:pt idx="758">
                  <c:v>37.337421417236328</c:v>
                </c:pt>
                <c:pt idx="759">
                  <c:v>37.305450439453125</c:v>
                </c:pt>
                <c:pt idx="760">
                  <c:v>37.282196044921875</c:v>
                </c:pt>
                <c:pt idx="761">
                  <c:v>37.271720886230469</c:v>
                </c:pt>
                <c:pt idx="762">
                  <c:v>37.262870788574219</c:v>
                </c:pt>
                <c:pt idx="763">
                  <c:v>37.246959686279297</c:v>
                </c:pt>
                <c:pt idx="764">
                  <c:v>37.232444763183594</c:v>
                </c:pt>
                <c:pt idx="765">
                  <c:v>37.218284606933594</c:v>
                </c:pt>
                <c:pt idx="766">
                  <c:v>37.210105895996094</c:v>
                </c:pt>
                <c:pt idx="767">
                  <c:v>37.181587219238281</c:v>
                </c:pt>
                <c:pt idx="768">
                  <c:v>37.156009674072266</c:v>
                </c:pt>
                <c:pt idx="769">
                  <c:v>37.140605926513672</c:v>
                </c:pt>
                <c:pt idx="770">
                  <c:v>37.13018798828125</c:v>
                </c:pt>
                <c:pt idx="771">
                  <c:v>37.125503540039063</c:v>
                </c:pt>
                <c:pt idx="772">
                  <c:v>37.104953765869141</c:v>
                </c:pt>
                <c:pt idx="773">
                  <c:v>37.104957580566406</c:v>
                </c:pt>
                <c:pt idx="774">
                  <c:v>37.102638244628906</c:v>
                </c:pt>
                <c:pt idx="775">
                  <c:v>37.096054077148438</c:v>
                </c:pt>
                <c:pt idx="776">
                  <c:v>37.079051971435547</c:v>
                </c:pt>
                <c:pt idx="777">
                  <c:v>37.058456420898438</c:v>
                </c:pt>
                <c:pt idx="778">
                  <c:v>37.044418334960938</c:v>
                </c:pt>
                <c:pt idx="779">
                  <c:v>37.025272369384766</c:v>
                </c:pt>
                <c:pt idx="780">
                  <c:v>37.021797180175781</c:v>
                </c:pt>
                <c:pt idx="781">
                  <c:v>37.018276214599609</c:v>
                </c:pt>
                <c:pt idx="782">
                  <c:v>37.008037567138672</c:v>
                </c:pt>
                <c:pt idx="783">
                  <c:v>36.986843109130859</c:v>
                </c:pt>
                <c:pt idx="784">
                  <c:v>36.979667663574219</c:v>
                </c:pt>
                <c:pt idx="785">
                  <c:v>36.97344970703125</c:v>
                </c:pt>
                <c:pt idx="786">
                  <c:v>36.969341278076172</c:v>
                </c:pt>
                <c:pt idx="787">
                  <c:v>36.957187652587891</c:v>
                </c:pt>
                <c:pt idx="788">
                  <c:v>36.951030731201172</c:v>
                </c:pt>
                <c:pt idx="789">
                  <c:v>36.940231323242188</c:v>
                </c:pt>
                <c:pt idx="790">
                  <c:v>36.922676086425781</c:v>
                </c:pt>
                <c:pt idx="791">
                  <c:v>36.913967132568359</c:v>
                </c:pt>
                <c:pt idx="792">
                  <c:v>36.908607482910156</c:v>
                </c:pt>
                <c:pt idx="793">
                  <c:v>36.905307769775391</c:v>
                </c:pt>
                <c:pt idx="794">
                  <c:v>36.895271301269531</c:v>
                </c:pt>
                <c:pt idx="795">
                  <c:v>36.88165283203125</c:v>
                </c:pt>
                <c:pt idx="796">
                  <c:v>36.877021789550781</c:v>
                </c:pt>
                <c:pt idx="797">
                  <c:v>36.878650665283203</c:v>
                </c:pt>
                <c:pt idx="798">
                  <c:v>36.875404357910156</c:v>
                </c:pt>
                <c:pt idx="799">
                  <c:v>36.868316650390625</c:v>
                </c:pt>
                <c:pt idx="800">
                  <c:v>36.853710174560547</c:v>
                </c:pt>
                <c:pt idx="801">
                  <c:v>36.840621948242188</c:v>
                </c:pt>
                <c:pt idx="802">
                  <c:v>36.824668884277344</c:v>
                </c:pt>
                <c:pt idx="803">
                  <c:v>36.819965362548828</c:v>
                </c:pt>
                <c:pt idx="804">
                  <c:v>36.820812225341797</c:v>
                </c:pt>
                <c:pt idx="805">
                  <c:v>36.81512451171875</c:v>
                </c:pt>
                <c:pt idx="806">
                  <c:v>36.80322265625</c:v>
                </c:pt>
                <c:pt idx="807">
                  <c:v>36.796245574951172</c:v>
                </c:pt>
                <c:pt idx="808">
                  <c:v>36.796604156494141</c:v>
                </c:pt>
                <c:pt idx="809">
                  <c:v>36.793415069580078</c:v>
                </c:pt>
                <c:pt idx="810">
                  <c:v>36.780609130859375</c:v>
                </c:pt>
                <c:pt idx="811">
                  <c:v>36.769466400146484</c:v>
                </c:pt>
                <c:pt idx="812">
                  <c:v>36.759105682373047</c:v>
                </c:pt>
                <c:pt idx="813">
                  <c:v>36.761222839355469</c:v>
                </c:pt>
                <c:pt idx="814">
                  <c:v>36.760604858398438</c:v>
                </c:pt>
                <c:pt idx="815">
                  <c:v>36.753284454345703</c:v>
                </c:pt>
                <c:pt idx="816">
                  <c:v>36.740982055664063</c:v>
                </c:pt>
                <c:pt idx="817">
                  <c:v>36.739009857177734</c:v>
                </c:pt>
                <c:pt idx="818">
                  <c:v>36.741935729980469</c:v>
                </c:pt>
                <c:pt idx="819">
                  <c:v>36.738208770751953</c:v>
                </c:pt>
                <c:pt idx="820">
                  <c:v>36.718559265136719</c:v>
                </c:pt>
                <c:pt idx="821">
                  <c:v>36.703216552734375</c:v>
                </c:pt>
                <c:pt idx="822">
                  <c:v>36.696033477783203</c:v>
                </c:pt>
                <c:pt idx="823">
                  <c:v>36.694099426269531</c:v>
                </c:pt>
                <c:pt idx="824">
                  <c:v>36.696430206298828</c:v>
                </c:pt>
                <c:pt idx="825">
                  <c:v>36.690666198730469</c:v>
                </c:pt>
                <c:pt idx="826">
                  <c:v>36.688304901123047</c:v>
                </c:pt>
                <c:pt idx="827">
                  <c:v>36.684295654296875</c:v>
                </c:pt>
                <c:pt idx="828">
                  <c:v>36.688789367675781</c:v>
                </c:pt>
                <c:pt idx="829">
                  <c:v>36.682640075683594</c:v>
                </c:pt>
                <c:pt idx="830">
                  <c:v>36.669334411621094</c:v>
                </c:pt>
                <c:pt idx="831">
                  <c:v>36.661571502685547</c:v>
                </c:pt>
                <c:pt idx="832">
                  <c:v>36.659732818603516</c:v>
                </c:pt>
                <c:pt idx="833">
                  <c:v>36.664726257324219</c:v>
                </c:pt>
                <c:pt idx="834">
                  <c:v>36.656715393066406</c:v>
                </c:pt>
                <c:pt idx="835">
                  <c:v>36.64971923828125</c:v>
                </c:pt>
                <c:pt idx="836">
                  <c:v>36.644462585449219</c:v>
                </c:pt>
                <c:pt idx="837">
                  <c:v>36.641201019287109</c:v>
                </c:pt>
                <c:pt idx="838">
                  <c:v>36.647354125976563</c:v>
                </c:pt>
                <c:pt idx="839">
                  <c:v>36.649398803710938</c:v>
                </c:pt>
                <c:pt idx="840">
                  <c:v>36.64605712890625</c:v>
                </c:pt>
                <c:pt idx="841">
                  <c:v>36.637863159179688</c:v>
                </c:pt>
                <c:pt idx="842">
                  <c:v>36.626125335693359</c:v>
                </c:pt>
                <c:pt idx="843">
                  <c:v>36.617622375488281</c:v>
                </c:pt>
                <c:pt idx="844">
                  <c:v>36.616584777832031</c:v>
                </c:pt>
                <c:pt idx="845">
                  <c:v>36.620662689208984</c:v>
                </c:pt>
                <c:pt idx="846">
                  <c:v>36.620540618896484</c:v>
                </c:pt>
                <c:pt idx="847">
                  <c:v>36.607372283935547</c:v>
                </c:pt>
                <c:pt idx="848">
                  <c:v>36.595760345458984</c:v>
                </c:pt>
                <c:pt idx="849">
                  <c:v>36.595478057861328</c:v>
                </c:pt>
                <c:pt idx="850">
                  <c:v>36.595924377441406</c:v>
                </c:pt>
                <c:pt idx="851">
                  <c:v>36.603195190429688</c:v>
                </c:pt>
                <c:pt idx="852">
                  <c:v>36.607769012451172</c:v>
                </c:pt>
                <c:pt idx="853">
                  <c:v>36.605949401855469</c:v>
                </c:pt>
                <c:pt idx="854">
                  <c:v>36.596099853515625</c:v>
                </c:pt>
                <c:pt idx="855">
                  <c:v>36.583843231201172</c:v>
                </c:pt>
                <c:pt idx="856">
                  <c:v>36.57568359375</c:v>
                </c:pt>
                <c:pt idx="857">
                  <c:v>36.564323425292969</c:v>
                </c:pt>
                <c:pt idx="858">
                  <c:v>36.561370849609375</c:v>
                </c:pt>
                <c:pt idx="859">
                  <c:v>36.565773010253906</c:v>
                </c:pt>
                <c:pt idx="860">
                  <c:v>36.571914672851563</c:v>
                </c:pt>
                <c:pt idx="861">
                  <c:v>36.563808441162109</c:v>
                </c:pt>
                <c:pt idx="862">
                  <c:v>36.554244995117188</c:v>
                </c:pt>
                <c:pt idx="863">
                  <c:v>36.545856475830078</c:v>
                </c:pt>
                <c:pt idx="864">
                  <c:v>36.547245025634766</c:v>
                </c:pt>
                <c:pt idx="865">
                  <c:v>36.546531677246094</c:v>
                </c:pt>
                <c:pt idx="866">
                  <c:v>36.545494079589844</c:v>
                </c:pt>
                <c:pt idx="867">
                  <c:v>36.550323486328125</c:v>
                </c:pt>
                <c:pt idx="868">
                  <c:v>36.555084228515625</c:v>
                </c:pt>
                <c:pt idx="869">
                  <c:v>36.557788848876953</c:v>
                </c:pt>
                <c:pt idx="870">
                  <c:v>36.551120758056641</c:v>
                </c:pt>
                <c:pt idx="871">
                  <c:v>36.543239593505859</c:v>
                </c:pt>
                <c:pt idx="872">
                  <c:v>36.53961181640625</c:v>
                </c:pt>
                <c:pt idx="873">
                  <c:v>36.534904479980469</c:v>
                </c:pt>
                <c:pt idx="874">
                  <c:v>36.537322998046875</c:v>
                </c:pt>
                <c:pt idx="875">
                  <c:v>36.539497375488281</c:v>
                </c:pt>
                <c:pt idx="876">
                  <c:v>36.538082122802734</c:v>
                </c:pt>
                <c:pt idx="877">
                  <c:v>36.524482727050781</c:v>
                </c:pt>
                <c:pt idx="878">
                  <c:v>36.516799926757813</c:v>
                </c:pt>
                <c:pt idx="879">
                  <c:v>36.520484924316406</c:v>
                </c:pt>
                <c:pt idx="880">
                  <c:v>36.523155212402344</c:v>
                </c:pt>
                <c:pt idx="881">
                  <c:v>36.516735076904297</c:v>
                </c:pt>
                <c:pt idx="882">
                  <c:v>36.5037841796875</c:v>
                </c:pt>
                <c:pt idx="883">
                  <c:v>36.507762908935547</c:v>
                </c:pt>
                <c:pt idx="884">
                  <c:v>36.500850677490234</c:v>
                </c:pt>
                <c:pt idx="885">
                  <c:v>36.4947509765625</c:v>
                </c:pt>
                <c:pt idx="886">
                  <c:v>36.488380432128906</c:v>
                </c:pt>
                <c:pt idx="887">
                  <c:v>36.498786926269531</c:v>
                </c:pt>
                <c:pt idx="888">
                  <c:v>36.509532928466797</c:v>
                </c:pt>
                <c:pt idx="889">
                  <c:v>36.514354705810547</c:v>
                </c:pt>
                <c:pt idx="890">
                  <c:v>36.515346527099609</c:v>
                </c:pt>
                <c:pt idx="891">
                  <c:v>36.509372711181641</c:v>
                </c:pt>
                <c:pt idx="892">
                  <c:v>36.500350952148438</c:v>
                </c:pt>
                <c:pt idx="893">
                  <c:v>36.492473602294922</c:v>
                </c:pt>
                <c:pt idx="894">
                  <c:v>36.503261566162109</c:v>
                </c:pt>
                <c:pt idx="895">
                  <c:v>36.508754730224609</c:v>
                </c:pt>
              </c:numCache>
            </c:numRef>
          </c:yVal>
          <c:smooth val="0"/>
          <c:extLst>
            <c:ext xmlns:c16="http://schemas.microsoft.com/office/drawing/2014/chart" uri="{C3380CC4-5D6E-409C-BE32-E72D297353CC}">
              <c16:uniqueId val="{00000000-C3C9-4BDB-A471-C69968EC25A9}"/>
            </c:ext>
          </c:extLst>
        </c:ser>
        <c:dLbls>
          <c:showLegendKey val="0"/>
          <c:showVal val="0"/>
          <c:showCatName val="0"/>
          <c:showSerName val="0"/>
          <c:showPercent val="0"/>
          <c:showBubbleSize val="0"/>
        </c:dLbls>
        <c:axId val="50307840"/>
        <c:axId val="50309760"/>
      </c:scatterChart>
      <c:valAx>
        <c:axId val="50307840"/>
        <c:scaling>
          <c:orientation val="minMax"/>
        </c:scaling>
        <c:delete val="0"/>
        <c:axPos val="b"/>
        <c:title>
          <c:tx>
            <c:rich>
              <a:bodyPr rot="0" spcFirstLastPara="1" vertOverflow="ellipsis" vert="horz" wrap="square" anchor="ctr" anchorCtr="1"/>
              <a:lstStyle/>
              <a:p>
                <a:pPr>
                  <a:defRPr sz="800" b="1" i="0" u="none" strike="noStrike" kern="1200" baseline="0">
                    <a:solidFill>
                      <a:srgbClr val="000000"/>
                    </a:solidFill>
                    <a:latin typeface="Calibri"/>
                    <a:ea typeface="Calibri"/>
                    <a:cs typeface="Calibri"/>
                  </a:defRPr>
                </a:pPr>
                <a:r>
                  <a:rPr lang="en-GB"/>
                  <a:t>Time
[min]</a:t>
                </a:r>
              </a:p>
            </c:rich>
          </c:tx>
          <c:overlay val="0"/>
          <c:spPr>
            <a:noFill/>
            <a:ln>
              <a:noFill/>
            </a:ln>
            <a:effectLst/>
          </c:spPr>
          <c:txPr>
            <a:bodyPr rot="0" spcFirstLastPara="1" vertOverflow="ellipsis" vert="horz" wrap="square" anchor="ctr" anchorCtr="1"/>
            <a:lstStyle/>
            <a:p>
              <a:pPr>
                <a:defRPr sz="800" b="1" i="0" u="none" strike="noStrike" kern="1200" baseline="0">
                  <a:solidFill>
                    <a:srgbClr val="000000"/>
                  </a:solidFill>
                  <a:latin typeface="Calibri"/>
                  <a:ea typeface="Calibri"/>
                  <a:cs typeface="Calibri"/>
                </a:defRPr>
              </a:pPr>
              <a:endParaRPr lang="en-US"/>
            </a:p>
          </c:txPr>
        </c:title>
        <c:numFmt formatCode="0.000"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Calibri"/>
                <a:ea typeface="Calibri"/>
                <a:cs typeface="Calibri"/>
              </a:defRPr>
            </a:pPr>
            <a:endParaRPr lang="en-US"/>
          </a:p>
        </c:txPr>
        <c:crossAx val="50309760"/>
        <c:crosses val="autoZero"/>
        <c:crossBetween val="midCat"/>
      </c:valAx>
      <c:valAx>
        <c:axId val="50309760"/>
        <c:scaling>
          <c:orientation val="minMax"/>
        </c:scaling>
        <c:delete val="0"/>
        <c:axPos val="l"/>
        <c:title>
          <c:tx>
            <c:rich>
              <a:bodyPr rot="-5400000" spcFirstLastPara="1" vertOverflow="ellipsis" vert="horz" wrap="square" anchor="ctr" anchorCtr="1"/>
              <a:lstStyle/>
              <a:p>
                <a:pPr>
                  <a:defRPr sz="800" b="1" i="0" u="none" strike="noStrike" kern="1200" baseline="0">
                    <a:solidFill>
                      <a:srgbClr val="000000"/>
                    </a:solidFill>
                    <a:latin typeface="Calibri"/>
                    <a:ea typeface="Calibri"/>
                    <a:cs typeface="Calibri"/>
                  </a:defRPr>
                </a:pPr>
                <a:r>
                  <a:rPr lang="en-GB"/>
                  <a:t>Voltage
[mV]</a:t>
                </a:r>
              </a:p>
            </c:rich>
          </c:tx>
          <c:overlay val="0"/>
          <c:spPr>
            <a:noFill/>
            <a:ln>
              <a:noFill/>
            </a:ln>
            <a:effectLst/>
          </c:spPr>
          <c:txPr>
            <a:bodyPr rot="-5400000" spcFirstLastPara="1" vertOverflow="ellipsis" vert="horz" wrap="square" anchor="ctr" anchorCtr="1"/>
            <a:lstStyle/>
            <a:p>
              <a:pPr>
                <a:defRPr sz="800" b="1" i="0" u="none" strike="noStrike" kern="1200" baseline="0">
                  <a:solidFill>
                    <a:srgbClr val="000000"/>
                  </a:solidFill>
                  <a:latin typeface="Calibri"/>
                  <a:ea typeface="Calibri"/>
                  <a:cs typeface="Calibri"/>
                </a:defRPr>
              </a:pPr>
              <a:endParaRPr lang="en-US"/>
            </a:p>
          </c:txPr>
        </c:title>
        <c:numFmt formatCode="0.0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0307840"/>
        <c:crosses val="autoZero"/>
        <c:crossBetween val="midCat"/>
      </c:valAx>
      <c:spPr>
        <a:solidFill>
          <a:srgbClr val="FFFFFF"/>
        </a:solidFill>
        <a:ln>
          <a:solidFill>
            <a:srgbClr val="330066"/>
          </a:solidFill>
          <a:prstDash val="solid"/>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r>
              <a:rPr lang="en-US"/>
              <a:t>LA_Ar_Cell003_hydrogen__3</a:t>
            </a:r>
          </a:p>
        </c:rich>
      </c:tx>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4157001914708153"/>
          <c:y val="4.1913178474794942E-2"/>
          <c:w val="0.81854822203773825"/>
          <c:h val="0.82322679107653163"/>
        </c:manualLayout>
      </c:layout>
      <c:scatterChart>
        <c:scatterStyle val="lineMarker"/>
        <c:varyColors val="0"/>
        <c:ser>
          <c:idx val="0"/>
          <c:order val="0"/>
          <c:tx>
            <c:v>LA_Ar_Cell003_hydrogen__3 - GC0 - Front Signal</c:v>
          </c:tx>
          <c:spPr>
            <a:ln w="19050" cap="rnd" cmpd="sng" algn="ctr">
              <a:solidFill>
                <a:schemeClr val="dk1">
                  <a:tint val="88500"/>
                </a:schemeClr>
              </a:solidFill>
              <a:prstDash val="solid"/>
              <a:round/>
            </a:ln>
            <a:effectLst/>
          </c:spPr>
          <c:marker>
            <c:symbol val="none"/>
          </c:marker>
          <c:xVal>
            <c:numRef>
              <c:f>'Chromatogram Data'!$A$3:$A$1648</c:f>
              <c:numCache>
                <c:formatCode>0.000</c:formatCode>
                <c:ptCount val="1646"/>
                <c:pt idx="0">
                  <c:v>0</c:v>
                </c:pt>
                <c:pt idx="1">
                  <c:v>3.3333333333333335E-3</c:v>
                </c:pt>
                <c:pt idx="2">
                  <c:v>6.6666666666666671E-3</c:v>
                </c:pt>
                <c:pt idx="3">
                  <c:v>0.01</c:v>
                </c:pt>
                <c:pt idx="4">
                  <c:v>1.3333333333333334E-2</c:v>
                </c:pt>
                <c:pt idx="5">
                  <c:v>1.6666666666666666E-2</c:v>
                </c:pt>
                <c:pt idx="6">
                  <c:v>0.02</c:v>
                </c:pt>
                <c:pt idx="7">
                  <c:v>2.3333333333333334E-2</c:v>
                </c:pt>
                <c:pt idx="8">
                  <c:v>2.6666666666666668E-2</c:v>
                </c:pt>
                <c:pt idx="9">
                  <c:v>0.03</c:v>
                </c:pt>
                <c:pt idx="10">
                  <c:v>3.3333333333333333E-2</c:v>
                </c:pt>
                <c:pt idx="11">
                  <c:v>3.6666666666666667E-2</c:v>
                </c:pt>
                <c:pt idx="12">
                  <c:v>0.04</c:v>
                </c:pt>
                <c:pt idx="13">
                  <c:v>4.3333333333333335E-2</c:v>
                </c:pt>
                <c:pt idx="14">
                  <c:v>4.6666666666666669E-2</c:v>
                </c:pt>
                <c:pt idx="15">
                  <c:v>0.05</c:v>
                </c:pt>
                <c:pt idx="16">
                  <c:v>5.3333333333333337E-2</c:v>
                </c:pt>
                <c:pt idx="17">
                  <c:v>5.6666666666666664E-2</c:v>
                </c:pt>
                <c:pt idx="18">
                  <c:v>0.06</c:v>
                </c:pt>
                <c:pt idx="19">
                  <c:v>6.3333333333333339E-2</c:v>
                </c:pt>
                <c:pt idx="20">
                  <c:v>6.6666666666666666E-2</c:v>
                </c:pt>
                <c:pt idx="21">
                  <c:v>7.0000000000000007E-2</c:v>
                </c:pt>
                <c:pt idx="22">
                  <c:v>7.3333333333333334E-2</c:v>
                </c:pt>
                <c:pt idx="23">
                  <c:v>7.6666666666666661E-2</c:v>
                </c:pt>
                <c:pt idx="24">
                  <c:v>0.08</c:v>
                </c:pt>
                <c:pt idx="25">
                  <c:v>8.3333333333333329E-2</c:v>
                </c:pt>
                <c:pt idx="26">
                  <c:v>8.666666666666667E-2</c:v>
                </c:pt>
                <c:pt idx="27">
                  <c:v>0.09</c:v>
                </c:pt>
                <c:pt idx="28">
                  <c:v>9.3333333333333338E-2</c:v>
                </c:pt>
                <c:pt idx="29">
                  <c:v>9.6666666666666665E-2</c:v>
                </c:pt>
                <c:pt idx="30">
                  <c:v>0.1</c:v>
                </c:pt>
                <c:pt idx="31">
                  <c:v>0.10333333333333333</c:v>
                </c:pt>
                <c:pt idx="32">
                  <c:v>0.10666666666666667</c:v>
                </c:pt>
                <c:pt idx="33">
                  <c:v>0.11</c:v>
                </c:pt>
                <c:pt idx="34">
                  <c:v>0.11333333333333333</c:v>
                </c:pt>
                <c:pt idx="35">
                  <c:v>0.11666666666666667</c:v>
                </c:pt>
                <c:pt idx="36">
                  <c:v>0.12</c:v>
                </c:pt>
                <c:pt idx="37">
                  <c:v>0.12333333333333334</c:v>
                </c:pt>
                <c:pt idx="38">
                  <c:v>0.12666666666666668</c:v>
                </c:pt>
                <c:pt idx="39">
                  <c:v>0.13</c:v>
                </c:pt>
                <c:pt idx="40">
                  <c:v>0.13333333333333333</c:v>
                </c:pt>
                <c:pt idx="41">
                  <c:v>0.13666666666666666</c:v>
                </c:pt>
                <c:pt idx="42">
                  <c:v>0.14000000000000001</c:v>
                </c:pt>
                <c:pt idx="43">
                  <c:v>0.14333333333333334</c:v>
                </c:pt>
                <c:pt idx="44">
                  <c:v>0.14666666666666667</c:v>
                </c:pt>
                <c:pt idx="45">
                  <c:v>0.15</c:v>
                </c:pt>
                <c:pt idx="46">
                  <c:v>0.15333333333333332</c:v>
                </c:pt>
                <c:pt idx="47">
                  <c:v>0.15666666666666668</c:v>
                </c:pt>
                <c:pt idx="48">
                  <c:v>0.16</c:v>
                </c:pt>
                <c:pt idx="49">
                  <c:v>0.16333333333333333</c:v>
                </c:pt>
                <c:pt idx="50">
                  <c:v>0.16666666666666666</c:v>
                </c:pt>
                <c:pt idx="51">
                  <c:v>0.17</c:v>
                </c:pt>
                <c:pt idx="52">
                  <c:v>0.17333333333333334</c:v>
                </c:pt>
                <c:pt idx="53">
                  <c:v>0.17666666666666667</c:v>
                </c:pt>
                <c:pt idx="54">
                  <c:v>0.18</c:v>
                </c:pt>
                <c:pt idx="55">
                  <c:v>0.18333333333333332</c:v>
                </c:pt>
                <c:pt idx="56">
                  <c:v>0.18666666666666668</c:v>
                </c:pt>
                <c:pt idx="57">
                  <c:v>0.19</c:v>
                </c:pt>
                <c:pt idx="58">
                  <c:v>0.19333333333333333</c:v>
                </c:pt>
                <c:pt idx="59">
                  <c:v>0.19666666666666666</c:v>
                </c:pt>
                <c:pt idx="60">
                  <c:v>0.2</c:v>
                </c:pt>
                <c:pt idx="61">
                  <c:v>0.20333333333333334</c:v>
                </c:pt>
                <c:pt idx="62">
                  <c:v>0.20666666666666667</c:v>
                </c:pt>
                <c:pt idx="63">
                  <c:v>0.21</c:v>
                </c:pt>
                <c:pt idx="64">
                  <c:v>0.21333333333333335</c:v>
                </c:pt>
                <c:pt idx="65">
                  <c:v>0.21666666666666667</c:v>
                </c:pt>
                <c:pt idx="66">
                  <c:v>0.22</c:v>
                </c:pt>
                <c:pt idx="67">
                  <c:v>0.22333333333333333</c:v>
                </c:pt>
                <c:pt idx="68">
                  <c:v>0.22666666666666666</c:v>
                </c:pt>
                <c:pt idx="69">
                  <c:v>0.23</c:v>
                </c:pt>
                <c:pt idx="70">
                  <c:v>0.23333333333333334</c:v>
                </c:pt>
                <c:pt idx="71">
                  <c:v>0.23666666666666666</c:v>
                </c:pt>
                <c:pt idx="72">
                  <c:v>0.24</c:v>
                </c:pt>
                <c:pt idx="73">
                  <c:v>0.24333333333333335</c:v>
                </c:pt>
                <c:pt idx="74">
                  <c:v>0.24666666666666667</c:v>
                </c:pt>
                <c:pt idx="75">
                  <c:v>0.25</c:v>
                </c:pt>
                <c:pt idx="76">
                  <c:v>0.25333333333333335</c:v>
                </c:pt>
                <c:pt idx="77">
                  <c:v>0.25666666666666665</c:v>
                </c:pt>
                <c:pt idx="78">
                  <c:v>0.26</c:v>
                </c:pt>
                <c:pt idx="79">
                  <c:v>0.26333333333333331</c:v>
                </c:pt>
                <c:pt idx="80">
                  <c:v>0.26666666666666666</c:v>
                </c:pt>
                <c:pt idx="81">
                  <c:v>0.27</c:v>
                </c:pt>
                <c:pt idx="82">
                  <c:v>0.27333333333333332</c:v>
                </c:pt>
                <c:pt idx="83">
                  <c:v>0.27666666666666667</c:v>
                </c:pt>
                <c:pt idx="84">
                  <c:v>0.28000000000000003</c:v>
                </c:pt>
                <c:pt idx="85">
                  <c:v>0.28333333333333333</c:v>
                </c:pt>
                <c:pt idx="86">
                  <c:v>0.28666666666666668</c:v>
                </c:pt>
                <c:pt idx="87">
                  <c:v>0.28999999999999998</c:v>
                </c:pt>
                <c:pt idx="88">
                  <c:v>0.29333333333333333</c:v>
                </c:pt>
                <c:pt idx="89">
                  <c:v>0.29666666666666669</c:v>
                </c:pt>
                <c:pt idx="90">
                  <c:v>0.3</c:v>
                </c:pt>
                <c:pt idx="91">
                  <c:v>0.30333333333333334</c:v>
                </c:pt>
                <c:pt idx="92">
                  <c:v>0.30666666666666664</c:v>
                </c:pt>
                <c:pt idx="93">
                  <c:v>0.31</c:v>
                </c:pt>
                <c:pt idx="94">
                  <c:v>0.31333333333333335</c:v>
                </c:pt>
                <c:pt idx="95">
                  <c:v>0.31666666666666665</c:v>
                </c:pt>
                <c:pt idx="96">
                  <c:v>0.32</c:v>
                </c:pt>
                <c:pt idx="97">
                  <c:v>0.32333333333333331</c:v>
                </c:pt>
                <c:pt idx="98">
                  <c:v>0.32666666666666666</c:v>
                </c:pt>
                <c:pt idx="99">
                  <c:v>0.33</c:v>
                </c:pt>
                <c:pt idx="100">
                  <c:v>0.33333333333333331</c:v>
                </c:pt>
                <c:pt idx="101">
                  <c:v>0.33666666666666667</c:v>
                </c:pt>
                <c:pt idx="102">
                  <c:v>0.34</c:v>
                </c:pt>
                <c:pt idx="103">
                  <c:v>0.34333333333333332</c:v>
                </c:pt>
                <c:pt idx="104">
                  <c:v>0.34666666666666668</c:v>
                </c:pt>
                <c:pt idx="105">
                  <c:v>0.35</c:v>
                </c:pt>
                <c:pt idx="106">
                  <c:v>0.35333333333333333</c:v>
                </c:pt>
                <c:pt idx="107">
                  <c:v>0.35666666666666669</c:v>
                </c:pt>
                <c:pt idx="108">
                  <c:v>0.36</c:v>
                </c:pt>
                <c:pt idx="109">
                  <c:v>0.36333333333333334</c:v>
                </c:pt>
                <c:pt idx="110">
                  <c:v>0.36666666666666664</c:v>
                </c:pt>
                <c:pt idx="111">
                  <c:v>0.37</c:v>
                </c:pt>
                <c:pt idx="112">
                  <c:v>0.37333333333333335</c:v>
                </c:pt>
                <c:pt idx="113">
                  <c:v>0.37666666666666665</c:v>
                </c:pt>
                <c:pt idx="114">
                  <c:v>0.38</c:v>
                </c:pt>
                <c:pt idx="115">
                  <c:v>0.38333333333333336</c:v>
                </c:pt>
                <c:pt idx="116">
                  <c:v>0.38666666666666666</c:v>
                </c:pt>
                <c:pt idx="117">
                  <c:v>0.39</c:v>
                </c:pt>
                <c:pt idx="118">
                  <c:v>0.39333333333333331</c:v>
                </c:pt>
                <c:pt idx="119">
                  <c:v>0.39666666666666667</c:v>
                </c:pt>
                <c:pt idx="120">
                  <c:v>0.4</c:v>
                </c:pt>
                <c:pt idx="121">
                  <c:v>0.40333333333333332</c:v>
                </c:pt>
                <c:pt idx="122">
                  <c:v>0.40666666666666668</c:v>
                </c:pt>
                <c:pt idx="123">
                  <c:v>0.41</c:v>
                </c:pt>
                <c:pt idx="124">
                  <c:v>0.41333333333333333</c:v>
                </c:pt>
                <c:pt idx="125">
                  <c:v>0.41666666666666669</c:v>
                </c:pt>
                <c:pt idx="126">
                  <c:v>0.42</c:v>
                </c:pt>
                <c:pt idx="127">
                  <c:v>0.42333333333333334</c:v>
                </c:pt>
                <c:pt idx="128">
                  <c:v>0.42666666666666669</c:v>
                </c:pt>
                <c:pt idx="129">
                  <c:v>0.43</c:v>
                </c:pt>
                <c:pt idx="130">
                  <c:v>0.43333333333333335</c:v>
                </c:pt>
                <c:pt idx="131">
                  <c:v>0.43666666666666665</c:v>
                </c:pt>
                <c:pt idx="132">
                  <c:v>0.44</c:v>
                </c:pt>
                <c:pt idx="133">
                  <c:v>0.44333333333333336</c:v>
                </c:pt>
                <c:pt idx="134">
                  <c:v>0.44666666666666666</c:v>
                </c:pt>
                <c:pt idx="135">
                  <c:v>0.45</c:v>
                </c:pt>
                <c:pt idx="136">
                  <c:v>0.45333333333333331</c:v>
                </c:pt>
                <c:pt idx="137">
                  <c:v>0.45666666666666667</c:v>
                </c:pt>
                <c:pt idx="138">
                  <c:v>0.46</c:v>
                </c:pt>
                <c:pt idx="139">
                  <c:v>0.46333333333333332</c:v>
                </c:pt>
                <c:pt idx="140">
                  <c:v>0.46666666666666667</c:v>
                </c:pt>
                <c:pt idx="141">
                  <c:v>0.47</c:v>
                </c:pt>
                <c:pt idx="142">
                  <c:v>0.47333333333333333</c:v>
                </c:pt>
                <c:pt idx="143">
                  <c:v>0.47666666666666668</c:v>
                </c:pt>
                <c:pt idx="144">
                  <c:v>0.48</c:v>
                </c:pt>
                <c:pt idx="145">
                  <c:v>0.48333333333333334</c:v>
                </c:pt>
                <c:pt idx="146">
                  <c:v>0.48666666666666669</c:v>
                </c:pt>
                <c:pt idx="147">
                  <c:v>0.49</c:v>
                </c:pt>
                <c:pt idx="148">
                  <c:v>0.49333333333333335</c:v>
                </c:pt>
                <c:pt idx="149">
                  <c:v>0.49666666666666665</c:v>
                </c:pt>
                <c:pt idx="150">
                  <c:v>0.5</c:v>
                </c:pt>
                <c:pt idx="151">
                  <c:v>0.5033333333333333</c:v>
                </c:pt>
                <c:pt idx="152">
                  <c:v>0.50666666666666671</c:v>
                </c:pt>
                <c:pt idx="153">
                  <c:v>0.51</c:v>
                </c:pt>
                <c:pt idx="154">
                  <c:v>0.51333333333333331</c:v>
                </c:pt>
                <c:pt idx="155">
                  <c:v>0.51666666666666672</c:v>
                </c:pt>
                <c:pt idx="156">
                  <c:v>0.52</c:v>
                </c:pt>
                <c:pt idx="157">
                  <c:v>0.52333333333333332</c:v>
                </c:pt>
                <c:pt idx="158">
                  <c:v>0.52666666666666662</c:v>
                </c:pt>
                <c:pt idx="159">
                  <c:v>0.53</c:v>
                </c:pt>
                <c:pt idx="160">
                  <c:v>0.53333333333333333</c:v>
                </c:pt>
                <c:pt idx="161">
                  <c:v>0.53666666666666663</c:v>
                </c:pt>
                <c:pt idx="162">
                  <c:v>0.54</c:v>
                </c:pt>
                <c:pt idx="163">
                  <c:v>0.54333333333333333</c:v>
                </c:pt>
                <c:pt idx="164">
                  <c:v>0.54666666666666663</c:v>
                </c:pt>
                <c:pt idx="165">
                  <c:v>0.55000000000000004</c:v>
                </c:pt>
                <c:pt idx="166">
                  <c:v>0.55333333333333334</c:v>
                </c:pt>
                <c:pt idx="167">
                  <c:v>0.55666666666666664</c:v>
                </c:pt>
                <c:pt idx="168">
                  <c:v>0.56000000000000005</c:v>
                </c:pt>
                <c:pt idx="169">
                  <c:v>0.56333333333333335</c:v>
                </c:pt>
                <c:pt idx="170">
                  <c:v>0.56666666666666665</c:v>
                </c:pt>
                <c:pt idx="171">
                  <c:v>0.56999999999999995</c:v>
                </c:pt>
                <c:pt idx="172">
                  <c:v>0.57333333333333336</c:v>
                </c:pt>
                <c:pt idx="173">
                  <c:v>0.57666666666666666</c:v>
                </c:pt>
                <c:pt idx="174">
                  <c:v>0.57999999999999996</c:v>
                </c:pt>
                <c:pt idx="175">
                  <c:v>0.58333333333333337</c:v>
                </c:pt>
                <c:pt idx="176">
                  <c:v>0.58666666666666667</c:v>
                </c:pt>
                <c:pt idx="177">
                  <c:v>0.59</c:v>
                </c:pt>
                <c:pt idx="178">
                  <c:v>0.59333333333333338</c:v>
                </c:pt>
                <c:pt idx="179">
                  <c:v>0.59666666666666668</c:v>
                </c:pt>
                <c:pt idx="180">
                  <c:v>0.6</c:v>
                </c:pt>
                <c:pt idx="181">
                  <c:v>0.60333333333333339</c:v>
                </c:pt>
                <c:pt idx="182">
                  <c:v>0.60666666666666669</c:v>
                </c:pt>
                <c:pt idx="183">
                  <c:v>0.61</c:v>
                </c:pt>
                <c:pt idx="184">
                  <c:v>0.61333333333333329</c:v>
                </c:pt>
                <c:pt idx="185">
                  <c:v>0.6166666666666667</c:v>
                </c:pt>
                <c:pt idx="186">
                  <c:v>0.62</c:v>
                </c:pt>
                <c:pt idx="187">
                  <c:v>0.62333333333333329</c:v>
                </c:pt>
                <c:pt idx="188">
                  <c:v>0.62666666666666671</c:v>
                </c:pt>
                <c:pt idx="189">
                  <c:v>0.63</c:v>
                </c:pt>
                <c:pt idx="190">
                  <c:v>0.6333333333333333</c:v>
                </c:pt>
                <c:pt idx="191">
                  <c:v>0.63666666666666671</c:v>
                </c:pt>
                <c:pt idx="192">
                  <c:v>0.64</c:v>
                </c:pt>
                <c:pt idx="193">
                  <c:v>0.64333333333333331</c:v>
                </c:pt>
                <c:pt idx="194">
                  <c:v>0.64666666666666661</c:v>
                </c:pt>
                <c:pt idx="195">
                  <c:v>0.65</c:v>
                </c:pt>
                <c:pt idx="196">
                  <c:v>0.65333333333333332</c:v>
                </c:pt>
                <c:pt idx="197">
                  <c:v>0.65666666666666662</c:v>
                </c:pt>
                <c:pt idx="198">
                  <c:v>0.66</c:v>
                </c:pt>
                <c:pt idx="199">
                  <c:v>0.66333333333333333</c:v>
                </c:pt>
                <c:pt idx="200">
                  <c:v>0.66666666666666663</c:v>
                </c:pt>
                <c:pt idx="201">
                  <c:v>0.67</c:v>
                </c:pt>
                <c:pt idx="202">
                  <c:v>0.67333333333333334</c:v>
                </c:pt>
                <c:pt idx="203">
                  <c:v>0.67666666666666664</c:v>
                </c:pt>
                <c:pt idx="204">
                  <c:v>0.68</c:v>
                </c:pt>
                <c:pt idx="205">
                  <c:v>0.68333333333333335</c:v>
                </c:pt>
                <c:pt idx="206">
                  <c:v>0.68666666666666665</c:v>
                </c:pt>
                <c:pt idx="207">
                  <c:v>0.69</c:v>
                </c:pt>
                <c:pt idx="208">
                  <c:v>0.69333333333333336</c:v>
                </c:pt>
                <c:pt idx="209">
                  <c:v>0.69666666666666666</c:v>
                </c:pt>
                <c:pt idx="210">
                  <c:v>0.7</c:v>
                </c:pt>
                <c:pt idx="211">
                  <c:v>0.70333333333333337</c:v>
                </c:pt>
                <c:pt idx="212">
                  <c:v>0.70666666666666667</c:v>
                </c:pt>
                <c:pt idx="213">
                  <c:v>0.71</c:v>
                </c:pt>
                <c:pt idx="214">
                  <c:v>0.71333333333333337</c:v>
                </c:pt>
                <c:pt idx="215">
                  <c:v>0.71666666666666667</c:v>
                </c:pt>
                <c:pt idx="216">
                  <c:v>0.72</c:v>
                </c:pt>
                <c:pt idx="217">
                  <c:v>0.72333333333333338</c:v>
                </c:pt>
                <c:pt idx="218">
                  <c:v>0.72666666666666668</c:v>
                </c:pt>
                <c:pt idx="219">
                  <c:v>0.73</c:v>
                </c:pt>
                <c:pt idx="220">
                  <c:v>0.73333333333333328</c:v>
                </c:pt>
                <c:pt idx="221">
                  <c:v>0.73666666666666669</c:v>
                </c:pt>
                <c:pt idx="222">
                  <c:v>0.74</c:v>
                </c:pt>
                <c:pt idx="223">
                  <c:v>0.74333333333333329</c:v>
                </c:pt>
                <c:pt idx="224">
                  <c:v>0.7466666666666667</c:v>
                </c:pt>
                <c:pt idx="225">
                  <c:v>0.75</c:v>
                </c:pt>
                <c:pt idx="226">
                  <c:v>0.7533333333333333</c:v>
                </c:pt>
                <c:pt idx="227">
                  <c:v>0.75666666666666671</c:v>
                </c:pt>
                <c:pt idx="228">
                  <c:v>0.76</c:v>
                </c:pt>
                <c:pt idx="229">
                  <c:v>0.76333333333333331</c:v>
                </c:pt>
                <c:pt idx="230">
                  <c:v>0.76666666666666672</c:v>
                </c:pt>
                <c:pt idx="231">
                  <c:v>0.77</c:v>
                </c:pt>
                <c:pt idx="232">
                  <c:v>0.77333333333333332</c:v>
                </c:pt>
                <c:pt idx="233">
                  <c:v>0.77666666666666662</c:v>
                </c:pt>
                <c:pt idx="234">
                  <c:v>0.78</c:v>
                </c:pt>
                <c:pt idx="235">
                  <c:v>0.78333333333333333</c:v>
                </c:pt>
                <c:pt idx="236">
                  <c:v>0.78666666666666663</c:v>
                </c:pt>
                <c:pt idx="237">
                  <c:v>0.79</c:v>
                </c:pt>
                <c:pt idx="238">
                  <c:v>0.79333333333333333</c:v>
                </c:pt>
                <c:pt idx="239">
                  <c:v>0.79666666666666663</c:v>
                </c:pt>
                <c:pt idx="240">
                  <c:v>0.8</c:v>
                </c:pt>
                <c:pt idx="241">
                  <c:v>0.80333333333333334</c:v>
                </c:pt>
                <c:pt idx="242">
                  <c:v>0.80666666666666664</c:v>
                </c:pt>
                <c:pt idx="243">
                  <c:v>0.81</c:v>
                </c:pt>
                <c:pt idx="244">
                  <c:v>0.81333333333333335</c:v>
                </c:pt>
                <c:pt idx="245">
                  <c:v>0.81666666666666665</c:v>
                </c:pt>
                <c:pt idx="246">
                  <c:v>0.82</c:v>
                </c:pt>
                <c:pt idx="247">
                  <c:v>0.82333333333333336</c:v>
                </c:pt>
                <c:pt idx="248">
                  <c:v>0.82666666666666666</c:v>
                </c:pt>
                <c:pt idx="249">
                  <c:v>0.83</c:v>
                </c:pt>
                <c:pt idx="250">
                  <c:v>0.83333333333333337</c:v>
                </c:pt>
                <c:pt idx="251">
                  <c:v>0.83666666666666667</c:v>
                </c:pt>
                <c:pt idx="252">
                  <c:v>0.84</c:v>
                </c:pt>
                <c:pt idx="253">
                  <c:v>0.84333333333333338</c:v>
                </c:pt>
                <c:pt idx="254">
                  <c:v>0.84666666666666668</c:v>
                </c:pt>
                <c:pt idx="255">
                  <c:v>0.85</c:v>
                </c:pt>
                <c:pt idx="256">
                  <c:v>0.85333333333333339</c:v>
                </c:pt>
                <c:pt idx="257">
                  <c:v>0.85666666666666669</c:v>
                </c:pt>
                <c:pt idx="258">
                  <c:v>0.86</c:v>
                </c:pt>
                <c:pt idx="259">
                  <c:v>0.86333333333333329</c:v>
                </c:pt>
                <c:pt idx="260">
                  <c:v>0.8666666666666667</c:v>
                </c:pt>
                <c:pt idx="261">
                  <c:v>0.87</c:v>
                </c:pt>
                <c:pt idx="262">
                  <c:v>0.87333333333333329</c:v>
                </c:pt>
                <c:pt idx="263">
                  <c:v>0.87666666666666671</c:v>
                </c:pt>
                <c:pt idx="264">
                  <c:v>0.88</c:v>
                </c:pt>
                <c:pt idx="265">
                  <c:v>0.8833333333333333</c:v>
                </c:pt>
                <c:pt idx="266">
                  <c:v>0.88666666666666671</c:v>
                </c:pt>
                <c:pt idx="267">
                  <c:v>0.89</c:v>
                </c:pt>
                <c:pt idx="268">
                  <c:v>0.89333333333333331</c:v>
                </c:pt>
                <c:pt idx="269">
                  <c:v>0.89666666666666661</c:v>
                </c:pt>
                <c:pt idx="270">
                  <c:v>0.9</c:v>
                </c:pt>
                <c:pt idx="271">
                  <c:v>0.90333333333333332</c:v>
                </c:pt>
                <c:pt idx="272">
                  <c:v>0.90666666666666662</c:v>
                </c:pt>
                <c:pt idx="273">
                  <c:v>0.91</c:v>
                </c:pt>
                <c:pt idx="274">
                  <c:v>0.91333333333333333</c:v>
                </c:pt>
                <c:pt idx="275">
                  <c:v>0.91666666666666663</c:v>
                </c:pt>
                <c:pt idx="276">
                  <c:v>0.92</c:v>
                </c:pt>
                <c:pt idx="277">
                  <c:v>0.92333333333333334</c:v>
                </c:pt>
                <c:pt idx="278">
                  <c:v>0.92666666666666664</c:v>
                </c:pt>
                <c:pt idx="279">
                  <c:v>0.93</c:v>
                </c:pt>
                <c:pt idx="280">
                  <c:v>0.93333333333333335</c:v>
                </c:pt>
                <c:pt idx="281">
                  <c:v>0.93666666666666665</c:v>
                </c:pt>
                <c:pt idx="282">
                  <c:v>0.94</c:v>
                </c:pt>
                <c:pt idx="283">
                  <c:v>0.94333333333333336</c:v>
                </c:pt>
                <c:pt idx="284">
                  <c:v>0.94666666666666666</c:v>
                </c:pt>
                <c:pt idx="285">
                  <c:v>0.95</c:v>
                </c:pt>
                <c:pt idx="286">
                  <c:v>0.95333333333333337</c:v>
                </c:pt>
                <c:pt idx="287">
                  <c:v>0.95666666666666667</c:v>
                </c:pt>
                <c:pt idx="288">
                  <c:v>0.96</c:v>
                </c:pt>
                <c:pt idx="289">
                  <c:v>0.96333333333333337</c:v>
                </c:pt>
                <c:pt idx="290">
                  <c:v>0.96666666666666667</c:v>
                </c:pt>
                <c:pt idx="291">
                  <c:v>0.97</c:v>
                </c:pt>
                <c:pt idx="292">
                  <c:v>0.97333333333333338</c:v>
                </c:pt>
                <c:pt idx="293">
                  <c:v>0.97666666666666668</c:v>
                </c:pt>
                <c:pt idx="294">
                  <c:v>0.98</c:v>
                </c:pt>
                <c:pt idx="295">
                  <c:v>0.98333333333333328</c:v>
                </c:pt>
                <c:pt idx="296">
                  <c:v>0.98666666666666669</c:v>
                </c:pt>
                <c:pt idx="297">
                  <c:v>0.99</c:v>
                </c:pt>
                <c:pt idx="298">
                  <c:v>0.99333333333333329</c:v>
                </c:pt>
                <c:pt idx="299">
                  <c:v>0.9966666666666667</c:v>
                </c:pt>
                <c:pt idx="300">
                  <c:v>1</c:v>
                </c:pt>
                <c:pt idx="301">
                  <c:v>1.0033333333333334</c:v>
                </c:pt>
                <c:pt idx="302">
                  <c:v>1.0066666666666666</c:v>
                </c:pt>
                <c:pt idx="303">
                  <c:v>1.01</c:v>
                </c:pt>
                <c:pt idx="304">
                  <c:v>1.0133333333333334</c:v>
                </c:pt>
                <c:pt idx="305">
                  <c:v>1.0166666666666666</c:v>
                </c:pt>
                <c:pt idx="306">
                  <c:v>1.02</c:v>
                </c:pt>
                <c:pt idx="307">
                  <c:v>1.0233333333333334</c:v>
                </c:pt>
                <c:pt idx="308">
                  <c:v>1.0266666666666666</c:v>
                </c:pt>
                <c:pt idx="309">
                  <c:v>1.03</c:v>
                </c:pt>
                <c:pt idx="310">
                  <c:v>1.0333333333333334</c:v>
                </c:pt>
                <c:pt idx="311">
                  <c:v>1.0366666666666666</c:v>
                </c:pt>
                <c:pt idx="312">
                  <c:v>1.04</c:v>
                </c:pt>
                <c:pt idx="313">
                  <c:v>1.0433333333333332</c:v>
                </c:pt>
                <c:pt idx="314">
                  <c:v>1.0466666666666666</c:v>
                </c:pt>
                <c:pt idx="315">
                  <c:v>1.05</c:v>
                </c:pt>
                <c:pt idx="316">
                  <c:v>1.0533333333333332</c:v>
                </c:pt>
                <c:pt idx="317">
                  <c:v>1.0566666666666666</c:v>
                </c:pt>
                <c:pt idx="318">
                  <c:v>1.06</c:v>
                </c:pt>
                <c:pt idx="319">
                  <c:v>1.0633333333333332</c:v>
                </c:pt>
                <c:pt idx="320">
                  <c:v>1.0666666666666667</c:v>
                </c:pt>
                <c:pt idx="321">
                  <c:v>1.07</c:v>
                </c:pt>
                <c:pt idx="322">
                  <c:v>1.0733333333333333</c:v>
                </c:pt>
                <c:pt idx="323">
                  <c:v>1.0766666666666667</c:v>
                </c:pt>
                <c:pt idx="324">
                  <c:v>1.08</c:v>
                </c:pt>
                <c:pt idx="325">
                  <c:v>1.0833333333333333</c:v>
                </c:pt>
                <c:pt idx="326">
                  <c:v>1.0866666666666667</c:v>
                </c:pt>
                <c:pt idx="327">
                  <c:v>1.0900000000000001</c:v>
                </c:pt>
                <c:pt idx="328">
                  <c:v>1.0933333333333333</c:v>
                </c:pt>
                <c:pt idx="329">
                  <c:v>1.0966666666666667</c:v>
                </c:pt>
                <c:pt idx="330">
                  <c:v>1.1000000000000001</c:v>
                </c:pt>
                <c:pt idx="331">
                  <c:v>1.1033333333333333</c:v>
                </c:pt>
                <c:pt idx="332">
                  <c:v>1.1066666666666667</c:v>
                </c:pt>
                <c:pt idx="333">
                  <c:v>1.1100000000000001</c:v>
                </c:pt>
                <c:pt idx="334">
                  <c:v>1.1133333333333333</c:v>
                </c:pt>
                <c:pt idx="335">
                  <c:v>1.1166666666666667</c:v>
                </c:pt>
                <c:pt idx="336">
                  <c:v>1.1200000000000001</c:v>
                </c:pt>
                <c:pt idx="337">
                  <c:v>1.1233333333333333</c:v>
                </c:pt>
                <c:pt idx="338">
                  <c:v>1.1266666666666667</c:v>
                </c:pt>
                <c:pt idx="339">
                  <c:v>1.1299999999999999</c:v>
                </c:pt>
                <c:pt idx="340">
                  <c:v>1.1333333333333333</c:v>
                </c:pt>
                <c:pt idx="341">
                  <c:v>1.1366666666666667</c:v>
                </c:pt>
                <c:pt idx="342">
                  <c:v>1.1399999999999999</c:v>
                </c:pt>
                <c:pt idx="343">
                  <c:v>1.1433333333333333</c:v>
                </c:pt>
                <c:pt idx="344">
                  <c:v>1.1466666666666667</c:v>
                </c:pt>
                <c:pt idx="345">
                  <c:v>1.1499999999999999</c:v>
                </c:pt>
                <c:pt idx="346">
                  <c:v>1.1533333333333333</c:v>
                </c:pt>
                <c:pt idx="347">
                  <c:v>1.1566666666666667</c:v>
                </c:pt>
                <c:pt idx="348">
                  <c:v>1.1599999999999999</c:v>
                </c:pt>
                <c:pt idx="349">
                  <c:v>1.1633333333333333</c:v>
                </c:pt>
                <c:pt idx="350">
                  <c:v>1.1666666666666667</c:v>
                </c:pt>
                <c:pt idx="351">
                  <c:v>1.17</c:v>
                </c:pt>
                <c:pt idx="352">
                  <c:v>1.1733333333333333</c:v>
                </c:pt>
                <c:pt idx="353">
                  <c:v>1.1766666666666667</c:v>
                </c:pt>
                <c:pt idx="354">
                  <c:v>1.18</c:v>
                </c:pt>
                <c:pt idx="355">
                  <c:v>1.1833333333333333</c:v>
                </c:pt>
                <c:pt idx="356">
                  <c:v>1.1866666666666668</c:v>
                </c:pt>
                <c:pt idx="357">
                  <c:v>1.19</c:v>
                </c:pt>
                <c:pt idx="358">
                  <c:v>1.1933333333333334</c:v>
                </c:pt>
                <c:pt idx="359">
                  <c:v>1.1966666666666668</c:v>
                </c:pt>
                <c:pt idx="360">
                  <c:v>1.2</c:v>
                </c:pt>
                <c:pt idx="361">
                  <c:v>1.2033333333333334</c:v>
                </c:pt>
                <c:pt idx="362">
                  <c:v>1.2066666666666668</c:v>
                </c:pt>
                <c:pt idx="363">
                  <c:v>1.21</c:v>
                </c:pt>
                <c:pt idx="364">
                  <c:v>1.2133333333333334</c:v>
                </c:pt>
                <c:pt idx="365">
                  <c:v>1.2166666666666666</c:v>
                </c:pt>
                <c:pt idx="366">
                  <c:v>1.22</c:v>
                </c:pt>
                <c:pt idx="367">
                  <c:v>1.2233333333333334</c:v>
                </c:pt>
                <c:pt idx="368">
                  <c:v>1.2266666666666666</c:v>
                </c:pt>
                <c:pt idx="369">
                  <c:v>1.23</c:v>
                </c:pt>
                <c:pt idx="370">
                  <c:v>1.2333333333333334</c:v>
                </c:pt>
                <c:pt idx="371">
                  <c:v>1.2366666666666666</c:v>
                </c:pt>
                <c:pt idx="372">
                  <c:v>1.24</c:v>
                </c:pt>
                <c:pt idx="373">
                  <c:v>1.2433333333333334</c:v>
                </c:pt>
                <c:pt idx="374">
                  <c:v>1.2466666666666666</c:v>
                </c:pt>
                <c:pt idx="375">
                  <c:v>1.25</c:v>
                </c:pt>
                <c:pt idx="376">
                  <c:v>1.2533333333333334</c:v>
                </c:pt>
                <c:pt idx="377">
                  <c:v>1.2566666666666666</c:v>
                </c:pt>
                <c:pt idx="378">
                  <c:v>1.26</c:v>
                </c:pt>
                <c:pt idx="379">
                  <c:v>1.2633333333333334</c:v>
                </c:pt>
                <c:pt idx="380">
                  <c:v>1.2666666666666666</c:v>
                </c:pt>
                <c:pt idx="381">
                  <c:v>1.27</c:v>
                </c:pt>
                <c:pt idx="382">
                  <c:v>1.2733333333333334</c:v>
                </c:pt>
                <c:pt idx="383">
                  <c:v>1.2766666666666666</c:v>
                </c:pt>
                <c:pt idx="384">
                  <c:v>1.28</c:v>
                </c:pt>
                <c:pt idx="385">
                  <c:v>1.2833333333333334</c:v>
                </c:pt>
                <c:pt idx="386">
                  <c:v>1.2866666666666666</c:v>
                </c:pt>
                <c:pt idx="387">
                  <c:v>1.29</c:v>
                </c:pt>
                <c:pt idx="388">
                  <c:v>1.2933333333333332</c:v>
                </c:pt>
                <c:pt idx="389">
                  <c:v>1.2966666666666666</c:v>
                </c:pt>
                <c:pt idx="390">
                  <c:v>1.3</c:v>
                </c:pt>
                <c:pt idx="391">
                  <c:v>1.3033333333333332</c:v>
                </c:pt>
                <c:pt idx="392">
                  <c:v>1.3066666666666666</c:v>
                </c:pt>
                <c:pt idx="393">
                  <c:v>1.31</c:v>
                </c:pt>
                <c:pt idx="394">
                  <c:v>1.3133333333333332</c:v>
                </c:pt>
                <c:pt idx="395">
                  <c:v>1.3166666666666667</c:v>
                </c:pt>
                <c:pt idx="396">
                  <c:v>1.32</c:v>
                </c:pt>
                <c:pt idx="397">
                  <c:v>1.3233333333333333</c:v>
                </c:pt>
                <c:pt idx="398">
                  <c:v>1.3266666666666667</c:v>
                </c:pt>
                <c:pt idx="399">
                  <c:v>1.33</c:v>
                </c:pt>
                <c:pt idx="400">
                  <c:v>1.3333333333333333</c:v>
                </c:pt>
                <c:pt idx="401">
                  <c:v>1.3366666666666667</c:v>
                </c:pt>
                <c:pt idx="402">
                  <c:v>1.34</c:v>
                </c:pt>
                <c:pt idx="403">
                  <c:v>1.3433333333333333</c:v>
                </c:pt>
                <c:pt idx="404">
                  <c:v>1.3466666666666667</c:v>
                </c:pt>
                <c:pt idx="405">
                  <c:v>1.35</c:v>
                </c:pt>
                <c:pt idx="406">
                  <c:v>1.3533333333333333</c:v>
                </c:pt>
                <c:pt idx="407">
                  <c:v>1.3566666666666667</c:v>
                </c:pt>
                <c:pt idx="408">
                  <c:v>1.36</c:v>
                </c:pt>
                <c:pt idx="409">
                  <c:v>1.3633333333333333</c:v>
                </c:pt>
                <c:pt idx="410">
                  <c:v>1.3666666666666667</c:v>
                </c:pt>
                <c:pt idx="411">
                  <c:v>1.37</c:v>
                </c:pt>
                <c:pt idx="412">
                  <c:v>1.3733333333333333</c:v>
                </c:pt>
                <c:pt idx="413">
                  <c:v>1.3766666666666667</c:v>
                </c:pt>
                <c:pt idx="414">
                  <c:v>1.38</c:v>
                </c:pt>
                <c:pt idx="415">
                  <c:v>1.3833333333333333</c:v>
                </c:pt>
                <c:pt idx="416">
                  <c:v>1.3866666666666667</c:v>
                </c:pt>
                <c:pt idx="417">
                  <c:v>1.39</c:v>
                </c:pt>
                <c:pt idx="418">
                  <c:v>1.3933333333333333</c:v>
                </c:pt>
                <c:pt idx="419">
                  <c:v>1.3966666666666667</c:v>
                </c:pt>
                <c:pt idx="420">
                  <c:v>1.4</c:v>
                </c:pt>
                <c:pt idx="421">
                  <c:v>1.4033333333333333</c:v>
                </c:pt>
                <c:pt idx="422">
                  <c:v>1.4066666666666667</c:v>
                </c:pt>
                <c:pt idx="423">
                  <c:v>1.41</c:v>
                </c:pt>
                <c:pt idx="424">
                  <c:v>1.4133333333333333</c:v>
                </c:pt>
                <c:pt idx="425">
                  <c:v>1.4166666666666667</c:v>
                </c:pt>
                <c:pt idx="426">
                  <c:v>1.42</c:v>
                </c:pt>
                <c:pt idx="427">
                  <c:v>1.4233333333333333</c:v>
                </c:pt>
                <c:pt idx="428">
                  <c:v>1.4266666666666667</c:v>
                </c:pt>
                <c:pt idx="429">
                  <c:v>1.43</c:v>
                </c:pt>
                <c:pt idx="430">
                  <c:v>1.4333333333333333</c:v>
                </c:pt>
                <c:pt idx="431">
                  <c:v>1.4366666666666668</c:v>
                </c:pt>
                <c:pt idx="432">
                  <c:v>1.44</c:v>
                </c:pt>
                <c:pt idx="433">
                  <c:v>1.4433333333333334</c:v>
                </c:pt>
                <c:pt idx="434">
                  <c:v>1.4466666666666668</c:v>
                </c:pt>
                <c:pt idx="435">
                  <c:v>1.45</c:v>
                </c:pt>
                <c:pt idx="436">
                  <c:v>1.4533333333333334</c:v>
                </c:pt>
                <c:pt idx="437">
                  <c:v>1.4566666666666668</c:v>
                </c:pt>
                <c:pt idx="438">
                  <c:v>1.46</c:v>
                </c:pt>
                <c:pt idx="439">
                  <c:v>1.4633333333333334</c:v>
                </c:pt>
                <c:pt idx="440">
                  <c:v>1.4666666666666666</c:v>
                </c:pt>
                <c:pt idx="441">
                  <c:v>1.47</c:v>
                </c:pt>
                <c:pt idx="442">
                  <c:v>1.4733333333333334</c:v>
                </c:pt>
                <c:pt idx="443">
                  <c:v>1.4766666666666666</c:v>
                </c:pt>
                <c:pt idx="444">
                  <c:v>1.48</c:v>
                </c:pt>
                <c:pt idx="445">
                  <c:v>1.4833333333333334</c:v>
                </c:pt>
                <c:pt idx="446">
                  <c:v>1.4866666666666666</c:v>
                </c:pt>
                <c:pt idx="447">
                  <c:v>1.49</c:v>
                </c:pt>
                <c:pt idx="448">
                  <c:v>1.4933333333333334</c:v>
                </c:pt>
                <c:pt idx="449">
                  <c:v>1.4966666666666666</c:v>
                </c:pt>
                <c:pt idx="450">
                  <c:v>1.5</c:v>
                </c:pt>
                <c:pt idx="451">
                  <c:v>1.5033333333333334</c:v>
                </c:pt>
                <c:pt idx="452">
                  <c:v>1.5066666666666666</c:v>
                </c:pt>
                <c:pt idx="453">
                  <c:v>1.51</c:v>
                </c:pt>
                <c:pt idx="454">
                  <c:v>1.5133333333333334</c:v>
                </c:pt>
                <c:pt idx="455">
                  <c:v>1.5166666666666666</c:v>
                </c:pt>
                <c:pt idx="456">
                  <c:v>1.52</c:v>
                </c:pt>
                <c:pt idx="457">
                  <c:v>1.5233333333333334</c:v>
                </c:pt>
                <c:pt idx="458">
                  <c:v>1.5266666666666666</c:v>
                </c:pt>
                <c:pt idx="459">
                  <c:v>1.53</c:v>
                </c:pt>
                <c:pt idx="460">
                  <c:v>1.5333333333333334</c:v>
                </c:pt>
                <c:pt idx="461">
                  <c:v>1.5366666666666666</c:v>
                </c:pt>
                <c:pt idx="462">
                  <c:v>1.54</c:v>
                </c:pt>
                <c:pt idx="463">
                  <c:v>1.5433333333333332</c:v>
                </c:pt>
                <c:pt idx="464">
                  <c:v>1.5466666666666666</c:v>
                </c:pt>
                <c:pt idx="465">
                  <c:v>1.55</c:v>
                </c:pt>
                <c:pt idx="466">
                  <c:v>1.5533333333333332</c:v>
                </c:pt>
                <c:pt idx="467">
                  <c:v>1.5566666666666666</c:v>
                </c:pt>
                <c:pt idx="468">
                  <c:v>1.56</c:v>
                </c:pt>
                <c:pt idx="469">
                  <c:v>1.5633333333333332</c:v>
                </c:pt>
                <c:pt idx="470">
                  <c:v>1.5666666666666667</c:v>
                </c:pt>
                <c:pt idx="471">
                  <c:v>1.57</c:v>
                </c:pt>
                <c:pt idx="472">
                  <c:v>1.5733333333333333</c:v>
                </c:pt>
                <c:pt idx="473">
                  <c:v>1.5766666666666667</c:v>
                </c:pt>
                <c:pt idx="474">
                  <c:v>1.58</c:v>
                </c:pt>
                <c:pt idx="475">
                  <c:v>1.5833333333333333</c:v>
                </c:pt>
                <c:pt idx="476">
                  <c:v>1.5866666666666667</c:v>
                </c:pt>
                <c:pt idx="477">
                  <c:v>1.59</c:v>
                </c:pt>
                <c:pt idx="478">
                  <c:v>1.5933333333333333</c:v>
                </c:pt>
                <c:pt idx="479">
                  <c:v>1.5966666666666667</c:v>
                </c:pt>
                <c:pt idx="480">
                  <c:v>1.6</c:v>
                </c:pt>
                <c:pt idx="481">
                  <c:v>1.6033333333333333</c:v>
                </c:pt>
                <c:pt idx="482">
                  <c:v>1.6066666666666667</c:v>
                </c:pt>
                <c:pt idx="483">
                  <c:v>1.61</c:v>
                </c:pt>
                <c:pt idx="484">
                  <c:v>1.6133333333333333</c:v>
                </c:pt>
                <c:pt idx="485">
                  <c:v>1.6166666666666667</c:v>
                </c:pt>
                <c:pt idx="486">
                  <c:v>1.62</c:v>
                </c:pt>
                <c:pt idx="487">
                  <c:v>1.6233333333333333</c:v>
                </c:pt>
                <c:pt idx="488">
                  <c:v>1.6266666666666667</c:v>
                </c:pt>
                <c:pt idx="489">
                  <c:v>1.63</c:v>
                </c:pt>
                <c:pt idx="490">
                  <c:v>1.6333333333333333</c:v>
                </c:pt>
                <c:pt idx="491">
                  <c:v>1.6366666666666667</c:v>
                </c:pt>
                <c:pt idx="492">
                  <c:v>1.64</c:v>
                </c:pt>
                <c:pt idx="493">
                  <c:v>1.6433333333333333</c:v>
                </c:pt>
                <c:pt idx="494">
                  <c:v>1.6466666666666667</c:v>
                </c:pt>
                <c:pt idx="495">
                  <c:v>1.65</c:v>
                </c:pt>
                <c:pt idx="496">
                  <c:v>1.6533333333333333</c:v>
                </c:pt>
                <c:pt idx="497">
                  <c:v>1.6566666666666667</c:v>
                </c:pt>
                <c:pt idx="498">
                  <c:v>1.66</c:v>
                </c:pt>
                <c:pt idx="499">
                  <c:v>1.6633333333333333</c:v>
                </c:pt>
                <c:pt idx="500">
                  <c:v>1.6666666666666667</c:v>
                </c:pt>
                <c:pt idx="501">
                  <c:v>1.67</c:v>
                </c:pt>
                <c:pt idx="502">
                  <c:v>1.6733333333333333</c:v>
                </c:pt>
                <c:pt idx="503">
                  <c:v>1.6766666666666667</c:v>
                </c:pt>
                <c:pt idx="504">
                  <c:v>1.68</c:v>
                </c:pt>
                <c:pt idx="505">
                  <c:v>1.6833333333333333</c:v>
                </c:pt>
                <c:pt idx="506">
                  <c:v>1.6866666666666668</c:v>
                </c:pt>
                <c:pt idx="507">
                  <c:v>1.69</c:v>
                </c:pt>
                <c:pt idx="508">
                  <c:v>1.6933333333333334</c:v>
                </c:pt>
                <c:pt idx="509">
                  <c:v>1.6966666666666668</c:v>
                </c:pt>
                <c:pt idx="510">
                  <c:v>1.7</c:v>
                </c:pt>
                <c:pt idx="511">
                  <c:v>1.7033333333333334</c:v>
                </c:pt>
                <c:pt idx="512">
                  <c:v>1.7066666666666668</c:v>
                </c:pt>
                <c:pt idx="513">
                  <c:v>1.71</c:v>
                </c:pt>
                <c:pt idx="514">
                  <c:v>1.7133333333333334</c:v>
                </c:pt>
                <c:pt idx="515">
                  <c:v>1.7166666666666666</c:v>
                </c:pt>
                <c:pt idx="516">
                  <c:v>1.72</c:v>
                </c:pt>
                <c:pt idx="517">
                  <c:v>1.7233333333333334</c:v>
                </c:pt>
                <c:pt idx="518">
                  <c:v>1.7266666666666666</c:v>
                </c:pt>
                <c:pt idx="519">
                  <c:v>1.73</c:v>
                </c:pt>
                <c:pt idx="520">
                  <c:v>1.7333333333333334</c:v>
                </c:pt>
                <c:pt idx="521">
                  <c:v>1.7366666666666666</c:v>
                </c:pt>
                <c:pt idx="522">
                  <c:v>1.74</c:v>
                </c:pt>
                <c:pt idx="523">
                  <c:v>1.7433333333333334</c:v>
                </c:pt>
                <c:pt idx="524">
                  <c:v>1.7466666666666666</c:v>
                </c:pt>
                <c:pt idx="525">
                  <c:v>1.75</c:v>
                </c:pt>
                <c:pt idx="526">
                  <c:v>1.7533333333333334</c:v>
                </c:pt>
                <c:pt idx="527">
                  <c:v>1.7566666666666666</c:v>
                </c:pt>
                <c:pt idx="528">
                  <c:v>1.76</c:v>
                </c:pt>
                <c:pt idx="529">
                  <c:v>1.7633333333333334</c:v>
                </c:pt>
                <c:pt idx="530">
                  <c:v>1.7666666666666666</c:v>
                </c:pt>
                <c:pt idx="531">
                  <c:v>1.77</c:v>
                </c:pt>
                <c:pt idx="532">
                  <c:v>1.7733333333333334</c:v>
                </c:pt>
                <c:pt idx="533">
                  <c:v>1.7766666666666666</c:v>
                </c:pt>
                <c:pt idx="534">
                  <c:v>1.78</c:v>
                </c:pt>
                <c:pt idx="535">
                  <c:v>1.7833333333333334</c:v>
                </c:pt>
                <c:pt idx="536">
                  <c:v>1.7866666666666666</c:v>
                </c:pt>
                <c:pt idx="537">
                  <c:v>1.79</c:v>
                </c:pt>
                <c:pt idx="538">
                  <c:v>1.7933333333333332</c:v>
                </c:pt>
                <c:pt idx="539">
                  <c:v>1.7966666666666666</c:v>
                </c:pt>
                <c:pt idx="540">
                  <c:v>1.8</c:v>
                </c:pt>
                <c:pt idx="541">
                  <c:v>1.8033333333333332</c:v>
                </c:pt>
                <c:pt idx="542">
                  <c:v>1.8066666666666666</c:v>
                </c:pt>
                <c:pt idx="543">
                  <c:v>1.81</c:v>
                </c:pt>
                <c:pt idx="544">
                  <c:v>1.8133333333333332</c:v>
                </c:pt>
                <c:pt idx="545">
                  <c:v>1.8166666666666667</c:v>
                </c:pt>
                <c:pt idx="546">
                  <c:v>1.82</c:v>
                </c:pt>
                <c:pt idx="547">
                  <c:v>1.8233333333333333</c:v>
                </c:pt>
                <c:pt idx="548">
                  <c:v>1.8266666666666667</c:v>
                </c:pt>
                <c:pt idx="549">
                  <c:v>1.83</c:v>
                </c:pt>
                <c:pt idx="550">
                  <c:v>1.8333333333333333</c:v>
                </c:pt>
                <c:pt idx="551">
                  <c:v>1.8366666666666667</c:v>
                </c:pt>
                <c:pt idx="552">
                  <c:v>1.84</c:v>
                </c:pt>
                <c:pt idx="553">
                  <c:v>1.8433333333333333</c:v>
                </c:pt>
                <c:pt idx="554">
                  <c:v>1.8466666666666667</c:v>
                </c:pt>
                <c:pt idx="555">
                  <c:v>1.85</c:v>
                </c:pt>
                <c:pt idx="556">
                  <c:v>1.8533333333333333</c:v>
                </c:pt>
                <c:pt idx="557">
                  <c:v>1.8566666666666667</c:v>
                </c:pt>
                <c:pt idx="558">
                  <c:v>1.86</c:v>
                </c:pt>
                <c:pt idx="559">
                  <c:v>1.8633333333333333</c:v>
                </c:pt>
                <c:pt idx="560">
                  <c:v>1.8666666666666667</c:v>
                </c:pt>
                <c:pt idx="561">
                  <c:v>1.87</c:v>
                </c:pt>
                <c:pt idx="562">
                  <c:v>1.8733333333333333</c:v>
                </c:pt>
                <c:pt idx="563">
                  <c:v>1.8766666666666667</c:v>
                </c:pt>
                <c:pt idx="564">
                  <c:v>1.88</c:v>
                </c:pt>
                <c:pt idx="565">
                  <c:v>1.8833333333333333</c:v>
                </c:pt>
                <c:pt idx="566">
                  <c:v>1.8866666666666667</c:v>
                </c:pt>
                <c:pt idx="567">
                  <c:v>1.89</c:v>
                </c:pt>
                <c:pt idx="568">
                  <c:v>1.8933333333333333</c:v>
                </c:pt>
                <c:pt idx="569">
                  <c:v>1.8966666666666667</c:v>
                </c:pt>
                <c:pt idx="570">
                  <c:v>1.9</c:v>
                </c:pt>
                <c:pt idx="571">
                  <c:v>1.9033333333333333</c:v>
                </c:pt>
                <c:pt idx="572">
                  <c:v>1.9066666666666667</c:v>
                </c:pt>
                <c:pt idx="573">
                  <c:v>1.91</c:v>
                </c:pt>
                <c:pt idx="574">
                  <c:v>1.9133333333333333</c:v>
                </c:pt>
                <c:pt idx="575">
                  <c:v>1.9166666666666667</c:v>
                </c:pt>
                <c:pt idx="576">
                  <c:v>1.92</c:v>
                </c:pt>
                <c:pt idx="577">
                  <c:v>1.9233333333333333</c:v>
                </c:pt>
                <c:pt idx="578">
                  <c:v>1.9266666666666667</c:v>
                </c:pt>
                <c:pt idx="579">
                  <c:v>1.93</c:v>
                </c:pt>
                <c:pt idx="580">
                  <c:v>1.9333333333333333</c:v>
                </c:pt>
                <c:pt idx="581">
                  <c:v>1.9366666666666668</c:v>
                </c:pt>
                <c:pt idx="582">
                  <c:v>1.94</c:v>
                </c:pt>
                <c:pt idx="583">
                  <c:v>1.9433333333333334</c:v>
                </c:pt>
                <c:pt idx="584">
                  <c:v>1.9466666666666668</c:v>
                </c:pt>
                <c:pt idx="585">
                  <c:v>1.95</c:v>
                </c:pt>
                <c:pt idx="586">
                  <c:v>1.9533333333333334</c:v>
                </c:pt>
                <c:pt idx="587">
                  <c:v>1.9566666666666668</c:v>
                </c:pt>
                <c:pt idx="588">
                  <c:v>1.96</c:v>
                </c:pt>
                <c:pt idx="589">
                  <c:v>1.9633333333333334</c:v>
                </c:pt>
                <c:pt idx="590">
                  <c:v>1.9666666666666666</c:v>
                </c:pt>
                <c:pt idx="591">
                  <c:v>1.97</c:v>
                </c:pt>
                <c:pt idx="592">
                  <c:v>1.9733333333333334</c:v>
                </c:pt>
                <c:pt idx="593">
                  <c:v>1.9766666666666666</c:v>
                </c:pt>
                <c:pt idx="594">
                  <c:v>1.98</c:v>
                </c:pt>
                <c:pt idx="595">
                  <c:v>1.9833333333333334</c:v>
                </c:pt>
                <c:pt idx="596">
                  <c:v>1.9866666666666666</c:v>
                </c:pt>
                <c:pt idx="597">
                  <c:v>1.99</c:v>
                </c:pt>
                <c:pt idx="598">
                  <c:v>1.9933333333333334</c:v>
                </c:pt>
                <c:pt idx="599">
                  <c:v>1.9966666666666666</c:v>
                </c:pt>
                <c:pt idx="600">
                  <c:v>2</c:v>
                </c:pt>
                <c:pt idx="601">
                  <c:v>2.0033333333333334</c:v>
                </c:pt>
                <c:pt idx="602">
                  <c:v>2.0066666666666668</c:v>
                </c:pt>
                <c:pt idx="603">
                  <c:v>2.0099999999999998</c:v>
                </c:pt>
                <c:pt idx="604">
                  <c:v>2.0133333333333332</c:v>
                </c:pt>
                <c:pt idx="605">
                  <c:v>2.0166666666666666</c:v>
                </c:pt>
                <c:pt idx="606">
                  <c:v>2.02</c:v>
                </c:pt>
                <c:pt idx="607">
                  <c:v>2.0233333333333334</c:v>
                </c:pt>
                <c:pt idx="608">
                  <c:v>2.0266666666666668</c:v>
                </c:pt>
                <c:pt idx="609">
                  <c:v>2.0299999999999998</c:v>
                </c:pt>
                <c:pt idx="610">
                  <c:v>2.0333333333333332</c:v>
                </c:pt>
                <c:pt idx="611">
                  <c:v>2.0366666666666666</c:v>
                </c:pt>
                <c:pt idx="612">
                  <c:v>2.04</c:v>
                </c:pt>
                <c:pt idx="613">
                  <c:v>2.0433333333333334</c:v>
                </c:pt>
                <c:pt idx="614">
                  <c:v>2.0466666666666669</c:v>
                </c:pt>
                <c:pt idx="615">
                  <c:v>2.0499999999999998</c:v>
                </c:pt>
                <c:pt idx="616">
                  <c:v>2.0533333333333332</c:v>
                </c:pt>
                <c:pt idx="617">
                  <c:v>2.0566666666666666</c:v>
                </c:pt>
                <c:pt idx="618">
                  <c:v>2.06</c:v>
                </c:pt>
                <c:pt idx="619">
                  <c:v>2.0633333333333335</c:v>
                </c:pt>
                <c:pt idx="620">
                  <c:v>2.0666666666666669</c:v>
                </c:pt>
                <c:pt idx="621">
                  <c:v>2.0699999999999998</c:v>
                </c:pt>
                <c:pt idx="622">
                  <c:v>2.0733333333333333</c:v>
                </c:pt>
                <c:pt idx="623">
                  <c:v>2.0766666666666667</c:v>
                </c:pt>
                <c:pt idx="624">
                  <c:v>2.08</c:v>
                </c:pt>
                <c:pt idx="625">
                  <c:v>2.0833333333333335</c:v>
                </c:pt>
                <c:pt idx="626">
                  <c:v>2.0866666666666664</c:v>
                </c:pt>
                <c:pt idx="627">
                  <c:v>2.09</c:v>
                </c:pt>
                <c:pt idx="628">
                  <c:v>2.0933333333333333</c:v>
                </c:pt>
                <c:pt idx="629">
                  <c:v>2.0966666666666667</c:v>
                </c:pt>
                <c:pt idx="630">
                  <c:v>2.1</c:v>
                </c:pt>
                <c:pt idx="631">
                  <c:v>2.1033333333333335</c:v>
                </c:pt>
                <c:pt idx="632">
                  <c:v>2.1066666666666665</c:v>
                </c:pt>
                <c:pt idx="633">
                  <c:v>2.11</c:v>
                </c:pt>
                <c:pt idx="634">
                  <c:v>2.1133333333333333</c:v>
                </c:pt>
                <c:pt idx="635">
                  <c:v>2.1166666666666667</c:v>
                </c:pt>
                <c:pt idx="636">
                  <c:v>2.12</c:v>
                </c:pt>
                <c:pt idx="637">
                  <c:v>2.1233333333333335</c:v>
                </c:pt>
                <c:pt idx="638">
                  <c:v>2.1266666666666665</c:v>
                </c:pt>
                <c:pt idx="639">
                  <c:v>2.13</c:v>
                </c:pt>
                <c:pt idx="640">
                  <c:v>2.1333333333333333</c:v>
                </c:pt>
                <c:pt idx="641">
                  <c:v>2.1366666666666667</c:v>
                </c:pt>
                <c:pt idx="642">
                  <c:v>2.14</c:v>
                </c:pt>
                <c:pt idx="643">
                  <c:v>2.1433333333333335</c:v>
                </c:pt>
                <c:pt idx="644">
                  <c:v>2.1466666666666665</c:v>
                </c:pt>
                <c:pt idx="645">
                  <c:v>2.15</c:v>
                </c:pt>
                <c:pt idx="646">
                  <c:v>2.1533333333333333</c:v>
                </c:pt>
                <c:pt idx="647">
                  <c:v>2.1566666666666667</c:v>
                </c:pt>
                <c:pt idx="648">
                  <c:v>2.16</c:v>
                </c:pt>
                <c:pt idx="649">
                  <c:v>2.1633333333333336</c:v>
                </c:pt>
                <c:pt idx="650">
                  <c:v>2.1666666666666665</c:v>
                </c:pt>
                <c:pt idx="651">
                  <c:v>2.17</c:v>
                </c:pt>
                <c:pt idx="652">
                  <c:v>2.1733333333333333</c:v>
                </c:pt>
                <c:pt idx="653">
                  <c:v>2.1766666666666667</c:v>
                </c:pt>
                <c:pt idx="654">
                  <c:v>2.1800000000000002</c:v>
                </c:pt>
                <c:pt idx="655">
                  <c:v>2.1833333333333331</c:v>
                </c:pt>
                <c:pt idx="656">
                  <c:v>2.1866666666666665</c:v>
                </c:pt>
                <c:pt idx="657">
                  <c:v>2.19</c:v>
                </c:pt>
                <c:pt idx="658">
                  <c:v>2.1933333333333334</c:v>
                </c:pt>
                <c:pt idx="659">
                  <c:v>2.1966666666666668</c:v>
                </c:pt>
                <c:pt idx="660">
                  <c:v>2.2000000000000002</c:v>
                </c:pt>
                <c:pt idx="661">
                  <c:v>2.2033333333333331</c:v>
                </c:pt>
                <c:pt idx="662">
                  <c:v>2.2066666666666666</c:v>
                </c:pt>
                <c:pt idx="663">
                  <c:v>2.21</c:v>
                </c:pt>
                <c:pt idx="664">
                  <c:v>2.2133333333333334</c:v>
                </c:pt>
                <c:pt idx="665">
                  <c:v>2.2166666666666668</c:v>
                </c:pt>
                <c:pt idx="666">
                  <c:v>2.2200000000000002</c:v>
                </c:pt>
                <c:pt idx="667">
                  <c:v>2.2233333333333332</c:v>
                </c:pt>
                <c:pt idx="668">
                  <c:v>2.2266666666666666</c:v>
                </c:pt>
                <c:pt idx="669">
                  <c:v>2.23</c:v>
                </c:pt>
                <c:pt idx="670">
                  <c:v>2.2333333333333334</c:v>
                </c:pt>
                <c:pt idx="671">
                  <c:v>2.2366666666666668</c:v>
                </c:pt>
                <c:pt idx="672">
                  <c:v>2.2400000000000002</c:v>
                </c:pt>
                <c:pt idx="673">
                  <c:v>2.2433333333333332</c:v>
                </c:pt>
                <c:pt idx="674">
                  <c:v>2.2466666666666666</c:v>
                </c:pt>
                <c:pt idx="675">
                  <c:v>2.25</c:v>
                </c:pt>
                <c:pt idx="676">
                  <c:v>2.2533333333333334</c:v>
                </c:pt>
                <c:pt idx="677">
                  <c:v>2.2566666666666668</c:v>
                </c:pt>
                <c:pt idx="678">
                  <c:v>2.2599999999999998</c:v>
                </c:pt>
                <c:pt idx="679">
                  <c:v>2.2633333333333332</c:v>
                </c:pt>
                <c:pt idx="680">
                  <c:v>2.2666666666666666</c:v>
                </c:pt>
                <c:pt idx="681">
                  <c:v>2.27</c:v>
                </c:pt>
                <c:pt idx="682">
                  <c:v>2.2733333333333334</c:v>
                </c:pt>
                <c:pt idx="683">
                  <c:v>2.2766666666666668</c:v>
                </c:pt>
                <c:pt idx="684">
                  <c:v>2.2799999999999998</c:v>
                </c:pt>
                <c:pt idx="685">
                  <c:v>2.2833333333333332</c:v>
                </c:pt>
                <c:pt idx="686">
                  <c:v>2.2866666666666666</c:v>
                </c:pt>
                <c:pt idx="687">
                  <c:v>2.29</c:v>
                </c:pt>
                <c:pt idx="688">
                  <c:v>2.2933333333333334</c:v>
                </c:pt>
                <c:pt idx="689">
                  <c:v>2.2966666666666669</c:v>
                </c:pt>
                <c:pt idx="690">
                  <c:v>2.2999999999999998</c:v>
                </c:pt>
                <c:pt idx="691">
                  <c:v>2.3033333333333332</c:v>
                </c:pt>
                <c:pt idx="692">
                  <c:v>2.3066666666666666</c:v>
                </c:pt>
                <c:pt idx="693">
                  <c:v>2.31</c:v>
                </c:pt>
                <c:pt idx="694">
                  <c:v>2.3133333333333335</c:v>
                </c:pt>
                <c:pt idx="695">
                  <c:v>2.3166666666666669</c:v>
                </c:pt>
                <c:pt idx="696">
                  <c:v>2.3199999999999998</c:v>
                </c:pt>
                <c:pt idx="697">
                  <c:v>2.3233333333333333</c:v>
                </c:pt>
                <c:pt idx="698">
                  <c:v>2.3266666666666667</c:v>
                </c:pt>
                <c:pt idx="699">
                  <c:v>2.33</c:v>
                </c:pt>
                <c:pt idx="700">
                  <c:v>2.3333333333333335</c:v>
                </c:pt>
                <c:pt idx="701">
                  <c:v>2.3366666666666664</c:v>
                </c:pt>
                <c:pt idx="702">
                  <c:v>2.34</c:v>
                </c:pt>
                <c:pt idx="703">
                  <c:v>2.3433333333333333</c:v>
                </c:pt>
                <c:pt idx="704">
                  <c:v>2.3466666666666667</c:v>
                </c:pt>
                <c:pt idx="705">
                  <c:v>2.35</c:v>
                </c:pt>
                <c:pt idx="706">
                  <c:v>2.3533333333333335</c:v>
                </c:pt>
                <c:pt idx="707">
                  <c:v>2.3566666666666665</c:v>
                </c:pt>
                <c:pt idx="708">
                  <c:v>2.36</c:v>
                </c:pt>
                <c:pt idx="709">
                  <c:v>2.3633333333333333</c:v>
                </c:pt>
                <c:pt idx="710">
                  <c:v>2.3666666666666667</c:v>
                </c:pt>
                <c:pt idx="711">
                  <c:v>2.37</c:v>
                </c:pt>
                <c:pt idx="712">
                  <c:v>2.3733333333333335</c:v>
                </c:pt>
                <c:pt idx="713">
                  <c:v>2.3766666666666665</c:v>
                </c:pt>
                <c:pt idx="714">
                  <c:v>2.38</c:v>
                </c:pt>
                <c:pt idx="715">
                  <c:v>2.3833333333333333</c:v>
                </c:pt>
                <c:pt idx="716">
                  <c:v>2.3866666666666667</c:v>
                </c:pt>
                <c:pt idx="717">
                  <c:v>2.39</c:v>
                </c:pt>
                <c:pt idx="718">
                  <c:v>2.3933333333333335</c:v>
                </c:pt>
                <c:pt idx="719">
                  <c:v>2.3966666666666665</c:v>
                </c:pt>
                <c:pt idx="720">
                  <c:v>2.4</c:v>
                </c:pt>
                <c:pt idx="721">
                  <c:v>2.4033333333333333</c:v>
                </c:pt>
                <c:pt idx="722">
                  <c:v>2.4066666666666667</c:v>
                </c:pt>
                <c:pt idx="723">
                  <c:v>2.41</c:v>
                </c:pt>
                <c:pt idx="724">
                  <c:v>2.4133333333333336</c:v>
                </c:pt>
                <c:pt idx="725">
                  <c:v>2.4166666666666665</c:v>
                </c:pt>
                <c:pt idx="726">
                  <c:v>2.42</c:v>
                </c:pt>
                <c:pt idx="727">
                  <c:v>2.4233333333333333</c:v>
                </c:pt>
                <c:pt idx="728">
                  <c:v>2.4266666666666667</c:v>
                </c:pt>
                <c:pt idx="729">
                  <c:v>2.4300000000000002</c:v>
                </c:pt>
                <c:pt idx="730">
                  <c:v>2.4333333333333331</c:v>
                </c:pt>
                <c:pt idx="731">
                  <c:v>2.4366666666666665</c:v>
                </c:pt>
                <c:pt idx="732">
                  <c:v>2.44</c:v>
                </c:pt>
                <c:pt idx="733">
                  <c:v>2.4433333333333334</c:v>
                </c:pt>
                <c:pt idx="734">
                  <c:v>2.4466666666666668</c:v>
                </c:pt>
                <c:pt idx="735">
                  <c:v>2.4500000000000002</c:v>
                </c:pt>
                <c:pt idx="736">
                  <c:v>2.4533333333333331</c:v>
                </c:pt>
                <c:pt idx="737">
                  <c:v>2.4566666666666666</c:v>
                </c:pt>
                <c:pt idx="738">
                  <c:v>2.46</c:v>
                </c:pt>
                <c:pt idx="739">
                  <c:v>2.4633333333333334</c:v>
                </c:pt>
                <c:pt idx="740">
                  <c:v>2.4666666666666668</c:v>
                </c:pt>
                <c:pt idx="741">
                  <c:v>2.4700000000000002</c:v>
                </c:pt>
                <c:pt idx="742">
                  <c:v>2.4733333333333332</c:v>
                </c:pt>
                <c:pt idx="743">
                  <c:v>2.4766666666666666</c:v>
                </c:pt>
                <c:pt idx="744">
                  <c:v>2.48</c:v>
                </c:pt>
                <c:pt idx="745">
                  <c:v>2.4833333333333334</c:v>
                </c:pt>
                <c:pt idx="746">
                  <c:v>2.4866666666666668</c:v>
                </c:pt>
                <c:pt idx="747">
                  <c:v>2.4900000000000002</c:v>
                </c:pt>
                <c:pt idx="748">
                  <c:v>2.4933333333333332</c:v>
                </c:pt>
                <c:pt idx="749">
                  <c:v>2.4966666666666666</c:v>
                </c:pt>
                <c:pt idx="750">
                  <c:v>2.5</c:v>
                </c:pt>
                <c:pt idx="751">
                  <c:v>2.5033333333333334</c:v>
                </c:pt>
                <c:pt idx="752">
                  <c:v>2.5066666666666668</c:v>
                </c:pt>
                <c:pt idx="753">
                  <c:v>2.5099999999999998</c:v>
                </c:pt>
                <c:pt idx="754">
                  <c:v>2.5133333333333332</c:v>
                </c:pt>
                <c:pt idx="755">
                  <c:v>2.5166666666666666</c:v>
                </c:pt>
                <c:pt idx="756">
                  <c:v>2.52</c:v>
                </c:pt>
                <c:pt idx="757">
                  <c:v>2.5233333333333334</c:v>
                </c:pt>
                <c:pt idx="758">
                  <c:v>2.5266666666666668</c:v>
                </c:pt>
                <c:pt idx="759">
                  <c:v>2.5299999999999998</c:v>
                </c:pt>
                <c:pt idx="760">
                  <c:v>2.5333333333333332</c:v>
                </c:pt>
                <c:pt idx="761">
                  <c:v>2.5366666666666666</c:v>
                </c:pt>
                <c:pt idx="762">
                  <c:v>2.54</c:v>
                </c:pt>
                <c:pt idx="763">
                  <c:v>2.5433333333333334</c:v>
                </c:pt>
                <c:pt idx="764">
                  <c:v>2.5466666666666669</c:v>
                </c:pt>
                <c:pt idx="765">
                  <c:v>2.5499999999999998</c:v>
                </c:pt>
                <c:pt idx="766">
                  <c:v>2.5533333333333332</c:v>
                </c:pt>
                <c:pt idx="767">
                  <c:v>2.5566666666666666</c:v>
                </c:pt>
                <c:pt idx="768">
                  <c:v>2.56</c:v>
                </c:pt>
                <c:pt idx="769">
                  <c:v>2.5633333333333335</c:v>
                </c:pt>
                <c:pt idx="770">
                  <c:v>2.5666666666666669</c:v>
                </c:pt>
                <c:pt idx="771">
                  <c:v>2.57</c:v>
                </c:pt>
                <c:pt idx="772">
                  <c:v>2.5733333333333333</c:v>
                </c:pt>
                <c:pt idx="773">
                  <c:v>2.5766666666666667</c:v>
                </c:pt>
                <c:pt idx="774">
                  <c:v>2.58</c:v>
                </c:pt>
                <c:pt idx="775">
                  <c:v>2.5833333333333335</c:v>
                </c:pt>
                <c:pt idx="776">
                  <c:v>2.5866666666666664</c:v>
                </c:pt>
                <c:pt idx="777">
                  <c:v>2.59</c:v>
                </c:pt>
                <c:pt idx="778">
                  <c:v>2.5933333333333333</c:v>
                </c:pt>
                <c:pt idx="779">
                  <c:v>2.5966666666666667</c:v>
                </c:pt>
                <c:pt idx="780">
                  <c:v>2.6</c:v>
                </c:pt>
                <c:pt idx="781">
                  <c:v>2.6033333333333335</c:v>
                </c:pt>
                <c:pt idx="782">
                  <c:v>2.6066666666666665</c:v>
                </c:pt>
                <c:pt idx="783">
                  <c:v>2.61</c:v>
                </c:pt>
                <c:pt idx="784">
                  <c:v>2.6133333333333333</c:v>
                </c:pt>
                <c:pt idx="785">
                  <c:v>2.6166666666666667</c:v>
                </c:pt>
                <c:pt idx="786">
                  <c:v>2.62</c:v>
                </c:pt>
                <c:pt idx="787">
                  <c:v>2.6233333333333335</c:v>
                </c:pt>
                <c:pt idx="788">
                  <c:v>2.6266666666666665</c:v>
                </c:pt>
                <c:pt idx="789">
                  <c:v>2.63</c:v>
                </c:pt>
                <c:pt idx="790">
                  <c:v>2.6333333333333333</c:v>
                </c:pt>
                <c:pt idx="791">
                  <c:v>2.6366666666666667</c:v>
                </c:pt>
                <c:pt idx="792">
                  <c:v>2.64</c:v>
                </c:pt>
                <c:pt idx="793">
                  <c:v>2.6433333333333335</c:v>
                </c:pt>
                <c:pt idx="794">
                  <c:v>2.6466666666666665</c:v>
                </c:pt>
                <c:pt idx="795">
                  <c:v>2.65</c:v>
                </c:pt>
                <c:pt idx="796">
                  <c:v>2.6533333333333333</c:v>
                </c:pt>
                <c:pt idx="797">
                  <c:v>2.6566666666666667</c:v>
                </c:pt>
                <c:pt idx="798">
                  <c:v>2.66</c:v>
                </c:pt>
                <c:pt idx="799">
                  <c:v>2.6633333333333336</c:v>
                </c:pt>
                <c:pt idx="800">
                  <c:v>2.6666666666666665</c:v>
                </c:pt>
                <c:pt idx="801">
                  <c:v>2.67</c:v>
                </c:pt>
                <c:pt idx="802">
                  <c:v>2.6733333333333333</c:v>
                </c:pt>
                <c:pt idx="803">
                  <c:v>2.6766666666666667</c:v>
                </c:pt>
                <c:pt idx="804">
                  <c:v>2.68</c:v>
                </c:pt>
                <c:pt idx="805">
                  <c:v>2.6833333333333331</c:v>
                </c:pt>
                <c:pt idx="806">
                  <c:v>2.6866666666666665</c:v>
                </c:pt>
                <c:pt idx="807">
                  <c:v>2.69</c:v>
                </c:pt>
                <c:pt idx="808">
                  <c:v>2.6933333333333334</c:v>
                </c:pt>
                <c:pt idx="809">
                  <c:v>2.6966666666666668</c:v>
                </c:pt>
                <c:pt idx="810">
                  <c:v>2.7</c:v>
                </c:pt>
                <c:pt idx="811">
                  <c:v>2.7033333333333331</c:v>
                </c:pt>
                <c:pt idx="812">
                  <c:v>2.7066666666666666</c:v>
                </c:pt>
                <c:pt idx="813">
                  <c:v>2.71</c:v>
                </c:pt>
                <c:pt idx="814">
                  <c:v>2.7133333333333334</c:v>
                </c:pt>
                <c:pt idx="815">
                  <c:v>2.7166666666666668</c:v>
                </c:pt>
                <c:pt idx="816">
                  <c:v>2.72</c:v>
                </c:pt>
                <c:pt idx="817">
                  <c:v>2.7233333333333332</c:v>
                </c:pt>
                <c:pt idx="818">
                  <c:v>2.7266666666666666</c:v>
                </c:pt>
                <c:pt idx="819">
                  <c:v>2.73</c:v>
                </c:pt>
                <c:pt idx="820">
                  <c:v>2.7333333333333334</c:v>
                </c:pt>
                <c:pt idx="821">
                  <c:v>2.7366666666666668</c:v>
                </c:pt>
                <c:pt idx="822">
                  <c:v>2.74</c:v>
                </c:pt>
                <c:pt idx="823">
                  <c:v>2.7433333333333332</c:v>
                </c:pt>
                <c:pt idx="824">
                  <c:v>2.7466666666666666</c:v>
                </c:pt>
                <c:pt idx="825">
                  <c:v>2.75</c:v>
                </c:pt>
                <c:pt idx="826">
                  <c:v>2.7533333333333334</c:v>
                </c:pt>
                <c:pt idx="827">
                  <c:v>2.7566666666666668</c:v>
                </c:pt>
                <c:pt idx="828">
                  <c:v>2.76</c:v>
                </c:pt>
                <c:pt idx="829">
                  <c:v>2.7633333333333332</c:v>
                </c:pt>
                <c:pt idx="830">
                  <c:v>2.7666666666666666</c:v>
                </c:pt>
                <c:pt idx="831">
                  <c:v>2.77</c:v>
                </c:pt>
                <c:pt idx="832">
                  <c:v>2.7733333333333334</c:v>
                </c:pt>
                <c:pt idx="833">
                  <c:v>2.7766666666666668</c:v>
                </c:pt>
                <c:pt idx="834">
                  <c:v>2.78</c:v>
                </c:pt>
                <c:pt idx="835">
                  <c:v>2.7833333333333332</c:v>
                </c:pt>
                <c:pt idx="836">
                  <c:v>2.7866666666666666</c:v>
                </c:pt>
                <c:pt idx="837">
                  <c:v>2.79</c:v>
                </c:pt>
                <c:pt idx="838">
                  <c:v>2.7933333333333334</c:v>
                </c:pt>
                <c:pt idx="839">
                  <c:v>2.7966666666666669</c:v>
                </c:pt>
                <c:pt idx="840">
                  <c:v>2.8</c:v>
                </c:pt>
                <c:pt idx="841">
                  <c:v>2.8033333333333332</c:v>
                </c:pt>
                <c:pt idx="842">
                  <c:v>2.8066666666666666</c:v>
                </c:pt>
                <c:pt idx="843">
                  <c:v>2.81</c:v>
                </c:pt>
                <c:pt idx="844">
                  <c:v>2.8133333333333335</c:v>
                </c:pt>
                <c:pt idx="845">
                  <c:v>2.8166666666666669</c:v>
                </c:pt>
                <c:pt idx="846">
                  <c:v>2.82</c:v>
                </c:pt>
                <c:pt idx="847">
                  <c:v>2.8233333333333333</c:v>
                </c:pt>
                <c:pt idx="848">
                  <c:v>2.8266666666666667</c:v>
                </c:pt>
                <c:pt idx="849">
                  <c:v>2.83</c:v>
                </c:pt>
                <c:pt idx="850">
                  <c:v>2.8333333333333335</c:v>
                </c:pt>
                <c:pt idx="851">
                  <c:v>2.8366666666666664</c:v>
                </c:pt>
                <c:pt idx="852">
                  <c:v>2.84</c:v>
                </c:pt>
                <c:pt idx="853">
                  <c:v>2.8433333333333333</c:v>
                </c:pt>
                <c:pt idx="854">
                  <c:v>2.8466666666666667</c:v>
                </c:pt>
                <c:pt idx="855">
                  <c:v>2.85</c:v>
                </c:pt>
                <c:pt idx="856">
                  <c:v>2.8533333333333335</c:v>
                </c:pt>
                <c:pt idx="857">
                  <c:v>2.8566666666666665</c:v>
                </c:pt>
                <c:pt idx="858">
                  <c:v>2.86</c:v>
                </c:pt>
                <c:pt idx="859">
                  <c:v>2.8633333333333333</c:v>
                </c:pt>
                <c:pt idx="860">
                  <c:v>2.8666666666666667</c:v>
                </c:pt>
                <c:pt idx="861">
                  <c:v>2.87</c:v>
                </c:pt>
                <c:pt idx="862">
                  <c:v>2.8733333333333335</c:v>
                </c:pt>
                <c:pt idx="863">
                  <c:v>2.8766666666666665</c:v>
                </c:pt>
                <c:pt idx="864">
                  <c:v>2.88</c:v>
                </c:pt>
                <c:pt idx="865">
                  <c:v>2.8833333333333333</c:v>
                </c:pt>
                <c:pt idx="866">
                  <c:v>2.8866666666666667</c:v>
                </c:pt>
                <c:pt idx="867">
                  <c:v>2.89</c:v>
                </c:pt>
                <c:pt idx="868">
                  <c:v>2.8933333333333335</c:v>
                </c:pt>
                <c:pt idx="869">
                  <c:v>2.8966666666666665</c:v>
                </c:pt>
                <c:pt idx="870">
                  <c:v>2.9</c:v>
                </c:pt>
                <c:pt idx="871">
                  <c:v>2.9033333333333333</c:v>
                </c:pt>
                <c:pt idx="872">
                  <c:v>2.9066666666666667</c:v>
                </c:pt>
                <c:pt idx="873">
                  <c:v>2.91</c:v>
                </c:pt>
                <c:pt idx="874">
                  <c:v>2.9133333333333336</c:v>
                </c:pt>
                <c:pt idx="875">
                  <c:v>2.9166666666666665</c:v>
                </c:pt>
                <c:pt idx="876">
                  <c:v>2.92</c:v>
                </c:pt>
                <c:pt idx="877">
                  <c:v>2.9233333333333333</c:v>
                </c:pt>
                <c:pt idx="878">
                  <c:v>2.9266666666666667</c:v>
                </c:pt>
                <c:pt idx="879">
                  <c:v>2.93</c:v>
                </c:pt>
                <c:pt idx="880">
                  <c:v>2.9333333333333331</c:v>
                </c:pt>
                <c:pt idx="881">
                  <c:v>2.9366666666666665</c:v>
                </c:pt>
                <c:pt idx="882">
                  <c:v>2.94</c:v>
                </c:pt>
                <c:pt idx="883">
                  <c:v>2.9433333333333334</c:v>
                </c:pt>
                <c:pt idx="884">
                  <c:v>2.9466666666666668</c:v>
                </c:pt>
                <c:pt idx="885">
                  <c:v>2.95</c:v>
                </c:pt>
                <c:pt idx="886">
                  <c:v>2.9533333333333331</c:v>
                </c:pt>
                <c:pt idx="887">
                  <c:v>2.9566666666666666</c:v>
                </c:pt>
                <c:pt idx="888">
                  <c:v>2.96</c:v>
                </c:pt>
                <c:pt idx="889">
                  <c:v>2.9633333333333334</c:v>
                </c:pt>
                <c:pt idx="890">
                  <c:v>2.9666666666666668</c:v>
                </c:pt>
                <c:pt idx="891">
                  <c:v>2.97</c:v>
                </c:pt>
                <c:pt idx="892">
                  <c:v>2.9733333333333332</c:v>
                </c:pt>
                <c:pt idx="893">
                  <c:v>2.9766666666666666</c:v>
                </c:pt>
                <c:pt idx="894">
                  <c:v>2.98</c:v>
                </c:pt>
                <c:pt idx="895">
                  <c:v>2.9833333333333334</c:v>
                </c:pt>
                <c:pt idx="896">
                  <c:v>2.9866666666666668</c:v>
                </c:pt>
                <c:pt idx="897">
                  <c:v>2.99</c:v>
                </c:pt>
                <c:pt idx="898">
                  <c:v>2.9933333333333332</c:v>
                </c:pt>
                <c:pt idx="899">
                  <c:v>2.9966666666666666</c:v>
                </c:pt>
                <c:pt idx="900">
                  <c:v>3</c:v>
                </c:pt>
                <c:pt idx="901">
                  <c:v>3.0033333333333334</c:v>
                </c:pt>
                <c:pt idx="902">
                  <c:v>3.0066666666666668</c:v>
                </c:pt>
                <c:pt idx="903">
                  <c:v>3.01</c:v>
                </c:pt>
                <c:pt idx="904">
                  <c:v>3.0133333333333332</c:v>
                </c:pt>
                <c:pt idx="905">
                  <c:v>3.0166666666666666</c:v>
                </c:pt>
                <c:pt idx="906">
                  <c:v>3.02</c:v>
                </c:pt>
                <c:pt idx="907">
                  <c:v>3.0233333333333334</c:v>
                </c:pt>
                <c:pt idx="908">
                  <c:v>3.0266666666666668</c:v>
                </c:pt>
                <c:pt idx="909">
                  <c:v>3.03</c:v>
                </c:pt>
                <c:pt idx="910">
                  <c:v>3.0333333333333332</c:v>
                </c:pt>
                <c:pt idx="911">
                  <c:v>3.0366666666666666</c:v>
                </c:pt>
                <c:pt idx="912">
                  <c:v>3.04</c:v>
                </c:pt>
                <c:pt idx="913">
                  <c:v>3.0433333333333334</c:v>
                </c:pt>
                <c:pt idx="914">
                  <c:v>3.0466666666666669</c:v>
                </c:pt>
                <c:pt idx="915">
                  <c:v>3.05</c:v>
                </c:pt>
                <c:pt idx="916">
                  <c:v>3.0533333333333332</c:v>
                </c:pt>
                <c:pt idx="917">
                  <c:v>3.0566666666666666</c:v>
                </c:pt>
                <c:pt idx="918">
                  <c:v>3.06</c:v>
                </c:pt>
                <c:pt idx="919">
                  <c:v>3.0633333333333335</c:v>
                </c:pt>
                <c:pt idx="920">
                  <c:v>3.0666666666666669</c:v>
                </c:pt>
                <c:pt idx="921">
                  <c:v>3.07</c:v>
                </c:pt>
                <c:pt idx="922">
                  <c:v>3.0733333333333333</c:v>
                </c:pt>
                <c:pt idx="923">
                  <c:v>3.0766666666666667</c:v>
                </c:pt>
                <c:pt idx="924">
                  <c:v>3.08</c:v>
                </c:pt>
                <c:pt idx="925">
                  <c:v>3.0833333333333335</c:v>
                </c:pt>
                <c:pt idx="926">
                  <c:v>3.0866666666666664</c:v>
                </c:pt>
                <c:pt idx="927">
                  <c:v>3.09</c:v>
                </c:pt>
                <c:pt idx="928">
                  <c:v>3.0933333333333333</c:v>
                </c:pt>
                <c:pt idx="929">
                  <c:v>3.0966666666666667</c:v>
                </c:pt>
                <c:pt idx="930">
                  <c:v>3.1</c:v>
                </c:pt>
                <c:pt idx="931">
                  <c:v>3.1033333333333335</c:v>
                </c:pt>
                <c:pt idx="932">
                  <c:v>3.1066666666666665</c:v>
                </c:pt>
                <c:pt idx="933">
                  <c:v>3.11</c:v>
                </c:pt>
                <c:pt idx="934">
                  <c:v>3.1133333333333333</c:v>
                </c:pt>
                <c:pt idx="935">
                  <c:v>3.1166666666666667</c:v>
                </c:pt>
                <c:pt idx="936">
                  <c:v>3.12</c:v>
                </c:pt>
                <c:pt idx="937">
                  <c:v>3.1233333333333335</c:v>
                </c:pt>
                <c:pt idx="938">
                  <c:v>3.1266666666666665</c:v>
                </c:pt>
                <c:pt idx="939">
                  <c:v>3.13</c:v>
                </c:pt>
                <c:pt idx="940">
                  <c:v>3.1333333333333333</c:v>
                </c:pt>
                <c:pt idx="941">
                  <c:v>3.1366666666666667</c:v>
                </c:pt>
                <c:pt idx="942">
                  <c:v>3.14</c:v>
                </c:pt>
                <c:pt idx="943">
                  <c:v>3.1433333333333335</c:v>
                </c:pt>
                <c:pt idx="944">
                  <c:v>3.1466666666666665</c:v>
                </c:pt>
                <c:pt idx="945">
                  <c:v>3.15</c:v>
                </c:pt>
                <c:pt idx="946">
                  <c:v>3.1533333333333333</c:v>
                </c:pt>
                <c:pt idx="947">
                  <c:v>3.1566666666666667</c:v>
                </c:pt>
                <c:pt idx="948">
                  <c:v>3.16</c:v>
                </c:pt>
                <c:pt idx="949">
                  <c:v>3.1633333333333336</c:v>
                </c:pt>
                <c:pt idx="950">
                  <c:v>3.1666666666666665</c:v>
                </c:pt>
                <c:pt idx="951">
                  <c:v>3.17</c:v>
                </c:pt>
                <c:pt idx="952">
                  <c:v>3.1733333333333333</c:v>
                </c:pt>
                <c:pt idx="953">
                  <c:v>3.1766666666666667</c:v>
                </c:pt>
                <c:pt idx="954">
                  <c:v>3.18</c:v>
                </c:pt>
                <c:pt idx="955">
                  <c:v>3.1833333333333331</c:v>
                </c:pt>
                <c:pt idx="956">
                  <c:v>3.1866666666666665</c:v>
                </c:pt>
                <c:pt idx="957">
                  <c:v>3.19</c:v>
                </c:pt>
                <c:pt idx="958">
                  <c:v>3.1933333333333334</c:v>
                </c:pt>
                <c:pt idx="959">
                  <c:v>3.1966666666666668</c:v>
                </c:pt>
                <c:pt idx="960">
                  <c:v>3.2</c:v>
                </c:pt>
                <c:pt idx="961">
                  <c:v>3.2033333333333331</c:v>
                </c:pt>
                <c:pt idx="962">
                  <c:v>3.2066666666666666</c:v>
                </c:pt>
                <c:pt idx="963">
                  <c:v>3.21</c:v>
                </c:pt>
                <c:pt idx="964">
                  <c:v>3.2133333333333334</c:v>
                </c:pt>
                <c:pt idx="965">
                  <c:v>3.2166666666666668</c:v>
                </c:pt>
                <c:pt idx="966">
                  <c:v>3.22</c:v>
                </c:pt>
                <c:pt idx="967">
                  <c:v>3.2233333333333332</c:v>
                </c:pt>
                <c:pt idx="968">
                  <c:v>3.2266666666666666</c:v>
                </c:pt>
                <c:pt idx="969">
                  <c:v>3.23</c:v>
                </c:pt>
                <c:pt idx="970">
                  <c:v>3.2333333333333334</c:v>
                </c:pt>
                <c:pt idx="971">
                  <c:v>3.2366666666666668</c:v>
                </c:pt>
                <c:pt idx="972">
                  <c:v>3.24</c:v>
                </c:pt>
                <c:pt idx="973">
                  <c:v>3.2433333333333332</c:v>
                </c:pt>
                <c:pt idx="974">
                  <c:v>3.2466666666666666</c:v>
                </c:pt>
                <c:pt idx="975">
                  <c:v>3.25</c:v>
                </c:pt>
                <c:pt idx="976">
                  <c:v>3.2533333333333334</c:v>
                </c:pt>
                <c:pt idx="977">
                  <c:v>3.2566666666666668</c:v>
                </c:pt>
                <c:pt idx="978">
                  <c:v>3.26</c:v>
                </c:pt>
                <c:pt idx="979">
                  <c:v>3.2633333333333332</c:v>
                </c:pt>
                <c:pt idx="980">
                  <c:v>3.2666666666666666</c:v>
                </c:pt>
                <c:pt idx="981">
                  <c:v>3.27</c:v>
                </c:pt>
                <c:pt idx="982">
                  <c:v>3.2733333333333334</c:v>
                </c:pt>
                <c:pt idx="983">
                  <c:v>3.2766666666666668</c:v>
                </c:pt>
                <c:pt idx="984">
                  <c:v>3.28</c:v>
                </c:pt>
                <c:pt idx="985">
                  <c:v>3.2833333333333332</c:v>
                </c:pt>
                <c:pt idx="986">
                  <c:v>3.2866666666666666</c:v>
                </c:pt>
                <c:pt idx="987">
                  <c:v>3.29</c:v>
                </c:pt>
                <c:pt idx="988">
                  <c:v>3.2933333333333334</c:v>
                </c:pt>
                <c:pt idx="989">
                  <c:v>3.2966666666666669</c:v>
                </c:pt>
                <c:pt idx="990">
                  <c:v>3.3</c:v>
                </c:pt>
                <c:pt idx="991">
                  <c:v>3.3033333333333332</c:v>
                </c:pt>
                <c:pt idx="992">
                  <c:v>3.3066666666666666</c:v>
                </c:pt>
                <c:pt idx="993">
                  <c:v>3.31</c:v>
                </c:pt>
                <c:pt idx="994">
                  <c:v>3.3133333333333335</c:v>
                </c:pt>
                <c:pt idx="995">
                  <c:v>3.3166666666666669</c:v>
                </c:pt>
                <c:pt idx="996">
                  <c:v>3.32</c:v>
                </c:pt>
                <c:pt idx="997">
                  <c:v>3.3233333333333333</c:v>
                </c:pt>
                <c:pt idx="998">
                  <c:v>3.3266666666666667</c:v>
                </c:pt>
                <c:pt idx="999">
                  <c:v>3.33</c:v>
                </c:pt>
                <c:pt idx="1000">
                  <c:v>3.3333333333333335</c:v>
                </c:pt>
                <c:pt idx="1001">
                  <c:v>3.3366666666666664</c:v>
                </c:pt>
                <c:pt idx="1002">
                  <c:v>3.34</c:v>
                </c:pt>
                <c:pt idx="1003">
                  <c:v>3.3433333333333333</c:v>
                </c:pt>
                <c:pt idx="1004">
                  <c:v>3.3466666666666667</c:v>
                </c:pt>
                <c:pt idx="1005">
                  <c:v>3.35</c:v>
                </c:pt>
                <c:pt idx="1006">
                  <c:v>3.3533333333333335</c:v>
                </c:pt>
                <c:pt idx="1007">
                  <c:v>3.3566666666666665</c:v>
                </c:pt>
                <c:pt idx="1008">
                  <c:v>3.36</c:v>
                </c:pt>
                <c:pt idx="1009">
                  <c:v>3.3633333333333333</c:v>
                </c:pt>
                <c:pt idx="1010">
                  <c:v>3.3666666666666667</c:v>
                </c:pt>
                <c:pt idx="1011">
                  <c:v>3.37</c:v>
                </c:pt>
                <c:pt idx="1012">
                  <c:v>3.3733333333333335</c:v>
                </c:pt>
                <c:pt idx="1013">
                  <c:v>3.3766666666666665</c:v>
                </c:pt>
                <c:pt idx="1014">
                  <c:v>3.38</c:v>
                </c:pt>
                <c:pt idx="1015">
                  <c:v>3.3833333333333333</c:v>
                </c:pt>
                <c:pt idx="1016">
                  <c:v>3.3866666666666667</c:v>
                </c:pt>
                <c:pt idx="1017">
                  <c:v>3.39</c:v>
                </c:pt>
                <c:pt idx="1018">
                  <c:v>3.3933333333333335</c:v>
                </c:pt>
                <c:pt idx="1019">
                  <c:v>3.3966666666666665</c:v>
                </c:pt>
                <c:pt idx="1020">
                  <c:v>3.4</c:v>
                </c:pt>
                <c:pt idx="1021">
                  <c:v>3.4033333333333333</c:v>
                </c:pt>
                <c:pt idx="1022">
                  <c:v>3.4066666666666667</c:v>
                </c:pt>
                <c:pt idx="1023">
                  <c:v>3.41</c:v>
                </c:pt>
                <c:pt idx="1024">
                  <c:v>3.4133333333333336</c:v>
                </c:pt>
                <c:pt idx="1025">
                  <c:v>3.4166666666666665</c:v>
                </c:pt>
                <c:pt idx="1026">
                  <c:v>3.42</c:v>
                </c:pt>
                <c:pt idx="1027">
                  <c:v>3.4233333333333333</c:v>
                </c:pt>
                <c:pt idx="1028">
                  <c:v>3.4266666666666667</c:v>
                </c:pt>
                <c:pt idx="1029">
                  <c:v>3.43</c:v>
                </c:pt>
                <c:pt idx="1030">
                  <c:v>3.4333333333333331</c:v>
                </c:pt>
                <c:pt idx="1031">
                  <c:v>3.4366666666666665</c:v>
                </c:pt>
                <c:pt idx="1032">
                  <c:v>3.44</c:v>
                </c:pt>
                <c:pt idx="1033">
                  <c:v>3.4433333333333334</c:v>
                </c:pt>
                <c:pt idx="1034">
                  <c:v>3.4466666666666668</c:v>
                </c:pt>
                <c:pt idx="1035">
                  <c:v>3.45</c:v>
                </c:pt>
                <c:pt idx="1036">
                  <c:v>3.4533333333333331</c:v>
                </c:pt>
                <c:pt idx="1037">
                  <c:v>3.4566666666666666</c:v>
                </c:pt>
                <c:pt idx="1038">
                  <c:v>3.46</c:v>
                </c:pt>
                <c:pt idx="1039">
                  <c:v>3.4633333333333334</c:v>
                </c:pt>
                <c:pt idx="1040">
                  <c:v>3.4666666666666668</c:v>
                </c:pt>
                <c:pt idx="1041">
                  <c:v>3.47</c:v>
                </c:pt>
                <c:pt idx="1042">
                  <c:v>3.4733333333333332</c:v>
                </c:pt>
                <c:pt idx="1043">
                  <c:v>3.4766666666666666</c:v>
                </c:pt>
                <c:pt idx="1044">
                  <c:v>3.48</c:v>
                </c:pt>
                <c:pt idx="1045">
                  <c:v>3.4833333333333334</c:v>
                </c:pt>
                <c:pt idx="1046">
                  <c:v>3.4866666666666668</c:v>
                </c:pt>
                <c:pt idx="1047">
                  <c:v>3.49</c:v>
                </c:pt>
                <c:pt idx="1048">
                  <c:v>3.4933333333333332</c:v>
                </c:pt>
                <c:pt idx="1049">
                  <c:v>3.4966666666666666</c:v>
                </c:pt>
                <c:pt idx="1050">
                  <c:v>3.5</c:v>
                </c:pt>
                <c:pt idx="1051">
                  <c:v>3.5033333333333334</c:v>
                </c:pt>
                <c:pt idx="1052">
                  <c:v>3.5066666666666668</c:v>
                </c:pt>
                <c:pt idx="1053">
                  <c:v>3.51</c:v>
                </c:pt>
                <c:pt idx="1054">
                  <c:v>3.5133333333333332</c:v>
                </c:pt>
                <c:pt idx="1055">
                  <c:v>3.5166666666666666</c:v>
                </c:pt>
                <c:pt idx="1056">
                  <c:v>3.52</c:v>
                </c:pt>
                <c:pt idx="1057">
                  <c:v>3.5233333333333334</c:v>
                </c:pt>
                <c:pt idx="1058">
                  <c:v>3.5266666666666668</c:v>
                </c:pt>
                <c:pt idx="1059">
                  <c:v>3.53</c:v>
                </c:pt>
                <c:pt idx="1060">
                  <c:v>3.5333333333333332</c:v>
                </c:pt>
                <c:pt idx="1061">
                  <c:v>3.5366666666666666</c:v>
                </c:pt>
                <c:pt idx="1062">
                  <c:v>3.54</c:v>
                </c:pt>
                <c:pt idx="1063">
                  <c:v>3.5433333333333334</c:v>
                </c:pt>
                <c:pt idx="1064">
                  <c:v>3.5466666666666669</c:v>
                </c:pt>
                <c:pt idx="1065">
                  <c:v>3.55</c:v>
                </c:pt>
                <c:pt idx="1066">
                  <c:v>3.5533333333333332</c:v>
                </c:pt>
                <c:pt idx="1067">
                  <c:v>3.5566666666666666</c:v>
                </c:pt>
                <c:pt idx="1068">
                  <c:v>3.56</c:v>
                </c:pt>
                <c:pt idx="1069">
                  <c:v>3.5633333333333335</c:v>
                </c:pt>
                <c:pt idx="1070">
                  <c:v>3.5666666666666669</c:v>
                </c:pt>
                <c:pt idx="1071">
                  <c:v>3.57</c:v>
                </c:pt>
                <c:pt idx="1072">
                  <c:v>3.5733333333333333</c:v>
                </c:pt>
                <c:pt idx="1073">
                  <c:v>3.5766666666666667</c:v>
                </c:pt>
                <c:pt idx="1074">
                  <c:v>3.58</c:v>
                </c:pt>
                <c:pt idx="1075">
                  <c:v>3.5833333333333335</c:v>
                </c:pt>
                <c:pt idx="1076">
                  <c:v>3.5866666666666664</c:v>
                </c:pt>
                <c:pt idx="1077">
                  <c:v>3.59</c:v>
                </c:pt>
                <c:pt idx="1078">
                  <c:v>3.5933333333333333</c:v>
                </c:pt>
                <c:pt idx="1079">
                  <c:v>3.5966666666666667</c:v>
                </c:pt>
                <c:pt idx="1080">
                  <c:v>3.6</c:v>
                </c:pt>
                <c:pt idx="1081">
                  <c:v>3.6033333333333335</c:v>
                </c:pt>
                <c:pt idx="1082">
                  <c:v>3.6066666666666665</c:v>
                </c:pt>
                <c:pt idx="1083">
                  <c:v>3.61</c:v>
                </c:pt>
                <c:pt idx="1084">
                  <c:v>3.6133333333333333</c:v>
                </c:pt>
                <c:pt idx="1085">
                  <c:v>3.6166666666666667</c:v>
                </c:pt>
                <c:pt idx="1086">
                  <c:v>3.62</c:v>
                </c:pt>
                <c:pt idx="1087">
                  <c:v>3.6233333333333335</c:v>
                </c:pt>
                <c:pt idx="1088">
                  <c:v>3.6266666666666665</c:v>
                </c:pt>
                <c:pt idx="1089">
                  <c:v>3.63</c:v>
                </c:pt>
                <c:pt idx="1090">
                  <c:v>3.6333333333333333</c:v>
                </c:pt>
                <c:pt idx="1091">
                  <c:v>3.6366666666666667</c:v>
                </c:pt>
                <c:pt idx="1092">
                  <c:v>3.64</c:v>
                </c:pt>
                <c:pt idx="1093">
                  <c:v>3.6433333333333335</c:v>
                </c:pt>
                <c:pt idx="1094">
                  <c:v>3.6466666666666665</c:v>
                </c:pt>
                <c:pt idx="1095">
                  <c:v>3.65</c:v>
                </c:pt>
                <c:pt idx="1096">
                  <c:v>3.6533333333333333</c:v>
                </c:pt>
                <c:pt idx="1097">
                  <c:v>3.6566666666666667</c:v>
                </c:pt>
                <c:pt idx="1098">
                  <c:v>3.66</c:v>
                </c:pt>
                <c:pt idx="1099">
                  <c:v>3.6633333333333336</c:v>
                </c:pt>
                <c:pt idx="1100">
                  <c:v>3.6666666666666665</c:v>
                </c:pt>
                <c:pt idx="1101">
                  <c:v>3.67</c:v>
                </c:pt>
                <c:pt idx="1102">
                  <c:v>3.6733333333333333</c:v>
                </c:pt>
                <c:pt idx="1103">
                  <c:v>3.6766666666666667</c:v>
                </c:pt>
                <c:pt idx="1104">
                  <c:v>3.68</c:v>
                </c:pt>
                <c:pt idx="1105">
                  <c:v>3.6833333333333331</c:v>
                </c:pt>
                <c:pt idx="1106">
                  <c:v>3.6866666666666665</c:v>
                </c:pt>
                <c:pt idx="1107">
                  <c:v>3.69</c:v>
                </c:pt>
                <c:pt idx="1108">
                  <c:v>3.6933333333333334</c:v>
                </c:pt>
                <c:pt idx="1109">
                  <c:v>3.6966666666666668</c:v>
                </c:pt>
                <c:pt idx="1110">
                  <c:v>3.7</c:v>
                </c:pt>
                <c:pt idx="1111">
                  <c:v>3.7033333333333331</c:v>
                </c:pt>
                <c:pt idx="1112">
                  <c:v>3.7066666666666666</c:v>
                </c:pt>
                <c:pt idx="1113">
                  <c:v>3.71</c:v>
                </c:pt>
                <c:pt idx="1114">
                  <c:v>3.7133333333333334</c:v>
                </c:pt>
                <c:pt idx="1115">
                  <c:v>3.7166666666666668</c:v>
                </c:pt>
                <c:pt idx="1116">
                  <c:v>3.72</c:v>
                </c:pt>
                <c:pt idx="1117">
                  <c:v>3.7233333333333332</c:v>
                </c:pt>
                <c:pt idx="1118">
                  <c:v>3.7266666666666666</c:v>
                </c:pt>
                <c:pt idx="1119">
                  <c:v>3.73</c:v>
                </c:pt>
                <c:pt idx="1120">
                  <c:v>3.7333333333333334</c:v>
                </c:pt>
                <c:pt idx="1121">
                  <c:v>3.7366666666666668</c:v>
                </c:pt>
                <c:pt idx="1122">
                  <c:v>3.74</c:v>
                </c:pt>
                <c:pt idx="1123">
                  <c:v>3.7433333333333332</c:v>
                </c:pt>
                <c:pt idx="1124">
                  <c:v>3.7466666666666666</c:v>
                </c:pt>
                <c:pt idx="1125">
                  <c:v>3.75</c:v>
                </c:pt>
                <c:pt idx="1126">
                  <c:v>3.7533333333333334</c:v>
                </c:pt>
                <c:pt idx="1127">
                  <c:v>3.7566666666666668</c:v>
                </c:pt>
                <c:pt idx="1128">
                  <c:v>3.76</c:v>
                </c:pt>
                <c:pt idx="1129">
                  <c:v>3.7633333333333332</c:v>
                </c:pt>
                <c:pt idx="1130">
                  <c:v>3.7666666666666666</c:v>
                </c:pt>
                <c:pt idx="1131">
                  <c:v>3.77</c:v>
                </c:pt>
                <c:pt idx="1132">
                  <c:v>3.7733333333333334</c:v>
                </c:pt>
                <c:pt idx="1133">
                  <c:v>3.7766666666666668</c:v>
                </c:pt>
                <c:pt idx="1134">
                  <c:v>3.78</c:v>
                </c:pt>
                <c:pt idx="1135">
                  <c:v>3.7833333333333332</c:v>
                </c:pt>
                <c:pt idx="1136">
                  <c:v>3.7866666666666666</c:v>
                </c:pt>
                <c:pt idx="1137">
                  <c:v>3.79</c:v>
                </c:pt>
                <c:pt idx="1138">
                  <c:v>3.7933333333333334</c:v>
                </c:pt>
                <c:pt idx="1139">
                  <c:v>3.7966666666666669</c:v>
                </c:pt>
                <c:pt idx="1140">
                  <c:v>3.8</c:v>
                </c:pt>
                <c:pt idx="1141">
                  <c:v>3.8033333333333332</c:v>
                </c:pt>
                <c:pt idx="1142">
                  <c:v>3.8066666666666666</c:v>
                </c:pt>
                <c:pt idx="1143">
                  <c:v>3.81</c:v>
                </c:pt>
                <c:pt idx="1144">
                  <c:v>3.8133333333333335</c:v>
                </c:pt>
                <c:pt idx="1145">
                  <c:v>3.8166666666666669</c:v>
                </c:pt>
                <c:pt idx="1146">
                  <c:v>3.82</c:v>
                </c:pt>
                <c:pt idx="1147">
                  <c:v>3.8233333333333333</c:v>
                </c:pt>
                <c:pt idx="1148">
                  <c:v>3.8266666666666667</c:v>
                </c:pt>
                <c:pt idx="1149">
                  <c:v>3.83</c:v>
                </c:pt>
                <c:pt idx="1150">
                  <c:v>3.8333333333333335</c:v>
                </c:pt>
                <c:pt idx="1151">
                  <c:v>3.8366666666666664</c:v>
                </c:pt>
                <c:pt idx="1152">
                  <c:v>3.84</c:v>
                </c:pt>
                <c:pt idx="1153">
                  <c:v>3.8433333333333333</c:v>
                </c:pt>
                <c:pt idx="1154">
                  <c:v>3.8466666666666667</c:v>
                </c:pt>
                <c:pt idx="1155">
                  <c:v>3.85</c:v>
                </c:pt>
                <c:pt idx="1156">
                  <c:v>3.8533333333333335</c:v>
                </c:pt>
                <c:pt idx="1157">
                  <c:v>3.8566666666666665</c:v>
                </c:pt>
                <c:pt idx="1158">
                  <c:v>3.86</c:v>
                </c:pt>
                <c:pt idx="1159">
                  <c:v>3.8633333333333333</c:v>
                </c:pt>
                <c:pt idx="1160">
                  <c:v>3.8666666666666667</c:v>
                </c:pt>
                <c:pt idx="1161">
                  <c:v>3.87</c:v>
                </c:pt>
                <c:pt idx="1162">
                  <c:v>3.8733333333333335</c:v>
                </c:pt>
                <c:pt idx="1163">
                  <c:v>3.8766666666666665</c:v>
                </c:pt>
                <c:pt idx="1164">
                  <c:v>3.88</c:v>
                </c:pt>
                <c:pt idx="1165">
                  <c:v>3.8833333333333333</c:v>
                </c:pt>
                <c:pt idx="1166">
                  <c:v>3.8866666666666667</c:v>
                </c:pt>
                <c:pt idx="1167">
                  <c:v>3.89</c:v>
                </c:pt>
                <c:pt idx="1168">
                  <c:v>3.8933333333333335</c:v>
                </c:pt>
                <c:pt idx="1169">
                  <c:v>3.8966666666666665</c:v>
                </c:pt>
                <c:pt idx="1170">
                  <c:v>3.9</c:v>
                </c:pt>
                <c:pt idx="1171">
                  <c:v>3.9033333333333333</c:v>
                </c:pt>
                <c:pt idx="1172">
                  <c:v>3.9066666666666667</c:v>
                </c:pt>
                <c:pt idx="1173">
                  <c:v>3.91</c:v>
                </c:pt>
                <c:pt idx="1174">
                  <c:v>3.9133333333333336</c:v>
                </c:pt>
                <c:pt idx="1175">
                  <c:v>3.9166666666666665</c:v>
                </c:pt>
                <c:pt idx="1176">
                  <c:v>3.92</c:v>
                </c:pt>
                <c:pt idx="1177">
                  <c:v>3.9233333333333333</c:v>
                </c:pt>
                <c:pt idx="1178">
                  <c:v>3.9266666666666667</c:v>
                </c:pt>
                <c:pt idx="1179">
                  <c:v>3.93</c:v>
                </c:pt>
                <c:pt idx="1180">
                  <c:v>3.9333333333333331</c:v>
                </c:pt>
                <c:pt idx="1181">
                  <c:v>3.9366666666666665</c:v>
                </c:pt>
                <c:pt idx="1182">
                  <c:v>3.94</c:v>
                </c:pt>
                <c:pt idx="1183">
                  <c:v>3.9433333333333334</c:v>
                </c:pt>
                <c:pt idx="1184">
                  <c:v>3.9466666666666668</c:v>
                </c:pt>
                <c:pt idx="1185">
                  <c:v>3.95</c:v>
                </c:pt>
                <c:pt idx="1186">
                  <c:v>3.9533333333333331</c:v>
                </c:pt>
                <c:pt idx="1187">
                  <c:v>3.9566666666666666</c:v>
                </c:pt>
                <c:pt idx="1188">
                  <c:v>3.96</c:v>
                </c:pt>
                <c:pt idx="1189">
                  <c:v>3.9633333333333334</c:v>
                </c:pt>
                <c:pt idx="1190">
                  <c:v>3.9666666666666668</c:v>
                </c:pt>
                <c:pt idx="1191">
                  <c:v>3.97</c:v>
                </c:pt>
                <c:pt idx="1192">
                  <c:v>3.9733333333333332</c:v>
                </c:pt>
                <c:pt idx="1193">
                  <c:v>3.9766666666666666</c:v>
                </c:pt>
                <c:pt idx="1194">
                  <c:v>3.98</c:v>
                </c:pt>
                <c:pt idx="1195">
                  <c:v>3.9833333333333334</c:v>
                </c:pt>
                <c:pt idx="1196">
                  <c:v>3.9866666666666668</c:v>
                </c:pt>
                <c:pt idx="1197">
                  <c:v>3.99</c:v>
                </c:pt>
                <c:pt idx="1198">
                  <c:v>3.9933333333333332</c:v>
                </c:pt>
                <c:pt idx="1199">
                  <c:v>3.9966666666666666</c:v>
                </c:pt>
                <c:pt idx="1200">
                  <c:v>4</c:v>
                </c:pt>
                <c:pt idx="1201">
                  <c:v>4.003333333333333</c:v>
                </c:pt>
                <c:pt idx="1202">
                  <c:v>4.0066666666666668</c:v>
                </c:pt>
                <c:pt idx="1203">
                  <c:v>4.01</c:v>
                </c:pt>
                <c:pt idx="1204">
                  <c:v>4.0133333333333336</c:v>
                </c:pt>
                <c:pt idx="1205">
                  <c:v>4.0166666666666666</c:v>
                </c:pt>
                <c:pt idx="1206">
                  <c:v>4.0199999999999996</c:v>
                </c:pt>
                <c:pt idx="1207">
                  <c:v>4.0233333333333334</c:v>
                </c:pt>
                <c:pt idx="1208">
                  <c:v>4.0266666666666664</c:v>
                </c:pt>
                <c:pt idx="1209">
                  <c:v>4.03</c:v>
                </c:pt>
                <c:pt idx="1210">
                  <c:v>4.0333333333333332</c:v>
                </c:pt>
                <c:pt idx="1211">
                  <c:v>4.0366666666666671</c:v>
                </c:pt>
                <c:pt idx="1212">
                  <c:v>4.04</c:v>
                </c:pt>
                <c:pt idx="1213">
                  <c:v>4.043333333333333</c:v>
                </c:pt>
                <c:pt idx="1214">
                  <c:v>4.0466666666666669</c:v>
                </c:pt>
                <c:pt idx="1215">
                  <c:v>4.05</c:v>
                </c:pt>
                <c:pt idx="1216">
                  <c:v>4.0533333333333337</c:v>
                </c:pt>
                <c:pt idx="1217">
                  <c:v>4.0566666666666666</c:v>
                </c:pt>
                <c:pt idx="1218">
                  <c:v>4.0599999999999996</c:v>
                </c:pt>
                <c:pt idx="1219">
                  <c:v>4.0633333333333335</c:v>
                </c:pt>
                <c:pt idx="1220">
                  <c:v>4.0666666666666664</c:v>
                </c:pt>
                <c:pt idx="1221">
                  <c:v>4.07</c:v>
                </c:pt>
                <c:pt idx="1222">
                  <c:v>4.0733333333333333</c:v>
                </c:pt>
                <c:pt idx="1223">
                  <c:v>4.0766666666666671</c:v>
                </c:pt>
                <c:pt idx="1224">
                  <c:v>4.08</c:v>
                </c:pt>
                <c:pt idx="1225">
                  <c:v>4.083333333333333</c:v>
                </c:pt>
                <c:pt idx="1226">
                  <c:v>4.0866666666666669</c:v>
                </c:pt>
                <c:pt idx="1227">
                  <c:v>4.09</c:v>
                </c:pt>
                <c:pt idx="1228">
                  <c:v>4.0933333333333337</c:v>
                </c:pt>
                <c:pt idx="1229">
                  <c:v>4.0966666666666667</c:v>
                </c:pt>
                <c:pt idx="1230">
                  <c:v>4.0999999999999996</c:v>
                </c:pt>
                <c:pt idx="1231">
                  <c:v>4.1033333333333335</c:v>
                </c:pt>
                <c:pt idx="1232">
                  <c:v>4.1066666666666665</c:v>
                </c:pt>
                <c:pt idx="1233">
                  <c:v>4.1100000000000003</c:v>
                </c:pt>
                <c:pt idx="1234">
                  <c:v>4.1133333333333333</c:v>
                </c:pt>
                <c:pt idx="1235">
                  <c:v>4.1166666666666663</c:v>
                </c:pt>
                <c:pt idx="1236">
                  <c:v>4.12</c:v>
                </c:pt>
                <c:pt idx="1237">
                  <c:v>4.1233333333333331</c:v>
                </c:pt>
                <c:pt idx="1238">
                  <c:v>4.1266666666666669</c:v>
                </c:pt>
                <c:pt idx="1239">
                  <c:v>4.13</c:v>
                </c:pt>
                <c:pt idx="1240">
                  <c:v>4.1333333333333337</c:v>
                </c:pt>
                <c:pt idx="1241">
                  <c:v>4.1366666666666667</c:v>
                </c:pt>
                <c:pt idx="1242">
                  <c:v>4.1399999999999997</c:v>
                </c:pt>
                <c:pt idx="1243">
                  <c:v>4.1433333333333335</c:v>
                </c:pt>
                <c:pt idx="1244">
                  <c:v>4.1466666666666665</c:v>
                </c:pt>
                <c:pt idx="1245">
                  <c:v>4.1500000000000004</c:v>
                </c:pt>
                <c:pt idx="1246">
                  <c:v>4.1533333333333333</c:v>
                </c:pt>
                <c:pt idx="1247">
                  <c:v>4.1566666666666663</c:v>
                </c:pt>
                <c:pt idx="1248">
                  <c:v>4.16</c:v>
                </c:pt>
                <c:pt idx="1249">
                  <c:v>4.1633333333333331</c:v>
                </c:pt>
                <c:pt idx="1250">
                  <c:v>4.166666666666667</c:v>
                </c:pt>
                <c:pt idx="1251">
                  <c:v>4.17</c:v>
                </c:pt>
                <c:pt idx="1252">
                  <c:v>4.1733333333333329</c:v>
                </c:pt>
                <c:pt idx="1253">
                  <c:v>4.1766666666666667</c:v>
                </c:pt>
                <c:pt idx="1254">
                  <c:v>4.18</c:v>
                </c:pt>
                <c:pt idx="1255">
                  <c:v>4.1833333333333336</c:v>
                </c:pt>
                <c:pt idx="1256">
                  <c:v>4.1866666666666665</c:v>
                </c:pt>
                <c:pt idx="1257">
                  <c:v>4.1900000000000004</c:v>
                </c:pt>
                <c:pt idx="1258">
                  <c:v>4.1933333333333334</c:v>
                </c:pt>
                <c:pt idx="1259">
                  <c:v>4.1966666666666663</c:v>
                </c:pt>
                <c:pt idx="1260">
                  <c:v>4.2</c:v>
                </c:pt>
                <c:pt idx="1261">
                  <c:v>4.2033333333333331</c:v>
                </c:pt>
                <c:pt idx="1262">
                  <c:v>4.206666666666667</c:v>
                </c:pt>
                <c:pt idx="1263">
                  <c:v>4.21</c:v>
                </c:pt>
                <c:pt idx="1264">
                  <c:v>4.2133333333333329</c:v>
                </c:pt>
                <c:pt idx="1265">
                  <c:v>4.2166666666666668</c:v>
                </c:pt>
                <c:pt idx="1266">
                  <c:v>4.22</c:v>
                </c:pt>
                <c:pt idx="1267">
                  <c:v>4.2233333333333336</c:v>
                </c:pt>
                <c:pt idx="1268">
                  <c:v>4.2266666666666666</c:v>
                </c:pt>
                <c:pt idx="1269">
                  <c:v>4.2300000000000004</c:v>
                </c:pt>
                <c:pt idx="1270">
                  <c:v>4.2333333333333334</c:v>
                </c:pt>
                <c:pt idx="1271">
                  <c:v>4.2366666666666664</c:v>
                </c:pt>
                <c:pt idx="1272">
                  <c:v>4.24</c:v>
                </c:pt>
                <c:pt idx="1273">
                  <c:v>4.2433333333333332</c:v>
                </c:pt>
                <c:pt idx="1274">
                  <c:v>4.246666666666667</c:v>
                </c:pt>
                <c:pt idx="1275">
                  <c:v>4.25</c:v>
                </c:pt>
                <c:pt idx="1276">
                  <c:v>4.253333333333333</c:v>
                </c:pt>
                <c:pt idx="1277">
                  <c:v>4.2566666666666668</c:v>
                </c:pt>
                <c:pt idx="1278">
                  <c:v>4.26</c:v>
                </c:pt>
                <c:pt idx="1279">
                  <c:v>4.2633333333333336</c:v>
                </c:pt>
                <c:pt idx="1280">
                  <c:v>4.2666666666666666</c:v>
                </c:pt>
                <c:pt idx="1281">
                  <c:v>4.2699999999999996</c:v>
                </c:pt>
                <c:pt idx="1282">
                  <c:v>4.2733333333333334</c:v>
                </c:pt>
                <c:pt idx="1283">
                  <c:v>4.2766666666666664</c:v>
                </c:pt>
                <c:pt idx="1284">
                  <c:v>4.28</c:v>
                </c:pt>
                <c:pt idx="1285">
                  <c:v>4.2833333333333332</c:v>
                </c:pt>
                <c:pt idx="1286">
                  <c:v>4.2866666666666671</c:v>
                </c:pt>
                <c:pt idx="1287">
                  <c:v>4.29</c:v>
                </c:pt>
                <c:pt idx="1288">
                  <c:v>4.293333333333333</c:v>
                </c:pt>
                <c:pt idx="1289">
                  <c:v>4.2966666666666669</c:v>
                </c:pt>
                <c:pt idx="1290">
                  <c:v>4.3</c:v>
                </c:pt>
                <c:pt idx="1291">
                  <c:v>4.3033333333333337</c:v>
                </c:pt>
                <c:pt idx="1292">
                  <c:v>4.3066666666666666</c:v>
                </c:pt>
                <c:pt idx="1293">
                  <c:v>4.3099999999999996</c:v>
                </c:pt>
                <c:pt idx="1294">
                  <c:v>4.3133333333333335</c:v>
                </c:pt>
                <c:pt idx="1295">
                  <c:v>4.3166666666666664</c:v>
                </c:pt>
                <c:pt idx="1296">
                  <c:v>4.32</c:v>
                </c:pt>
                <c:pt idx="1297">
                  <c:v>4.3233333333333333</c:v>
                </c:pt>
                <c:pt idx="1298">
                  <c:v>4.3266666666666671</c:v>
                </c:pt>
                <c:pt idx="1299">
                  <c:v>4.33</c:v>
                </c:pt>
                <c:pt idx="1300">
                  <c:v>4.333333333333333</c:v>
                </c:pt>
                <c:pt idx="1301">
                  <c:v>4.3366666666666669</c:v>
                </c:pt>
                <c:pt idx="1302">
                  <c:v>4.34</c:v>
                </c:pt>
                <c:pt idx="1303">
                  <c:v>4.3433333333333337</c:v>
                </c:pt>
                <c:pt idx="1304">
                  <c:v>4.3466666666666667</c:v>
                </c:pt>
                <c:pt idx="1305">
                  <c:v>4.3499999999999996</c:v>
                </c:pt>
                <c:pt idx="1306">
                  <c:v>4.3533333333333335</c:v>
                </c:pt>
                <c:pt idx="1307">
                  <c:v>4.3566666666666665</c:v>
                </c:pt>
                <c:pt idx="1308">
                  <c:v>4.3600000000000003</c:v>
                </c:pt>
                <c:pt idx="1309">
                  <c:v>4.3633333333333333</c:v>
                </c:pt>
                <c:pt idx="1310">
                  <c:v>4.3666666666666663</c:v>
                </c:pt>
                <c:pt idx="1311">
                  <c:v>4.37</c:v>
                </c:pt>
                <c:pt idx="1312">
                  <c:v>4.3733333333333331</c:v>
                </c:pt>
                <c:pt idx="1313">
                  <c:v>4.3766666666666669</c:v>
                </c:pt>
                <c:pt idx="1314">
                  <c:v>4.38</c:v>
                </c:pt>
                <c:pt idx="1315">
                  <c:v>4.3833333333333337</c:v>
                </c:pt>
                <c:pt idx="1316">
                  <c:v>4.3866666666666667</c:v>
                </c:pt>
                <c:pt idx="1317">
                  <c:v>4.3899999999999997</c:v>
                </c:pt>
                <c:pt idx="1318">
                  <c:v>4.3933333333333335</c:v>
                </c:pt>
                <c:pt idx="1319">
                  <c:v>4.3966666666666665</c:v>
                </c:pt>
                <c:pt idx="1320">
                  <c:v>4.4000000000000004</c:v>
                </c:pt>
                <c:pt idx="1321">
                  <c:v>4.4033333333333333</c:v>
                </c:pt>
                <c:pt idx="1322">
                  <c:v>4.4066666666666663</c:v>
                </c:pt>
                <c:pt idx="1323">
                  <c:v>4.41</c:v>
                </c:pt>
                <c:pt idx="1324">
                  <c:v>4.4133333333333331</c:v>
                </c:pt>
                <c:pt idx="1325">
                  <c:v>4.416666666666667</c:v>
                </c:pt>
                <c:pt idx="1326">
                  <c:v>4.42</c:v>
                </c:pt>
                <c:pt idx="1327">
                  <c:v>4.4233333333333329</c:v>
                </c:pt>
                <c:pt idx="1328">
                  <c:v>4.4266666666666667</c:v>
                </c:pt>
                <c:pt idx="1329">
                  <c:v>4.43</c:v>
                </c:pt>
                <c:pt idx="1330">
                  <c:v>4.4333333333333336</c:v>
                </c:pt>
                <c:pt idx="1331">
                  <c:v>4.4366666666666665</c:v>
                </c:pt>
                <c:pt idx="1332">
                  <c:v>4.4400000000000004</c:v>
                </c:pt>
                <c:pt idx="1333">
                  <c:v>4.4433333333333334</c:v>
                </c:pt>
                <c:pt idx="1334">
                  <c:v>4.4466666666666663</c:v>
                </c:pt>
                <c:pt idx="1335">
                  <c:v>4.45</c:v>
                </c:pt>
                <c:pt idx="1336">
                  <c:v>4.4533333333333331</c:v>
                </c:pt>
                <c:pt idx="1337">
                  <c:v>4.456666666666667</c:v>
                </c:pt>
                <c:pt idx="1338">
                  <c:v>4.46</c:v>
                </c:pt>
                <c:pt idx="1339">
                  <c:v>4.4633333333333329</c:v>
                </c:pt>
                <c:pt idx="1340">
                  <c:v>4.4666666666666668</c:v>
                </c:pt>
                <c:pt idx="1341">
                  <c:v>4.47</c:v>
                </c:pt>
                <c:pt idx="1342">
                  <c:v>4.4733333333333336</c:v>
                </c:pt>
                <c:pt idx="1343">
                  <c:v>4.4766666666666666</c:v>
                </c:pt>
                <c:pt idx="1344">
                  <c:v>4.4800000000000004</c:v>
                </c:pt>
                <c:pt idx="1345">
                  <c:v>4.4833333333333334</c:v>
                </c:pt>
                <c:pt idx="1346">
                  <c:v>4.4866666666666664</c:v>
                </c:pt>
                <c:pt idx="1347">
                  <c:v>4.49</c:v>
                </c:pt>
                <c:pt idx="1348">
                  <c:v>4.4933333333333332</c:v>
                </c:pt>
                <c:pt idx="1349">
                  <c:v>4.496666666666667</c:v>
                </c:pt>
                <c:pt idx="1350">
                  <c:v>4.5</c:v>
                </c:pt>
                <c:pt idx="1351">
                  <c:v>4.503333333333333</c:v>
                </c:pt>
                <c:pt idx="1352">
                  <c:v>4.5066666666666668</c:v>
                </c:pt>
                <c:pt idx="1353">
                  <c:v>4.51</c:v>
                </c:pt>
                <c:pt idx="1354">
                  <c:v>4.5133333333333336</c:v>
                </c:pt>
                <c:pt idx="1355">
                  <c:v>4.5166666666666666</c:v>
                </c:pt>
                <c:pt idx="1356">
                  <c:v>4.5199999999999996</c:v>
                </c:pt>
                <c:pt idx="1357">
                  <c:v>4.5233333333333334</c:v>
                </c:pt>
                <c:pt idx="1358">
                  <c:v>4.5266666666666664</c:v>
                </c:pt>
                <c:pt idx="1359">
                  <c:v>4.53</c:v>
                </c:pt>
                <c:pt idx="1360">
                  <c:v>4.5333333333333332</c:v>
                </c:pt>
                <c:pt idx="1361">
                  <c:v>4.5366666666666671</c:v>
                </c:pt>
                <c:pt idx="1362">
                  <c:v>4.54</c:v>
                </c:pt>
                <c:pt idx="1363">
                  <c:v>4.543333333333333</c:v>
                </c:pt>
                <c:pt idx="1364">
                  <c:v>4.5466666666666669</c:v>
                </c:pt>
                <c:pt idx="1365">
                  <c:v>4.55</c:v>
                </c:pt>
                <c:pt idx="1366">
                  <c:v>4.5533333333333337</c:v>
                </c:pt>
                <c:pt idx="1367">
                  <c:v>4.5566666666666666</c:v>
                </c:pt>
                <c:pt idx="1368">
                  <c:v>4.5599999999999996</c:v>
                </c:pt>
                <c:pt idx="1369">
                  <c:v>4.5633333333333335</c:v>
                </c:pt>
                <c:pt idx="1370">
                  <c:v>4.5666666666666664</c:v>
                </c:pt>
                <c:pt idx="1371">
                  <c:v>4.57</c:v>
                </c:pt>
                <c:pt idx="1372">
                  <c:v>4.5733333333333333</c:v>
                </c:pt>
                <c:pt idx="1373">
                  <c:v>4.5766666666666671</c:v>
                </c:pt>
                <c:pt idx="1374">
                  <c:v>4.58</c:v>
                </c:pt>
                <c:pt idx="1375">
                  <c:v>4.583333333333333</c:v>
                </c:pt>
                <c:pt idx="1376">
                  <c:v>4.5866666666666669</c:v>
                </c:pt>
                <c:pt idx="1377">
                  <c:v>4.59</c:v>
                </c:pt>
                <c:pt idx="1378">
                  <c:v>4.5933333333333337</c:v>
                </c:pt>
                <c:pt idx="1379">
                  <c:v>4.5966666666666667</c:v>
                </c:pt>
                <c:pt idx="1380">
                  <c:v>4.5999999999999996</c:v>
                </c:pt>
                <c:pt idx="1381">
                  <c:v>4.6033333333333335</c:v>
                </c:pt>
                <c:pt idx="1382">
                  <c:v>4.6066666666666665</c:v>
                </c:pt>
                <c:pt idx="1383">
                  <c:v>4.6100000000000003</c:v>
                </c:pt>
                <c:pt idx="1384">
                  <c:v>4.6133333333333333</c:v>
                </c:pt>
                <c:pt idx="1385">
                  <c:v>4.6166666666666663</c:v>
                </c:pt>
                <c:pt idx="1386">
                  <c:v>4.62</c:v>
                </c:pt>
                <c:pt idx="1387">
                  <c:v>4.6233333333333331</c:v>
                </c:pt>
                <c:pt idx="1388">
                  <c:v>4.6266666666666669</c:v>
                </c:pt>
                <c:pt idx="1389">
                  <c:v>4.63</c:v>
                </c:pt>
                <c:pt idx="1390">
                  <c:v>4.6333333333333337</c:v>
                </c:pt>
                <c:pt idx="1391">
                  <c:v>4.6366666666666667</c:v>
                </c:pt>
                <c:pt idx="1392">
                  <c:v>4.6399999999999997</c:v>
                </c:pt>
                <c:pt idx="1393">
                  <c:v>4.6433333333333335</c:v>
                </c:pt>
                <c:pt idx="1394">
                  <c:v>4.6466666666666665</c:v>
                </c:pt>
                <c:pt idx="1395">
                  <c:v>4.6500000000000004</c:v>
                </c:pt>
                <c:pt idx="1396">
                  <c:v>4.6533333333333333</c:v>
                </c:pt>
                <c:pt idx="1397">
                  <c:v>4.6566666666666663</c:v>
                </c:pt>
                <c:pt idx="1398">
                  <c:v>4.66</c:v>
                </c:pt>
                <c:pt idx="1399">
                  <c:v>4.6633333333333331</c:v>
                </c:pt>
                <c:pt idx="1400">
                  <c:v>4.666666666666667</c:v>
                </c:pt>
                <c:pt idx="1401">
                  <c:v>4.67</c:v>
                </c:pt>
                <c:pt idx="1402">
                  <c:v>4.6733333333333329</c:v>
                </c:pt>
                <c:pt idx="1403">
                  <c:v>4.6766666666666667</c:v>
                </c:pt>
                <c:pt idx="1404">
                  <c:v>4.68</c:v>
                </c:pt>
                <c:pt idx="1405">
                  <c:v>4.6833333333333336</c:v>
                </c:pt>
                <c:pt idx="1406">
                  <c:v>4.6866666666666665</c:v>
                </c:pt>
                <c:pt idx="1407">
                  <c:v>4.6900000000000004</c:v>
                </c:pt>
                <c:pt idx="1408">
                  <c:v>4.6933333333333334</c:v>
                </c:pt>
                <c:pt idx="1409">
                  <c:v>4.6966666666666663</c:v>
                </c:pt>
                <c:pt idx="1410">
                  <c:v>4.7</c:v>
                </c:pt>
                <c:pt idx="1411">
                  <c:v>4.7033333333333331</c:v>
                </c:pt>
                <c:pt idx="1412">
                  <c:v>4.706666666666667</c:v>
                </c:pt>
                <c:pt idx="1413">
                  <c:v>4.71</c:v>
                </c:pt>
                <c:pt idx="1414">
                  <c:v>4.7133333333333329</c:v>
                </c:pt>
                <c:pt idx="1415">
                  <c:v>4.7166666666666668</c:v>
                </c:pt>
                <c:pt idx="1416">
                  <c:v>4.72</c:v>
                </c:pt>
                <c:pt idx="1417">
                  <c:v>4.7233333333333336</c:v>
                </c:pt>
                <c:pt idx="1418">
                  <c:v>4.7266666666666666</c:v>
                </c:pt>
                <c:pt idx="1419">
                  <c:v>4.7300000000000004</c:v>
                </c:pt>
                <c:pt idx="1420">
                  <c:v>4.7333333333333334</c:v>
                </c:pt>
                <c:pt idx="1421">
                  <c:v>4.7366666666666664</c:v>
                </c:pt>
                <c:pt idx="1422">
                  <c:v>4.74</c:v>
                </c:pt>
                <c:pt idx="1423">
                  <c:v>4.7433333333333332</c:v>
                </c:pt>
                <c:pt idx="1424">
                  <c:v>4.746666666666667</c:v>
                </c:pt>
                <c:pt idx="1425">
                  <c:v>4.75</c:v>
                </c:pt>
                <c:pt idx="1426">
                  <c:v>4.753333333333333</c:v>
                </c:pt>
                <c:pt idx="1427">
                  <c:v>4.7566666666666668</c:v>
                </c:pt>
                <c:pt idx="1428">
                  <c:v>4.76</c:v>
                </c:pt>
                <c:pt idx="1429">
                  <c:v>4.7633333333333336</c:v>
                </c:pt>
                <c:pt idx="1430">
                  <c:v>4.7666666666666666</c:v>
                </c:pt>
                <c:pt idx="1431">
                  <c:v>4.7699999999999996</c:v>
                </c:pt>
                <c:pt idx="1432">
                  <c:v>4.7733333333333334</c:v>
                </c:pt>
                <c:pt idx="1433">
                  <c:v>4.7766666666666664</c:v>
                </c:pt>
                <c:pt idx="1434">
                  <c:v>4.78</c:v>
                </c:pt>
                <c:pt idx="1435">
                  <c:v>4.7833333333333332</c:v>
                </c:pt>
                <c:pt idx="1436">
                  <c:v>4.7866666666666671</c:v>
                </c:pt>
                <c:pt idx="1437">
                  <c:v>4.79</c:v>
                </c:pt>
                <c:pt idx="1438">
                  <c:v>4.793333333333333</c:v>
                </c:pt>
                <c:pt idx="1439">
                  <c:v>4.7966666666666669</c:v>
                </c:pt>
                <c:pt idx="1440">
                  <c:v>4.8</c:v>
                </c:pt>
                <c:pt idx="1441">
                  <c:v>4.8033333333333337</c:v>
                </c:pt>
                <c:pt idx="1442">
                  <c:v>4.8066666666666666</c:v>
                </c:pt>
                <c:pt idx="1443">
                  <c:v>4.8099999999999996</c:v>
                </c:pt>
                <c:pt idx="1444">
                  <c:v>4.8133333333333335</c:v>
                </c:pt>
                <c:pt idx="1445">
                  <c:v>4.8166666666666664</c:v>
                </c:pt>
                <c:pt idx="1446">
                  <c:v>4.82</c:v>
                </c:pt>
                <c:pt idx="1447">
                  <c:v>4.8233333333333333</c:v>
                </c:pt>
                <c:pt idx="1448">
                  <c:v>4.8266666666666671</c:v>
                </c:pt>
                <c:pt idx="1449">
                  <c:v>4.83</c:v>
                </c:pt>
                <c:pt idx="1450">
                  <c:v>4.833333333333333</c:v>
                </c:pt>
                <c:pt idx="1451">
                  <c:v>4.8366666666666669</c:v>
                </c:pt>
                <c:pt idx="1452">
                  <c:v>4.84</c:v>
                </c:pt>
                <c:pt idx="1453">
                  <c:v>4.8433333333333337</c:v>
                </c:pt>
                <c:pt idx="1454">
                  <c:v>4.8466666666666667</c:v>
                </c:pt>
                <c:pt idx="1455">
                  <c:v>4.8499999999999996</c:v>
                </c:pt>
                <c:pt idx="1456">
                  <c:v>4.8533333333333335</c:v>
                </c:pt>
                <c:pt idx="1457">
                  <c:v>4.8566666666666665</c:v>
                </c:pt>
                <c:pt idx="1458">
                  <c:v>4.8600000000000003</c:v>
                </c:pt>
                <c:pt idx="1459">
                  <c:v>4.8633333333333333</c:v>
                </c:pt>
                <c:pt idx="1460">
                  <c:v>4.8666666666666663</c:v>
                </c:pt>
                <c:pt idx="1461">
                  <c:v>4.87</c:v>
                </c:pt>
                <c:pt idx="1462">
                  <c:v>4.8733333333333331</c:v>
                </c:pt>
                <c:pt idx="1463">
                  <c:v>4.8766666666666669</c:v>
                </c:pt>
                <c:pt idx="1464">
                  <c:v>4.88</c:v>
                </c:pt>
                <c:pt idx="1465">
                  <c:v>4.8833333333333337</c:v>
                </c:pt>
                <c:pt idx="1466">
                  <c:v>4.8866666666666667</c:v>
                </c:pt>
                <c:pt idx="1467">
                  <c:v>4.8899999999999997</c:v>
                </c:pt>
                <c:pt idx="1468">
                  <c:v>4.8933333333333335</c:v>
                </c:pt>
                <c:pt idx="1469">
                  <c:v>4.8966666666666665</c:v>
                </c:pt>
                <c:pt idx="1470">
                  <c:v>4.9000000000000004</c:v>
                </c:pt>
                <c:pt idx="1471">
                  <c:v>4.9033333333333333</c:v>
                </c:pt>
                <c:pt idx="1472">
                  <c:v>4.9066666666666663</c:v>
                </c:pt>
                <c:pt idx="1473">
                  <c:v>4.91</c:v>
                </c:pt>
                <c:pt idx="1474">
                  <c:v>4.9133333333333331</c:v>
                </c:pt>
                <c:pt idx="1475">
                  <c:v>4.916666666666667</c:v>
                </c:pt>
                <c:pt idx="1476">
                  <c:v>4.92</c:v>
                </c:pt>
                <c:pt idx="1477">
                  <c:v>4.9233333333333329</c:v>
                </c:pt>
                <c:pt idx="1478">
                  <c:v>4.9266666666666667</c:v>
                </c:pt>
                <c:pt idx="1479">
                  <c:v>4.93</c:v>
                </c:pt>
                <c:pt idx="1480">
                  <c:v>4.9333333333333336</c:v>
                </c:pt>
                <c:pt idx="1481">
                  <c:v>4.9366666666666665</c:v>
                </c:pt>
                <c:pt idx="1482">
                  <c:v>4.9400000000000004</c:v>
                </c:pt>
                <c:pt idx="1483">
                  <c:v>4.9433333333333334</c:v>
                </c:pt>
                <c:pt idx="1484">
                  <c:v>4.9466666666666663</c:v>
                </c:pt>
                <c:pt idx="1485">
                  <c:v>4.95</c:v>
                </c:pt>
                <c:pt idx="1486">
                  <c:v>4.9533333333333331</c:v>
                </c:pt>
                <c:pt idx="1487">
                  <c:v>4.956666666666667</c:v>
                </c:pt>
                <c:pt idx="1488">
                  <c:v>4.96</c:v>
                </c:pt>
                <c:pt idx="1489">
                  <c:v>4.9633333333333329</c:v>
                </c:pt>
                <c:pt idx="1490">
                  <c:v>4.9666666666666668</c:v>
                </c:pt>
                <c:pt idx="1491">
                  <c:v>4.97</c:v>
                </c:pt>
                <c:pt idx="1492">
                  <c:v>4.9733333333333336</c:v>
                </c:pt>
                <c:pt idx="1493">
                  <c:v>4.9766666666666666</c:v>
                </c:pt>
                <c:pt idx="1494">
                  <c:v>4.9800000000000004</c:v>
                </c:pt>
                <c:pt idx="1495">
                  <c:v>4.9833333333333334</c:v>
                </c:pt>
                <c:pt idx="1496">
                  <c:v>4.9866666666666664</c:v>
                </c:pt>
                <c:pt idx="1497">
                  <c:v>4.99</c:v>
                </c:pt>
                <c:pt idx="1498">
                  <c:v>4.9933333333333332</c:v>
                </c:pt>
                <c:pt idx="1499">
                  <c:v>4.996666666666667</c:v>
                </c:pt>
                <c:pt idx="1500">
                  <c:v>5</c:v>
                </c:pt>
                <c:pt idx="1501">
                  <c:v>5.003333333333333</c:v>
                </c:pt>
                <c:pt idx="1502">
                  <c:v>5.0066666666666668</c:v>
                </c:pt>
                <c:pt idx="1503">
                  <c:v>5.01</c:v>
                </c:pt>
                <c:pt idx="1504">
                  <c:v>5.0133333333333336</c:v>
                </c:pt>
                <c:pt idx="1505">
                  <c:v>5.0166666666666666</c:v>
                </c:pt>
                <c:pt idx="1506">
                  <c:v>5.0199999999999996</c:v>
                </c:pt>
                <c:pt idx="1507">
                  <c:v>5.0233333333333334</c:v>
                </c:pt>
                <c:pt idx="1508">
                  <c:v>5.0266666666666664</c:v>
                </c:pt>
                <c:pt idx="1509">
                  <c:v>5.03</c:v>
                </c:pt>
                <c:pt idx="1510">
                  <c:v>5.0333333333333332</c:v>
                </c:pt>
                <c:pt idx="1511">
                  <c:v>5.0366666666666671</c:v>
                </c:pt>
                <c:pt idx="1512">
                  <c:v>5.04</c:v>
                </c:pt>
                <c:pt idx="1513">
                  <c:v>5.043333333333333</c:v>
                </c:pt>
                <c:pt idx="1514">
                  <c:v>5.0466666666666669</c:v>
                </c:pt>
                <c:pt idx="1515">
                  <c:v>5.05</c:v>
                </c:pt>
                <c:pt idx="1516">
                  <c:v>5.0533333333333337</c:v>
                </c:pt>
                <c:pt idx="1517">
                  <c:v>5.0566666666666666</c:v>
                </c:pt>
                <c:pt idx="1518">
                  <c:v>5.0599999999999996</c:v>
                </c:pt>
                <c:pt idx="1519">
                  <c:v>5.0633333333333335</c:v>
                </c:pt>
                <c:pt idx="1520">
                  <c:v>5.0666666666666664</c:v>
                </c:pt>
                <c:pt idx="1521">
                  <c:v>5.07</c:v>
                </c:pt>
                <c:pt idx="1522">
                  <c:v>5.0733333333333333</c:v>
                </c:pt>
                <c:pt idx="1523">
                  <c:v>5.0766666666666671</c:v>
                </c:pt>
                <c:pt idx="1524">
                  <c:v>5.08</c:v>
                </c:pt>
                <c:pt idx="1525">
                  <c:v>5.083333333333333</c:v>
                </c:pt>
                <c:pt idx="1526">
                  <c:v>5.0866666666666669</c:v>
                </c:pt>
                <c:pt idx="1527">
                  <c:v>5.09</c:v>
                </c:pt>
                <c:pt idx="1528">
                  <c:v>5.0933333333333337</c:v>
                </c:pt>
                <c:pt idx="1529">
                  <c:v>5.0966666666666667</c:v>
                </c:pt>
                <c:pt idx="1530">
                  <c:v>5.0999999999999996</c:v>
                </c:pt>
                <c:pt idx="1531">
                  <c:v>5.1033333333333335</c:v>
                </c:pt>
                <c:pt idx="1532">
                  <c:v>5.1066666666666665</c:v>
                </c:pt>
                <c:pt idx="1533">
                  <c:v>5.1100000000000003</c:v>
                </c:pt>
                <c:pt idx="1534">
                  <c:v>5.1133333333333333</c:v>
                </c:pt>
                <c:pt idx="1535">
                  <c:v>5.1166666666666663</c:v>
                </c:pt>
                <c:pt idx="1536">
                  <c:v>5.12</c:v>
                </c:pt>
                <c:pt idx="1537">
                  <c:v>5.1233333333333331</c:v>
                </c:pt>
                <c:pt idx="1538">
                  <c:v>5.1266666666666669</c:v>
                </c:pt>
                <c:pt idx="1539">
                  <c:v>5.13</c:v>
                </c:pt>
                <c:pt idx="1540">
                  <c:v>5.1333333333333337</c:v>
                </c:pt>
                <c:pt idx="1541">
                  <c:v>5.1366666666666667</c:v>
                </c:pt>
                <c:pt idx="1542">
                  <c:v>5.14</c:v>
                </c:pt>
                <c:pt idx="1543">
                  <c:v>5.1433333333333335</c:v>
                </c:pt>
                <c:pt idx="1544">
                  <c:v>5.1466666666666665</c:v>
                </c:pt>
                <c:pt idx="1545">
                  <c:v>5.15</c:v>
                </c:pt>
                <c:pt idx="1546">
                  <c:v>5.1533333333333333</c:v>
                </c:pt>
                <c:pt idx="1547">
                  <c:v>5.1566666666666663</c:v>
                </c:pt>
                <c:pt idx="1548">
                  <c:v>5.16</c:v>
                </c:pt>
                <c:pt idx="1549">
                  <c:v>5.1633333333333331</c:v>
                </c:pt>
                <c:pt idx="1550">
                  <c:v>5.166666666666667</c:v>
                </c:pt>
                <c:pt idx="1551">
                  <c:v>5.17</c:v>
                </c:pt>
                <c:pt idx="1552">
                  <c:v>5.1733333333333329</c:v>
                </c:pt>
                <c:pt idx="1553">
                  <c:v>5.1766666666666667</c:v>
                </c:pt>
                <c:pt idx="1554">
                  <c:v>5.18</c:v>
                </c:pt>
                <c:pt idx="1555">
                  <c:v>5.1833333333333336</c:v>
                </c:pt>
                <c:pt idx="1556">
                  <c:v>5.1866666666666665</c:v>
                </c:pt>
                <c:pt idx="1557">
                  <c:v>5.19</c:v>
                </c:pt>
                <c:pt idx="1558">
                  <c:v>5.1933333333333334</c:v>
                </c:pt>
                <c:pt idx="1559">
                  <c:v>5.1966666666666663</c:v>
                </c:pt>
                <c:pt idx="1560">
                  <c:v>5.2</c:v>
                </c:pt>
                <c:pt idx="1561">
                  <c:v>5.2033333333333331</c:v>
                </c:pt>
                <c:pt idx="1562">
                  <c:v>5.206666666666667</c:v>
                </c:pt>
                <c:pt idx="1563">
                  <c:v>5.21</c:v>
                </c:pt>
                <c:pt idx="1564">
                  <c:v>5.2133333333333329</c:v>
                </c:pt>
                <c:pt idx="1565">
                  <c:v>5.2166666666666668</c:v>
                </c:pt>
                <c:pt idx="1566">
                  <c:v>5.22</c:v>
                </c:pt>
                <c:pt idx="1567">
                  <c:v>5.2233333333333336</c:v>
                </c:pt>
                <c:pt idx="1568">
                  <c:v>5.2266666666666666</c:v>
                </c:pt>
                <c:pt idx="1569">
                  <c:v>5.23</c:v>
                </c:pt>
                <c:pt idx="1570">
                  <c:v>5.2333333333333334</c:v>
                </c:pt>
                <c:pt idx="1571">
                  <c:v>5.2366666666666664</c:v>
                </c:pt>
                <c:pt idx="1572">
                  <c:v>5.24</c:v>
                </c:pt>
                <c:pt idx="1573">
                  <c:v>5.2433333333333332</c:v>
                </c:pt>
                <c:pt idx="1574">
                  <c:v>5.246666666666667</c:v>
                </c:pt>
                <c:pt idx="1575">
                  <c:v>5.25</c:v>
                </c:pt>
                <c:pt idx="1576">
                  <c:v>5.253333333333333</c:v>
                </c:pt>
                <c:pt idx="1577">
                  <c:v>5.2566666666666668</c:v>
                </c:pt>
                <c:pt idx="1578">
                  <c:v>5.26</c:v>
                </c:pt>
                <c:pt idx="1579">
                  <c:v>5.2633333333333336</c:v>
                </c:pt>
                <c:pt idx="1580">
                  <c:v>5.2666666666666666</c:v>
                </c:pt>
                <c:pt idx="1581">
                  <c:v>5.27</c:v>
                </c:pt>
                <c:pt idx="1582">
                  <c:v>5.2733333333333334</c:v>
                </c:pt>
                <c:pt idx="1583">
                  <c:v>5.2766666666666664</c:v>
                </c:pt>
                <c:pt idx="1584">
                  <c:v>5.28</c:v>
                </c:pt>
                <c:pt idx="1585">
                  <c:v>5.2833333333333332</c:v>
                </c:pt>
                <c:pt idx="1586">
                  <c:v>5.2866666666666671</c:v>
                </c:pt>
                <c:pt idx="1587">
                  <c:v>5.29</c:v>
                </c:pt>
                <c:pt idx="1588">
                  <c:v>5.293333333333333</c:v>
                </c:pt>
                <c:pt idx="1589">
                  <c:v>5.2966666666666669</c:v>
                </c:pt>
                <c:pt idx="1590">
                  <c:v>5.3</c:v>
                </c:pt>
                <c:pt idx="1591">
                  <c:v>5.3033333333333337</c:v>
                </c:pt>
                <c:pt idx="1592">
                  <c:v>5.3066666666666666</c:v>
                </c:pt>
                <c:pt idx="1593">
                  <c:v>5.31</c:v>
                </c:pt>
                <c:pt idx="1594">
                  <c:v>5.3133333333333335</c:v>
                </c:pt>
                <c:pt idx="1595">
                  <c:v>5.3166666666666664</c:v>
                </c:pt>
                <c:pt idx="1596">
                  <c:v>5.32</c:v>
                </c:pt>
                <c:pt idx="1597">
                  <c:v>5.3233333333333333</c:v>
                </c:pt>
                <c:pt idx="1598">
                  <c:v>5.3266666666666671</c:v>
                </c:pt>
                <c:pt idx="1599">
                  <c:v>5.33</c:v>
                </c:pt>
                <c:pt idx="1600">
                  <c:v>5.333333333333333</c:v>
                </c:pt>
                <c:pt idx="1601">
                  <c:v>5.3366666666666669</c:v>
                </c:pt>
                <c:pt idx="1602">
                  <c:v>5.34</c:v>
                </c:pt>
                <c:pt idx="1603">
                  <c:v>5.3433333333333337</c:v>
                </c:pt>
                <c:pt idx="1604">
                  <c:v>5.3466666666666667</c:v>
                </c:pt>
                <c:pt idx="1605">
                  <c:v>5.35</c:v>
                </c:pt>
                <c:pt idx="1606">
                  <c:v>5.3533333333333335</c:v>
                </c:pt>
                <c:pt idx="1607">
                  <c:v>5.3566666666666665</c:v>
                </c:pt>
                <c:pt idx="1608">
                  <c:v>5.36</c:v>
                </c:pt>
                <c:pt idx="1609">
                  <c:v>5.3633333333333333</c:v>
                </c:pt>
                <c:pt idx="1610">
                  <c:v>5.3666666666666663</c:v>
                </c:pt>
                <c:pt idx="1611">
                  <c:v>5.37</c:v>
                </c:pt>
                <c:pt idx="1612">
                  <c:v>5.3733333333333331</c:v>
                </c:pt>
                <c:pt idx="1613">
                  <c:v>5.3766666666666669</c:v>
                </c:pt>
                <c:pt idx="1614">
                  <c:v>5.38</c:v>
                </c:pt>
                <c:pt idx="1615">
                  <c:v>5.3833333333333337</c:v>
                </c:pt>
                <c:pt idx="1616">
                  <c:v>5.3866666666666667</c:v>
                </c:pt>
                <c:pt idx="1617">
                  <c:v>5.39</c:v>
                </c:pt>
                <c:pt idx="1618">
                  <c:v>5.3933333333333335</c:v>
                </c:pt>
                <c:pt idx="1619">
                  <c:v>5.3966666666666665</c:v>
                </c:pt>
                <c:pt idx="1620">
                  <c:v>5.4</c:v>
                </c:pt>
                <c:pt idx="1621">
                  <c:v>5.4033333333333333</c:v>
                </c:pt>
                <c:pt idx="1622">
                  <c:v>5.4066666666666663</c:v>
                </c:pt>
                <c:pt idx="1623">
                  <c:v>5.41</c:v>
                </c:pt>
                <c:pt idx="1624">
                  <c:v>5.4133333333333331</c:v>
                </c:pt>
                <c:pt idx="1625">
                  <c:v>5.416666666666667</c:v>
                </c:pt>
                <c:pt idx="1626">
                  <c:v>5.42</c:v>
                </c:pt>
                <c:pt idx="1627">
                  <c:v>5.4233333333333329</c:v>
                </c:pt>
                <c:pt idx="1628">
                  <c:v>5.4266666666666667</c:v>
                </c:pt>
                <c:pt idx="1629">
                  <c:v>5.43</c:v>
                </c:pt>
                <c:pt idx="1630">
                  <c:v>5.4333333333333336</c:v>
                </c:pt>
                <c:pt idx="1631">
                  <c:v>5.4366666666666665</c:v>
                </c:pt>
                <c:pt idx="1632">
                  <c:v>5.44</c:v>
                </c:pt>
                <c:pt idx="1633">
                  <c:v>5.4433333333333334</c:v>
                </c:pt>
                <c:pt idx="1634">
                  <c:v>5.4466666666666663</c:v>
                </c:pt>
                <c:pt idx="1635">
                  <c:v>5.45</c:v>
                </c:pt>
                <c:pt idx="1636">
                  <c:v>5.4533333333333331</c:v>
                </c:pt>
                <c:pt idx="1637">
                  <c:v>5.456666666666667</c:v>
                </c:pt>
                <c:pt idx="1638">
                  <c:v>5.46</c:v>
                </c:pt>
                <c:pt idx="1639">
                  <c:v>5.4633333333333329</c:v>
                </c:pt>
                <c:pt idx="1640">
                  <c:v>5.4666666666666668</c:v>
                </c:pt>
                <c:pt idx="1641">
                  <c:v>5.47</c:v>
                </c:pt>
                <c:pt idx="1642">
                  <c:v>5.4733333333333336</c:v>
                </c:pt>
                <c:pt idx="1643">
                  <c:v>5.4766666666666666</c:v>
                </c:pt>
                <c:pt idx="1644">
                  <c:v>5.48</c:v>
                </c:pt>
                <c:pt idx="1645">
                  <c:v>5.4833333333333334</c:v>
                </c:pt>
              </c:numCache>
            </c:numRef>
          </c:xVal>
          <c:yVal>
            <c:numRef>
              <c:f>'Chromatogram Data'!$B$3:$B$1648</c:f>
              <c:numCache>
                <c:formatCode>0.000</c:formatCode>
                <c:ptCount val="1646"/>
                <c:pt idx="0">
                  <c:v>-111.38733673095703</c:v>
                </c:pt>
                <c:pt idx="1">
                  <c:v>-111.37912750244141</c:v>
                </c:pt>
                <c:pt idx="2">
                  <c:v>-111.36705017089844</c:v>
                </c:pt>
                <c:pt idx="3">
                  <c:v>-111.35504150390625</c:v>
                </c:pt>
                <c:pt idx="4">
                  <c:v>-111.35360717773438</c:v>
                </c:pt>
                <c:pt idx="5">
                  <c:v>-111.34047698974609</c:v>
                </c:pt>
                <c:pt idx="6">
                  <c:v>-111.32947540283203</c:v>
                </c:pt>
                <c:pt idx="7">
                  <c:v>-111.31226348876953</c:v>
                </c:pt>
                <c:pt idx="8">
                  <c:v>-111.31969451904297</c:v>
                </c:pt>
                <c:pt idx="9">
                  <c:v>-111.32400512695313</c:v>
                </c:pt>
                <c:pt idx="10">
                  <c:v>-111.33341217041016</c:v>
                </c:pt>
                <c:pt idx="11">
                  <c:v>-111.32752227783203</c:v>
                </c:pt>
                <c:pt idx="12">
                  <c:v>-111.3231201171875</c:v>
                </c:pt>
                <c:pt idx="13">
                  <c:v>-111.31868743896484</c:v>
                </c:pt>
                <c:pt idx="14">
                  <c:v>-111.32511901855469</c:v>
                </c:pt>
                <c:pt idx="15">
                  <c:v>-111.3348388671875</c:v>
                </c:pt>
                <c:pt idx="16">
                  <c:v>-111.34027099609375</c:v>
                </c:pt>
                <c:pt idx="17">
                  <c:v>-111.33268737792969</c:v>
                </c:pt>
                <c:pt idx="18">
                  <c:v>-111.33112335205078</c:v>
                </c:pt>
                <c:pt idx="19">
                  <c:v>-111.3350830078125</c:v>
                </c:pt>
                <c:pt idx="20">
                  <c:v>-111.34638214111328</c:v>
                </c:pt>
                <c:pt idx="21">
                  <c:v>-111.33419799804688</c:v>
                </c:pt>
                <c:pt idx="22">
                  <c:v>-111.32032775878906</c:v>
                </c:pt>
                <c:pt idx="23">
                  <c:v>-111.31668853759766</c:v>
                </c:pt>
                <c:pt idx="24">
                  <c:v>-111.33789825439453</c:v>
                </c:pt>
                <c:pt idx="25">
                  <c:v>-111.35801696777344</c:v>
                </c:pt>
                <c:pt idx="26">
                  <c:v>-111.36227416992188</c:v>
                </c:pt>
                <c:pt idx="27">
                  <c:v>-111.34294891357422</c:v>
                </c:pt>
                <c:pt idx="28">
                  <c:v>-111.32560729980469</c:v>
                </c:pt>
                <c:pt idx="29">
                  <c:v>-111.32730865478516</c:v>
                </c:pt>
                <c:pt idx="30">
                  <c:v>-111.34725952148438</c:v>
                </c:pt>
                <c:pt idx="31">
                  <c:v>-111.36201477050781</c:v>
                </c:pt>
                <c:pt idx="32">
                  <c:v>-111.36186218261719</c:v>
                </c:pt>
                <c:pt idx="33">
                  <c:v>-111.34818267822266</c:v>
                </c:pt>
                <c:pt idx="34">
                  <c:v>-111.31909942626953</c:v>
                </c:pt>
                <c:pt idx="35">
                  <c:v>-111.29818725585938</c:v>
                </c:pt>
                <c:pt idx="36">
                  <c:v>-111.30503082275391</c:v>
                </c:pt>
                <c:pt idx="37">
                  <c:v>-111.33770751953125</c:v>
                </c:pt>
                <c:pt idx="38">
                  <c:v>-111.33087158203125</c:v>
                </c:pt>
                <c:pt idx="39">
                  <c:v>-111.22632598876953</c:v>
                </c:pt>
                <c:pt idx="40">
                  <c:v>-111.02016448974609</c:v>
                </c:pt>
                <c:pt idx="41">
                  <c:v>-110.72449493408203</c:v>
                </c:pt>
                <c:pt idx="42">
                  <c:v>-110.36470794677734</c:v>
                </c:pt>
                <c:pt idx="43">
                  <c:v>-109.95465850830078</c:v>
                </c:pt>
                <c:pt idx="44">
                  <c:v>-109.49845886230469</c:v>
                </c:pt>
                <c:pt idx="45">
                  <c:v>-108.99017333984375</c:v>
                </c:pt>
                <c:pt idx="46">
                  <c:v>-108.41647338867188</c:v>
                </c:pt>
                <c:pt idx="47">
                  <c:v>-107.81481170654297</c:v>
                </c:pt>
                <c:pt idx="48">
                  <c:v>-107.2640380859375</c:v>
                </c:pt>
                <c:pt idx="49">
                  <c:v>-106.72536468505859</c:v>
                </c:pt>
                <c:pt idx="50">
                  <c:v>-106.21685791015625</c:v>
                </c:pt>
                <c:pt idx="51">
                  <c:v>-105.67748260498047</c:v>
                </c:pt>
                <c:pt idx="52">
                  <c:v>-105.13397216796875</c:v>
                </c:pt>
                <c:pt idx="53">
                  <c:v>-104.55944061279297</c:v>
                </c:pt>
                <c:pt idx="54">
                  <c:v>-103.9398193359375</c:v>
                </c:pt>
                <c:pt idx="55">
                  <c:v>-103.28887176513672</c:v>
                </c:pt>
                <c:pt idx="56">
                  <c:v>-102.69716644287109</c:v>
                </c:pt>
                <c:pt idx="57">
                  <c:v>-102.17836761474609</c:v>
                </c:pt>
                <c:pt idx="58">
                  <c:v>-101.66987609863281</c:v>
                </c:pt>
                <c:pt idx="59">
                  <c:v>-101.09893035888672</c:v>
                </c:pt>
                <c:pt idx="60">
                  <c:v>-100.51202392578125</c:v>
                </c:pt>
                <c:pt idx="61">
                  <c:v>-99.992843627929688</c:v>
                </c:pt>
                <c:pt idx="62">
                  <c:v>-99.495635986328125</c:v>
                </c:pt>
                <c:pt idx="63">
                  <c:v>-98.973907470703125</c:v>
                </c:pt>
                <c:pt idx="64">
                  <c:v>-98.454559326171875</c:v>
                </c:pt>
                <c:pt idx="65">
                  <c:v>-97.974273681640625</c:v>
                </c:pt>
                <c:pt idx="66">
                  <c:v>-97.532112121582031</c:v>
                </c:pt>
                <c:pt idx="67">
                  <c:v>-97.100753784179688</c:v>
                </c:pt>
                <c:pt idx="68">
                  <c:v>-96.673828125</c:v>
                </c:pt>
                <c:pt idx="69">
                  <c:v>-96.2843017578125</c:v>
                </c:pt>
                <c:pt idx="70">
                  <c:v>-95.946174621582031</c:v>
                </c:pt>
                <c:pt idx="71">
                  <c:v>-95.641471862792969</c:v>
                </c:pt>
                <c:pt idx="72">
                  <c:v>-95.370208740234375</c:v>
                </c:pt>
                <c:pt idx="73">
                  <c:v>-95.106346130371094</c:v>
                </c:pt>
                <c:pt idx="74">
                  <c:v>-94.838401794433594</c:v>
                </c:pt>
                <c:pt idx="75">
                  <c:v>-94.582099914550781</c:v>
                </c:pt>
                <c:pt idx="76">
                  <c:v>-94.329811096191406</c:v>
                </c:pt>
                <c:pt idx="77">
                  <c:v>-94.106864929199219</c:v>
                </c:pt>
                <c:pt idx="78">
                  <c:v>-93.8778076171875</c:v>
                </c:pt>
                <c:pt idx="79">
                  <c:v>-93.676681518554688</c:v>
                </c:pt>
                <c:pt idx="80">
                  <c:v>-93.470680236816406</c:v>
                </c:pt>
                <c:pt idx="81">
                  <c:v>-93.268516540527344</c:v>
                </c:pt>
                <c:pt idx="82">
                  <c:v>-93.041618347167969</c:v>
                </c:pt>
                <c:pt idx="83">
                  <c:v>-92.810516357421875</c:v>
                </c:pt>
                <c:pt idx="84">
                  <c:v>-92.561424255371094</c:v>
                </c:pt>
                <c:pt idx="85">
                  <c:v>-92.338546752929688</c:v>
                </c:pt>
                <c:pt idx="86">
                  <c:v>-92.121994018554688</c:v>
                </c:pt>
                <c:pt idx="87">
                  <c:v>-91.919143676757813</c:v>
                </c:pt>
                <c:pt idx="88">
                  <c:v>-91.683265686035156</c:v>
                </c:pt>
                <c:pt idx="89">
                  <c:v>-91.399551391601563</c:v>
                </c:pt>
                <c:pt idx="90">
                  <c:v>-91.070358276367188</c:v>
                </c:pt>
                <c:pt idx="91">
                  <c:v>-90.739898681640625</c:v>
                </c:pt>
                <c:pt idx="92">
                  <c:v>-90.441665649414063</c:v>
                </c:pt>
                <c:pt idx="93">
                  <c:v>-90.113731384277344</c:v>
                </c:pt>
                <c:pt idx="94">
                  <c:v>-89.691047668457031</c:v>
                </c:pt>
                <c:pt idx="95">
                  <c:v>-89.118812561035156</c:v>
                </c:pt>
                <c:pt idx="96">
                  <c:v>-87.873809814453125</c:v>
                </c:pt>
                <c:pt idx="97">
                  <c:v>-80.406356811523438</c:v>
                </c:pt>
                <c:pt idx="98">
                  <c:v>-40.157184600830078</c:v>
                </c:pt>
                <c:pt idx="99">
                  <c:v>88.363594055175781</c:v>
                </c:pt>
                <c:pt idx="100">
                  <c:v>353.631103515625</c:v>
                </c:pt>
                <c:pt idx="101">
                  <c:v>759.58001708984375</c:v>
                </c:pt>
                <c:pt idx="102">
                  <c:v>1262.0191650390625</c:v>
                </c:pt>
                <c:pt idx="103">
                  <c:v>1809.778076171875</c:v>
                </c:pt>
                <c:pt idx="104">
                  <c:v>2371.433349609375</c:v>
                </c:pt>
                <c:pt idx="105">
                  <c:v>2932.605712890625</c:v>
                </c:pt>
                <c:pt idx="106">
                  <c:v>3487.660400390625</c:v>
                </c:pt>
                <c:pt idx="107">
                  <c:v>4035.26318359375</c:v>
                </c:pt>
                <c:pt idx="108">
                  <c:v>4575.6396484375</c:v>
                </c:pt>
                <c:pt idx="109">
                  <c:v>5109.607421875</c:v>
                </c:pt>
                <c:pt idx="110">
                  <c:v>5638.1689453125</c:v>
                </c:pt>
                <c:pt idx="111">
                  <c:v>6162.345703125</c:v>
                </c:pt>
                <c:pt idx="112">
                  <c:v>6682.568359375</c:v>
                </c:pt>
                <c:pt idx="113">
                  <c:v>7197.8994140625</c:v>
                </c:pt>
                <c:pt idx="114">
                  <c:v>7708.06591796875</c:v>
                </c:pt>
                <c:pt idx="115">
                  <c:v>8214.033203125</c:v>
                </c:pt>
                <c:pt idx="116">
                  <c:v>8718.568359375</c:v>
                </c:pt>
                <c:pt idx="117">
                  <c:v>9226.3095703125</c:v>
                </c:pt>
                <c:pt idx="118">
                  <c:v>9744.0615234375</c:v>
                </c:pt>
                <c:pt idx="119">
                  <c:v>10280.2431640625</c:v>
                </c:pt>
                <c:pt idx="120">
                  <c:v>10841.2607421875</c:v>
                </c:pt>
                <c:pt idx="121">
                  <c:v>11432.484375</c:v>
                </c:pt>
                <c:pt idx="122">
                  <c:v>12064.37890625</c:v>
                </c:pt>
                <c:pt idx="123">
                  <c:v>12748.416015625</c:v>
                </c:pt>
                <c:pt idx="124">
                  <c:v>13483.2119140625</c:v>
                </c:pt>
                <c:pt idx="125">
                  <c:v>13689.4697265625</c:v>
                </c:pt>
                <c:pt idx="126">
                  <c:v>11937.3134765625</c:v>
                </c:pt>
                <c:pt idx="127">
                  <c:v>7936.30517578125</c:v>
                </c:pt>
                <c:pt idx="128">
                  <c:v>3517.165771484375</c:v>
                </c:pt>
                <c:pt idx="129">
                  <c:v>784.45538330078125</c:v>
                </c:pt>
                <c:pt idx="130">
                  <c:v>31.041179656982422</c:v>
                </c:pt>
                <c:pt idx="131">
                  <c:v>-9.3432559967041016</c:v>
                </c:pt>
                <c:pt idx="132">
                  <c:v>-30.253009796142578</c:v>
                </c:pt>
                <c:pt idx="133">
                  <c:v>-43.201396942138672</c:v>
                </c:pt>
                <c:pt idx="134">
                  <c:v>-52.158004760742188</c:v>
                </c:pt>
                <c:pt idx="135">
                  <c:v>-58.769916534423828</c:v>
                </c:pt>
                <c:pt idx="136">
                  <c:v>-63.917934417724609</c:v>
                </c:pt>
                <c:pt idx="137">
                  <c:v>-68.083946228027344</c:v>
                </c:pt>
                <c:pt idx="138">
                  <c:v>-71.540283203125</c:v>
                </c:pt>
                <c:pt idx="139">
                  <c:v>-74.442161560058594</c:v>
                </c:pt>
                <c:pt idx="140">
                  <c:v>-76.930450439453125</c:v>
                </c:pt>
                <c:pt idx="141">
                  <c:v>-79.103492736816406</c:v>
                </c:pt>
                <c:pt idx="142">
                  <c:v>-80.997810363769531</c:v>
                </c:pt>
                <c:pt idx="143">
                  <c:v>-82.629737854003906</c:v>
                </c:pt>
                <c:pt idx="144">
                  <c:v>-84.046279907226563</c:v>
                </c:pt>
                <c:pt idx="145">
                  <c:v>-85.294387817382813</c:v>
                </c:pt>
                <c:pt idx="146">
                  <c:v>-86.407943725585938</c:v>
                </c:pt>
                <c:pt idx="147">
                  <c:v>-87.406562805175781</c:v>
                </c:pt>
                <c:pt idx="148">
                  <c:v>-88.300048828125</c:v>
                </c:pt>
                <c:pt idx="149">
                  <c:v>-89.087806701660156</c:v>
                </c:pt>
                <c:pt idx="150">
                  <c:v>-89.771781921386719</c:v>
                </c:pt>
                <c:pt idx="151">
                  <c:v>-90.380210876464844</c:v>
                </c:pt>
                <c:pt idx="152">
                  <c:v>-90.926109313964844</c:v>
                </c:pt>
                <c:pt idx="153">
                  <c:v>-91.394752502441406</c:v>
                </c:pt>
                <c:pt idx="154">
                  <c:v>-91.799163818359375</c:v>
                </c:pt>
                <c:pt idx="155">
                  <c:v>-92.165084838867188</c:v>
                </c:pt>
                <c:pt idx="156">
                  <c:v>-92.501976013183594</c:v>
                </c:pt>
                <c:pt idx="157">
                  <c:v>-92.789588928222656</c:v>
                </c:pt>
                <c:pt idx="158">
                  <c:v>-93.033317565917969</c:v>
                </c:pt>
                <c:pt idx="159">
                  <c:v>-93.244880676269531</c:v>
                </c:pt>
                <c:pt idx="160">
                  <c:v>-93.451576232910156</c:v>
                </c:pt>
                <c:pt idx="161">
                  <c:v>-93.65234375</c:v>
                </c:pt>
                <c:pt idx="162">
                  <c:v>-93.843551635742188</c:v>
                </c:pt>
                <c:pt idx="163">
                  <c:v>-93.994697570800781</c:v>
                </c:pt>
                <c:pt idx="164">
                  <c:v>-94.089668273925781</c:v>
                </c:pt>
                <c:pt idx="165">
                  <c:v>-94.184295654296875</c:v>
                </c:pt>
                <c:pt idx="166">
                  <c:v>-94.300247192382813</c:v>
                </c:pt>
                <c:pt idx="167">
                  <c:v>-94.437255859375</c:v>
                </c:pt>
                <c:pt idx="168">
                  <c:v>-94.537239074707031</c:v>
                </c:pt>
                <c:pt idx="169">
                  <c:v>-94.5853271484375</c:v>
                </c:pt>
                <c:pt idx="170">
                  <c:v>-94.597434997558594</c:v>
                </c:pt>
                <c:pt idx="171">
                  <c:v>-94.585426330566406</c:v>
                </c:pt>
                <c:pt idx="172">
                  <c:v>-94.534980773925781</c:v>
                </c:pt>
                <c:pt idx="173">
                  <c:v>-94.333404541015625</c:v>
                </c:pt>
                <c:pt idx="174">
                  <c:v>-93.780418395996094</c:v>
                </c:pt>
                <c:pt idx="175">
                  <c:v>-92.565147399902344</c:v>
                </c:pt>
                <c:pt idx="176">
                  <c:v>-90.225387573242188</c:v>
                </c:pt>
                <c:pt idx="177">
                  <c:v>-86.104499816894531</c:v>
                </c:pt>
                <c:pt idx="178">
                  <c:v>-79.442222595214844</c:v>
                </c:pt>
                <c:pt idx="179">
                  <c:v>-69.56634521484375</c:v>
                </c:pt>
                <c:pt idx="180">
                  <c:v>-56.189151763916016</c:v>
                </c:pt>
                <c:pt idx="181">
                  <c:v>-39.610649108886719</c:v>
                </c:pt>
                <c:pt idx="182">
                  <c:v>-20.870613098144531</c:v>
                </c:pt>
                <c:pt idx="183">
                  <c:v>-1.5745092630386353</c:v>
                </c:pt>
                <c:pt idx="184">
                  <c:v>16.61131477355957</c:v>
                </c:pt>
                <c:pt idx="185">
                  <c:v>32.674346923828125</c:v>
                </c:pt>
                <c:pt idx="186">
                  <c:v>46.8345947265625</c:v>
                </c:pt>
                <c:pt idx="187">
                  <c:v>60.709938049316406</c:v>
                </c:pt>
                <c:pt idx="188">
                  <c:v>76.804695129394531</c:v>
                </c:pt>
                <c:pt idx="189">
                  <c:v>97.377815246582031</c:v>
                </c:pt>
                <c:pt idx="190">
                  <c:v>123.07937622070313</c:v>
                </c:pt>
                <c:pt idx="191">
                  <c:v>152.10113525390625</c:v>
                </c:pt>
                <c:pt idx="192">
                  <c:v>180.27592468261719</c:v>
                </c:pt>
                <c:pt idx="193">
                  <c:v>202.3077392578125</c:v>
                </c:pt>
                <c:pt idx="194">
                  <c:v>213.32902526855469</c:v>
                </c:pt>
                <c:pt idx="195">
                  <c:v>210.48814392089844</c:v>
                </c:pt>
                <c:pt idx="196">
                  <c:v>193.58944702148438</c:v>
                </c:pt>
                <c:pt idx="197">
                  <c:v>164.91935729980469</c:v>
                </c:pt>
                <c:pt idx="198">
                  <c:v>128.36357116699219</c:v>
                </c:pt>
                <c:pt idx="199">
                  <c:v>88.318260192871094</c:v>
                </c:pt>
                <c:pt idx="200">
                  <c:v>48.843814849853516</c:v>
                </c:pt>
                <c:pt idx="201">
                  <c:v>13.005759239196777</c:v>
                </c:pt>
                <c:pt idx="202">
                  <c:v>-17.307531356811523</c:v>
                </c:pt>
                <c:pt idx="203">
                  <c:v>-41.389339447021484</c:v>
                </c:pt>
                <c:pt idx="204">
                  <c:v>-59.449699401855469</c:v>
                </c:pt>
                <c:pt idx="205">
                  <c:v>-72.271018981933594</c:v>
                </c:pt>
                <c:pt idx="206">
                  <c:v>-80.942764282226563</c:v>
                </c:pt>
                <c:pt idx="207">
                  <c:v>-86.501914978027344</c:v>
                </c:pt>
                <c:pt idx="208">
                  <c:v>-89.938583374023438</c:v>
                </c:pt>
                <c:pt idx="209">
                  <c:v>-91.987052917480469</c:v>
                </c:pt>
                <c:pt idx="210">
                  <c:v>-93.193595886230469</c:v>
                </c:pt>
                <c:pt idx="211">
                  <c:v>-93.906913757324219</c:v>
                </c:pt>
                <c:pt idx="212">
                  <c:v>-94.343147277832031</c:v>
                </c:pt>
                <c:pt idx="213">
                  <c:v>-94.613410949707031</c:v>
                </c:pt>
                <c:pt idx="214">
                  <c:v>-94.774383544921875</c:v>
                </c:pt>
                <c:pt idx="215">
                  <c:v>-94.828277587890625</c:v>
                </c:pt>
                <c:pt idx="216">
                  <c:v>-94.890098571777344</c:v>
                </c:pt>
                <c:pt idx="217">
                  <c:v>-94.947052001953125</c:v>
                </c:pt>
                <c:pt idx="218">
                  <c:v>-95.0263671875</c:v>
                </c:pt>
                <c:pt idx="219">
                  <c:v>-95.073921203613281</c:v>
                </c:pt>
                <c:pt idx="220">
                  <c:v>-95.090232849121094</c:v>
                </c:pt>
                <c:pt idx="221">
                  <c:v>-95.081146240234375</c:v>
                </c:pt>
                <c:pt idx="222">
                  <c:v>-95.090484619140625</c:v>
                </c:pt>
                <c:pt idx="223">
                  <c:v>-95.130844116210938</c:v>
                </c:pt>
                <c:pt idx="224">
                  <c:v>-95.183990478515625</c:v>
                </c:pt>
                <c:pt idx="225">
                  <c:v>-95.204177856445313</c:v>
                </c:pt>
                <c:pt idx="226">
                  <c:v>-95.218765258789063</c:v>
                </c:pt>
                <c:pt idx="227">
                  <c:v>-95.231620788574219</c:v>
                </c:pt>
                <c:pt idx="228">
                  <c:v>-95.231010437011719</c:v>
                </c:pt>
                <c:pt idx="229">
                  <c:v>-95.22308349609375</c:v>
                </c:pt>
                <c:pt idx="230">
                  <c:v>-95.222442626953125</c:v>
                </c:pt>
                <c:pt idx="231">
                  <c:v>-95.235305786132813</c:v>
                </c:pt>
                <c:pt idx="232">
                  <c:v>-95.240180969238281</c:v>
                </c:pt>
                <c:pt idx="233">
                  <c:v>-95.24285888671875</c:v>
                </c:pt>
                <c:pt idx="234">
                  <c:v>-95.2532958984375</c:v>
                </c:pt>
                <c:pt idx="235">
                  <c:v>-95.283439636230469</c:v>
                </c:pt>
                <c:pt idx="236">
                  <c:v>-95.316146850585938</c:v>
                </c:pt>
                <c:pt idx="237">
                  <c:v>-95.343177795410156</c:v>
                </c:pt>
                <c:pt idx="238">
                  <c:v>-95.353126525878906</c:v>
                </c:pt>
                <c:pt idx="239">
                  <c:v>-95.340187072753906</c:v>
                </c:pt>
                <c:pt idx="240">
                  <c:v>-95.340690612792969</c:v>
                </c:pt>
                <c:pt idx="241">
                  <c:v>-95.353248596191406</c:v>
                </c:pt>
                <c:pt idx="242">
                  <c:v>-95.377922058105469</c:v>
                </c:pt>
                <c:pt idx="243">
                  <c:v>-95.380950927734375</c:v>
                </c:pt>
                <c:pt idx="244">
                  <c:v>-95.382858276367188</c:v>
                </c:pt>
                <c:pt idx="245">
                  <c:v>-95.39068603515625</c:v>
                </c:pt>
                <c:pt idx="246">
                  <c:v>-95.396415710449219</c:v>
                </c:pt>
                <c:pt idx="247">
                  <c:v>-95.405418395996094</c:v>
                </c:pt>
                <c:pt idx="248">
                  <c:v>-95.418792724609375</c:v>
                </c:pt>
                <c:pt idx="249">
                  <c:v>-95.433341979980469</c:v>
                </c:pt>
                <c:pt idx="250">
                  <c:v>-95.465286254882813</c:v>
                </c:pt>
                <c:pt idx="251">
                  <c:v>-95.485527038574219</c:v>
                </c:pt>
                <c:pt idx="252">
                  <c:v>-95.504638671875</c:v>
                </c:pt>
                <c:pt idx="253">
                  <c:v>-95.484779357910156</c:v>
                </c:pt>
                <c:pt idx="254">
                  <c:v>-95.465423583984375</c:v>
                </c:pt>
                <c:pt idx="255">
                  <c:v>-95.463172912597656</c:v>
                </c:pt>
                <c:pt idx="256">
                  <c:v>-95.459663391113281</c:v>
                </c:pt>
                <c:pt idx="257">
                  <c:v>-95.4556884765625</c:v>
                </c:pt>
                <c:pt idx="258">
                  <c:v>-95.447052001953125</c:v>
                </c:pt>
                <c:pt idx="259">
                  <c:v>-95.461517333984375</c:v>
                </c:pt>
                <c:pt idx="260">
                  <c:v>-95.495735168457031</c:v>
                </c:pt>
                <c:pt idx="261">
                  <c:v>-95.521644592285156</c:v>
                </c:pt>
                <c:pt idx="262">
                  <c:v>-95.544082641601563</c:v>
                </c:pt>
                <c:pt idx="263">
                  <c:v>-95.5467529296875</c:v>
                </c:pt>
                <c:pt idx="264">
                  <c:v>-95.547683715820313</c:v>
                </c:pt>
                <c:pt idx="265">
                  <c:v>-95.523178100585938</c:v>
                </c:pt>
                <c:pt idx="266">
                  <c:v>-95.506378173828125</c:v>
                </c:pt>
                <c:pt idx="267">
                  <c:v>-95.507621765136719</c:v>
                </c:pt>
                <c:pt idx="268">
                  <c:v>-95.523269653320313</c:v>
                </c:pt>
                <c:pt idx="269">
                  <c:v>-95.523262023925781</c:v>
                </c:pt>
                <c:pt idx="270">
                  <c:v>-95.532394409179688</c:v>
                </c:pt>
                <c:pt idx="271">
                  <c:v>-95.541160583496094</c:v>
                </c:pt>
                <c:pt idx="272">
                  <c:v>-95.585823059082031</c:v>
                </c:pt>
                <c:pt idx="273">
                  <c:v>-95.593353271484375</c:v>
                </c:pt>
                <c:pt idx="274">
                  <c:v>-95.5849609375</c:v>
                </c:pt>
                <c:pt idx="275">
                  <c:v>-95.554344177246094</c:v>
                </c:pt>
                <c:pt idx="276">
                  <c:v>-95.540946960449219</c:v>
                </c:pt>
                <c:pt idx="277">
                  <c:v>-95.535911560058594</c:v>
                </c:pt>
                <c:pt idx="278">
                  <c:v>-95.534042358398438</c:v>
                </c:pt>
                <c:pt idx="279">
                  <c:v>-95.51739501953125</c:v>
                </c:pt>
                <c:pt idx="280">
                  <c:v>-95.498672485351563</c:v>
                </c:pt>
                <c:pt idx="281">
                  <c:v>-95.498542785644531</c:v>
                </c:pt>
                <c:pt idx="282">
                  <c:v>-95.512870788574219</c:v>
                </c:pt>
                <c:pt idx="283">
                  <c:v>-95.53265380859375</c:v>
                </c:pt>
                <c:pt idx="284">
                  <c:v>-95.53656005859375</c:v>
                </c:pt>
                <c:pt idx="285">
                  <c:v>-95.54705810546875</c:v>
                </c:pt>
                <c:pt idx="286">
                  <c:v>-95.57666015625</c:v>
                </c:pt>
                <c:pt idx="287">
                  <c:v>-95.589012145996094</c:v>
                </c:pt>
                <c:pt idx="288">
                  <c:v>-95.57598876953125</c:v>
                </c:pt>
                <c:pt idx="289">
                  <c:v>-95.53216552734375</c:v>
                </c:pt>
                <c:pt idx="290">
                  <c:v>-95.491195678710938</c:v>
                </c:pt>
                <c:pt idx="291">
                  <c:v>-95.481597900390625</c:v>
                </c:pt>
                <c:pt idx="292">
                  <c:v>-95.48223876953125</c:v>
                </c:pt>
                <c:pt idx="293">
                  <c:v>-95.488967895507813</c:v>
                </c:pt>
                <c:pt idx="294">
                  <c:v>-95.513168334960938</c:v>
                </c:pt>
                <c:pt idx="295">
                  <c:v>-95.525543212890625</c:v>
                </c:pt>
                <c:pt idx="296">
                  <c:v>-95.521499633789063</c:v>
                </c:pt>
                <c:pt idx="297">
                  <c:v>-95.491287231445313</c:v>
                </c:pt>
                <c:pt idx="298">
                  <c:v>-95.484458923339844</c:v>
                </c:pt>
                <c:pt idx="299">
                  <c:v>-95.495498657226563</c:v>
                </c:pt>
                <c:pt idx="300">
                  <c:v>-95.495346069335938</c:v>
                </c:pt>
                <c:pt idx="301">
                  <c:v>-95.499626159667969</c:v>
                </c:pt>
                <c:pt idx="302">
                  <c:v>-95.500228881835938</c:v>
                </c:pt>
                <c:pt idx="303">
                  <c:v>-95.5155029296875</c:v>
                </c:pt>
                <c:pt idx="304">
                  <c:v>-95.536582946777344</c:v>
                </c:pt>
                <c:pt idx="305">
                  <c:v>-95.564590454101563</c:v>
                </c:pt>
                <c:pt idx="306">
                  <c:v>-95.576316833496094</c:v>
                </c:pt>
                <c:pt idx="307">
                  <c:v>-95.568939208984375</c:v>
                </c:pt>
                <c:pt idx="308">
                  <c:v>-95.541862487792969</c:v>
                </c:pt>
                <c:pt idx="309">
                  <c:v>-95.519248962402344</c:v>
                </c:pt>
                <c:pt idx="310">
                  <c:v>-95.520179748535156</c:v>
                </c:pt>
                <c:pt idx="311">
                  <c:v>-95.5589599609375</c:v>
                </c:pt>
                <c:pt idx="312">
                  <c:v>-95.600616455078125</c:v>
                </c:pt>
                <c:pt idx="313">
                  <c:v>-95.599609375</c:v>
                </c:pt>
                <c:pt idx="314">
                  <c:v>-95.583328247070313</c:v>
                </c:pt>
                <c:pt idx="315">
                  <c:v>-95.577461242675781</c:v>
                </c:pt>
                <c:pt idx="316">
                  <c:v>-95.600593566894531</c:v>
                </c:pt>
                <c:pt idx="317">
                  <c:v>-95.603958129882813</c:v>
                </c:pt>
                <c:pt idx="318">
                  <c:v>-95.594352722167969</c:v>
                </c:pt>
                <c:pt idx="319">
                  <c:v>-95.575935363769531</c:v>
                </c:pt>
                <c:pt idx="320">
                  <c:v>-95.563690185546875</c:v>
                </c:pt>
                <c:pt idx="321">
                  <c:v>-95.550605773925781</c:v>
                </c:pt>
                <c:pt idx="322">
                  <c:v>-95.559623718261719</c:v>
                </c:pt>
                <c:pt idx="323">
                  <c:v>-95.596351623535156</c:v>
                </c:pt>
                <c:pt idx="324">
                  <c:v>-95.636032104492188</c:v>
                </c:pt>
                <c:pt idx="325">
                  <c:v>-95.650520324707031</c:v>
                </c:pt>
                <c:pt idx="326">
                  <c:v>-95.636154174804688</c:v>
                </c:pt>
                <c:pt idx="327">
                  <c:v>-95.622695922851563</c:v>
                </c:pt>
                <c:pt idx="328">
                  <c:v>-95.627914428710938</c:v>
                </c:pt>
                <c:pt idx="329">
                  <c:v>-95.656547546386719</c:v>
                </c:pt>
                <c:pt idx="330">
                  <c:v>-95.675277709960938</c:v>
                </c:pt>
                <c:pt idx="331">
                  <c:v>-95.668960571289063</c:v>
                </c:pt>
                <c:pt idx="332">
                  <c:v>-95.648597717285156</c:v>
                </c:pt>
                <c:pt idx="333">
                  <c:v>-95.645393371582031</c:v>
                </c:pt>
                <c:pt idx="334">
                  <c:v>-95.660537719726563</c:v>
                </c:pt>
                <c:pt idx="335">
                  <c:v>-95.668975830078125</c:v>
                </c:pt>
                <c:pt idx="336">
                  <c:v>-95.649749755859375</c:v>
                </c:pt>
                <c:pt idx="337">
                  <c:v>-95.638214111328125</c:v>
                </c:pt>
                <c:pt idx="338">
                  <c:v>-95.628883361816406</c:v>
                </c:pt>
                <c:pt idx="339">
                  <c:v>-95.638053894042969</c:v>
                </c:pt>
                <c:pt idx="340">
                  <c:v>-95.660263061523438</c:v>
                </c:pt>
                <c:pt idx="341">
                  <c:v>-95.683998107910156</c:v>
                </c:pt>
                <c:pt idx="342">
                  <c:v>-95.68231201171875</c:v>
                </c:pt>
                <c:pt idx="343">
                  <c:v>-95.655960083007813</c:v>
                </c:pt>
                <c:pt idx="344">
                  <c:v>-95.621253967285156</c:v>
                </c:pt>
                <c:pt idx="345">
                  <c:v>-95.62823486328125</c:v>
                </c:pt>
                <c:pt idx="346">
                  <c:v>-95.658493041992188</c:v>
                </c:pt>
                <c:pt idx="347">
                  <c:v>-95.69146728515625</c:v>
                </c:pt>
                <c:pt idx="348">
                  <c:v>-95.685928344726563</c:v>
                </c:pt>
                <c:pt idx="349">
                  <c:v>-95.669509887695313</c:v>
                </c:pt>
                <c:pt idx="350">
                  <c:v>-95.645851135253906</c:v>
                </c:pt>
                <c:pt idx="351">
                  <c:v>-95.647384643554688</c:v>
                </c:pt>
                <c:pt idx="352">
                  <c:v>-95.635292053222656</c:v>
                </c:pt>
                <c:pt idx="353">
                  <c:v>-95.645133972167969</c:v>
                </c:pt>
                <c:pt idx="354">
                  <c:v>-95.645683288574219</c:v>
                </c:pt>
                <c:pt idx="355">
                  <c:v>-95.638229370117188</c:v>
                </c:pt>
                <c:pt idx="356">
                  <c:v>-95.62640380859375</c:v>
                </c:pt>
                <c:pt idx="357">
                  <c:v>-95.623756408691406</c:v>
                </c:pt>
                <c:pt idx="358">
                  <c:v>-95.620819091796875</c:v>
                </c:pt>
                <c:pt idx="359">
                  <c:v>-95.595970153808594</c:v>
                </c:pt>
                <c:pt idx="360">
                  <c:v>-95.58148193359375</c:v>
                </c:pt>
                <c:pt idx="361">
                  <c:v>-95.579307556152344</c:v>
                </c:pt>
                <c:pt idx="362">
                  <c:v>-95.593551635742188</c:v>
                </c:pt>
                <c:pt idx="363">
                  <c:v>-95.614082336425781</c:v>
                </c:pt>
                <c:pt idx="364">
                  <c:v>-95.6378173828125</c:v>
                </c:pt>
                <c:pt idx="365">
                  <c:v>-95.680320739746094</c:v>
                </c:pt>
                <c:pt idx="366">
                  <c:v>-95.684707641601563</c:v>
                </c:pt>
                <c:pt idx="367">
                  <c:v>-95.654541015625</c:v>
                </c:pt>
                <c:pt idx="368">
                  <c:v>-95.610298156738281</c:v>
                </c:pt>
                <c:pt idx="369">
                  <c:v>-95.583290100097656</c:v>
                </c:pt>
                <c:pt idx="370">
                  <c:v>-95.584945678710938</c:v>
                </c:pt>
                <c:pt idx="371">
                  <c:v>-95.615463256835938</c:v>
                </c:pt>
                <c:pt idx="372">
                  <c:v>-95.628044128417969</c:v>
                </c:pt>
                <c:pt idx="373">
                  <c:v>-95.633407592773438</c:v>
                </c:pt>
                <c:pt idx="374">
                  <c:v>-95.612190246582031</c:v>
                </c:pt>
                <c:pt idx="375">
                  <c:v>-95.617866516113281</c:v>
                </c:pt>
                <c:pt idx="376">
                  <c:v>-95.626739501953125</c:v>
                </c:pt>
                <c:pt idx="377">
                  <c:v>-95.62200927734375</c:v>
                </c:pt>
                <c:pt idx="378">
                  <c:v>-95.63031005859375</c:v>
                </c:pt>
                <c:pt idx="379">
                  <c:v>-95.636466979980469</c:v>
                </c:pt>
                <c:pt idx="380">
                  <c:v>-95.650062561035156</c:v>
                </c:pt>
                <c:pt idx="381">
                  <c:v>-95.640182495117188</c:v>
                </c:pt>
                <c:pt idx="382">
                  <c:v>-95.644126892089844</c:v>
                </c:pt>
                <c:pt idx="383">
                  <c:v>-95.631233215332031</c:v>
                </c:pt>
                <c:pt idx="384">
                  <c:v>-95.620437622070313</c:v>
                </c:pt>
                <c:pt idx="385">
                  <c:v>-95.605628967285156</c:v>
                </c:pt>
                <c:pt idx="386">
                  <c:v>-95.641319274902344</c:v>
                </c:pt>
                <c:pt idx="387">
                  <c:v>-95.670021057128906</c:v>
                </c:pt>
                <c:pt idx="388">
                  <c:v>-95.678215026855469</c:v>
                </c:pt>
                <c:pt idx="389">
                  <c:v>-95.650650024414063</c:v>
                </c:pt>
                <c:pt idx="390">
                  <c:v>-95.642364501953125</c:v>
                </c:pt>
                <c:pt idx="391">
                  <c:v>-95.652839660644531</c:v>
                </c:pt>
                <c:pt idx="392">
                  <c:v>-95.664268493652344</c:v>
                </c:pt>
                <c:pt idx="393">
                  <c:v>-95.662765502929688</c:v>
                </c:pt>
                <c:pt idx="394">
                  <c:v>-95.666091918945313</c:v>
                </c:pt>
                <c:pt idx="395">
                  <c:v>-95.655448913574219</c:v>
                </c:pt>
                <c:pt idx="396">
                  <c:v>-95.671401977539063</c:v>
                </c:pt>
                <c:pt idx="397">
                  <c:v>-95.672950744628906</c:v>
                </c:pt>
                <c:pt idx="398">
                  <c:v>-95.690963745117188</c:v>
                </c:pt>
                <c:pt idx="399">
                  <c:v>-95.690269470214844</c:v>
                </c:pt>
                <c:pt idx="400">
                  <c:v>-95.674980163574219</c:v>
                </c:pt>
                <c:pt idx="401">
                  <c:v>-95.655525207519531</c:v>
                </c:pt>
                <c:pt idx="402">
                  <c:v>-95.6370849609375</c:v>
                </c:pt>
                <c:pt idx="403">
                  <c:v>-95.662345886230469</c:v>
                </c:pt>
                <c:pt idx="404">
                  <c:v>-95.69488525390625</c:v>
                </c:pt>
                <c:pt idx="405">
                  <c:v>-95.69757080078125</c:v>
                </c:pt>
                <c:pt idx="406">
                  <c:v>-95.671562194824219</c:v>
                </c:pt>
                <c:pt idx="407">
                  <c:v>-95.638198852539063</c:v>
                </c:pt>
                <c:pt idx="408">
                  <c:v>-95.649955749511719</c:v>
                </c:pt>
                <c:pt idx="409">
                  <c:v>-95.673858642578125</c:v>
                </c:pt>
                <c:pt idx="410">
                  <c:v>-95.699638366699219</c:v>
                </c:pt>
                <c:pt idx="411">
                  <c:v>-95.740180969238281</c:v>
                </c:pt>
                <c:pt idx="412">
                  <c:v>-95.84228515625</c:v>
                </c:pt>
                <c:pt idx="413">
                  <c:v>-96.07135009765625</c:v>
                </c:pt>
                <c:pt idx="414">
                  <c:v>-96.439186096191406</c:v>
                </c:pt>
                <c:pt idx="415">
                  <c:v>-96.9534912109375</c:v>
                </c:pt>
                <c:pt idx="416">
                  <c:v>-97.597854614257813</c:v>
                </c:pt>
                <c:pt idx="417">
                  <c:v>-98.329551696777344</c:v>
                </c:pt>
                <c:pt idx="418">
                  <c:v>-99.106338500976563</c:v>
                </c:pt>
                <c:pt idx="419">
                  <c:v>-99.893592834472656</c:v>
                </c:pt>
                <c:pt idx="420">
                  <c:v>-100.67020416259766</c:v>
                </c:pt>
                <c:pt idx="421">
                  <c:v>-101.41834259033203</c:v>
                </c:pt>
                <c:pt idx="422">
                  <c:v>-102.13224792480469</c:v>
                </c:pt>
                <c:pt idx="423">
                  <c:v>-102.82575225830078</c:v>
                </c:pt>
                <c:pt idx="424">
                  <c:v>-103.48175811767578</c:v>
                </c:pt>
                <c:pt idx="425">
                  <c:v>-104.07317352294922</c:v>
                </c:pt>
                <c:pt idx="426">
                  <c:v>-104.60448455810547</c:v>
                </c:pt>
                <c:pt idx="427">
                  <c:v>-105.11033630371094</c:v>
                </c:pt>
                <c:pt idx="428">
                  <c:v>-105.58261871337891</c:v>
                </c:pt>
                <c:pt idx="429">
                  <c:v>-105.99710845947266</c:v>
                </c:pt>
                <c:pt idx="430">
                  <c:v>-106.36537170410156</c:v>
                </c:pt>
                <c:pt idx="431">
                  <c:v>-106.72067260742188</c:v>
                </c:pt>
                <c:pt idx="432">
                  <c:v>-107.06221771240234</c:v>
                </c:pt>
                <c:pt idx="433">
                  <c:v>-107.37130737304688</c:v>
                </c:pt>
                <c:pt idx="434">
                  <c:v>-107.62967681884766</c:v>
                </c:pt>
                <c:pt idx="435">
                  <c:v>-107.87515258789063</c:v>
                </c:pt>
                <c:pt idx="436">
                  <c:v>-108.12786102294922</c:v>
                </c:pt>
                <c:pt idx="437">
                  <c:v>-108.37959289550781</c:v>
                </c:pt>
                <c:pt idx="438">
                  <c:v>-108.59673309326172</c:v>
                </c:pt>
                <c:pt idx="439">
                  <c:v>-108.77948760986328</c:v>
                </c:pt>
                <c:pt idx="440">
                  <c:v>-108.94258880615234</c:v>
                </c:pt>
                <c:pt idx="441">
                  <c:v>-109.09597778320313</c:v>
                </c:pt>
                <c:pt idx="442">
                  <c:v>-109.23446655273438</c:v>
                </c:pt>
                <c:pt idx="443">
                  <c:v>-109.36945343017578</c:v>
                </c:pt>
                <c:pt idx="444">
                  <c:v>-109.4957275390625</c:v>
                </c:pt>
                <c:pt idx="445">
                  <c:v>-109.60519409179688</c:v>
                </c:pt>
                <c:pt idx="446">
                  <c:v>-109.71135711669922</c:v>
                </c:pt>
                <c:pt idx="447">
                  <c:v>-109.82006072998047</c:v>
                </c:pt>
                <c:pt idx="448">
                  <c:v>-109.93855285644531</c:v>
                </c:pt>
                <c:pt idx="449">
                  <c:v>-110.03921508789063</c:v>
                </c:pt>
                <c:pt idx="450">
                  <c:v>-110.12018585205078</c:v>
                </c:pt>
                <c:pt idx="451">
                  <c:v>-110.17678070068359</c:v>
                </c:pt>
                <c:pt idx="452">
                  <c:v>-110.23099517822266</c:v>
                </c:pt>
                <c:pt idx="453">
                  <c:v>-110.28818511962891</c:v>
                </c:pt>
                <c:pt idx="454">
                  <c:v>-110.36067962646484</c:v>
                </c:pt>
                <c:pt idx="455">
                  <c:v>-110.43513488769531</c:v>
                </c:pt>
                <c:pt idx="456">
                  <c:v>-110.50096130371094</c:v>
                </c:pt>
                <c:pt idx="457">
                  <c:v>-110.53488922119141</c:v>
                </c:pt>
                <c:pt idx="458">
                  <c:v>-110.56597137451172</c:v>
                </c:pt>
                <c:pt idx="459">
                  <c:v>-110.60507202148438</c:v>
                </c:pt>
                <c:pt idx="460">
                  <c:v>-110.64940643310547</c:v>
                </c:pt>
                <c:pt idx="461">
                  <c:v>-110.69400024414063</c:v>
                </c:pt>
                <c:pt idx="462">
                  <c:v>-110.73232269287109</c:v>
                </c:pt>
                <c:pt idx="463">
                  <c:v>-110.77147674560547</c:v>
                </c:pt>
                <c:pt idx="464">
                  <c:v>-110.79296112060547</c:v>
                </c:pt>
                <c:pt idx="465">
                  <c:v>-110.81638336181641</c:v>
                </c:pt>
                <c:pt idx="466">
                  <c:v>-110.8402099609375</c:v>
                </c:pt>
                <c:pt idx="467">
                  <c:v>-110.88044738769531</c:v>
                </c:pt>
                <c:pt idx="468">
                  <c:v>-110.90068817138672</c:v>
                </c:pt>
                <c:pt idx="469">
                  <c:v>-110.92102813720703</c:v>
                </c:pt>
                <c:pt idx="470">
                  <c:v>-110.94217681884766</c:v>
                </c:pt>
                <c:pt idx="471">
                  <c:v>-110.97210693359375</c:v>
                </c:pt>
                <c:pt idx="472">
                  <c:v>-110.99835968017578</c:v>
                </c:pt>
                <c:pt idx="473">
                  <c:v>-111.00992584228516</c:v>
                </c:pt>
                <c:pt idx="474">
                  <c:v>-111.03168487548828</c:v>
                </c:pt>
                <c:pt idx="475">
                  <c:v>-111.04253387451172</c:v>
                </c:pt>
                <c:pt idx="476">
                  <c:v>-111.04615020751953</c:v>
                </c:pt>
                <c:pt idx="477">
                  <c:v>-111.03669738769531</c:v>
                </c:pt>
                <c:pt idx="478">
                  <c:v>-111.04259490966797</c:v>
                </c:pt>
                <c:pt idx="479">
                  <c:v>-111.06207275390625</c:v>
                </c:pt>
                <c:pt idx="480">
                  <c:v>-111.08481597900391</c:v>
                </c:pt>
                <c:pt idx="481">
                  <c:v>-111.10283660888672</c:v>
                </c:pt>
                <c:pt idx="482">
                  <c:v>-111.11743927001953</c:v>
                </c:pt>
                <c:pt idx="483">
                  <c:v>-111.12981414794922</c:v>
                </c:pt>
                <c:pt idx="484">
                  <c:v>-111.14385986328125</c:v>
                </c:pt>
                <c:pt idx="485">
                  <c:v>-111.14134979248047</c:v>
                </c:pt>
                <c:pt idx="486">
                  <c:v>-111.13599395751953</c:v>
                </c:pt>
                <c:pt idx="487">
                  <c:v>-111.13353729248047</c:v>
                </c:pt>
                <c:pt idx="488">
                  <c:v>-111.13912200927734</c:v>
                </c:pt>
                <c:pt idx="489">
                  <c:v>-111.14900207519531</c:v>
                </c:pt>
                <c:pt idx="490">
                  <c:v>-111.14962005615234</c:v>
                </c:pt>
                <c:pt idx="491">
                  <c:v>-111.15371704101563</c:v>
                </c:pt>
                <c:pt idx="492">
                  <c:v>-111.14759826660156</c:v>
                </c:pt>
                <c:pt idx="493">
                  <c:v>-111.13786315917969</c:v>
                </c:pt>
                <c:pt idx="494">
                  <c:v>-111.13455963134766</c:v>
                </c:pt>
                <c:pt idx="495">
                  <c:v>-111.14753723144531</c:v>
                </c:pt>
                <c:pt idx="496">
                  <c:v>-111.16880035400391</c:v>
                </c:pt>
                <c:pt idx="497">
                  <c:v>-111.18888092041016</c:v>
                </c:pt>
                <c:pt idx="498">
                  <c:v>-111.1929931640625</c:v>
                </c:pt>
                <c:pt idx="499">
                  <c:v>-111.20140838623047</c:v>
                </c:pt>
                <c:pt idx="500">
                  <c:v>-111.20424652099609</c:v>
                </c:pt>
                <c:pt idx="501">
                  <c:v>-111.20598602294922</c:v>
                </c:pt>
                <c:pt idx="502">
                  <c:v>-111.19940185546875</c:v>
                </c:pt>
                <c:pt idx="503">
                  <c:v>-111.18222808837891</c:v>
                </c:pt>
                <c:pt idx="504">
                  <c:v>-111.17009735107422</c:v>
                </c:pt>
                <c:pt idx="505">
                  <c:v>-111.16361236572266</c:v>
                </c:pt>
                <c:pt idx="506">
                  <c:v>-111.16907501220703</c:v>
                </c:pt>
                <c:pt idx="507">
                  <c:v>-111.17562866210938</c:v>
                </c:pt>
                <c:pt idx="508">
                  <c:v>-111.18846893310547</c:v>
                </c:pt>
                <c:pt idx="509">
                  <c:v>-111.18816375732422</c:v>
                </c:pt>
                <c:pt idx="510">
                  <c:v>-111.19912719726563</c:v>
                </c:pt>
                <c:pt idx="511">
                  <c:v>-111.20053100585938</c:v>
                </c:pt>
                <c:pt idx="512">
                  <c:v>-111.20997619628906</c:v>
                </c:pt>
                <c:pt idx="513">
                  <c:v>-111.20460510253906</c:v>
                </c:pt>
                <c:pt idx="514">
                  <c:v>-111.19355010986328</c:v>
                </c:pt>
                <c:pt idx="515">
                  <c:v>-111.20567321777344</c:v>
                </c:pt>
                <c:pt idx="516">
                  <c:v>-111.22771453857422</c:v>
                </c:pt>
                <c:pt idx="517">
                  <c:v>-111.24263763427734</c:v>
                </c:pt>
                <c:pt idx="518">
                  <c:v>-111.23644256591797</c:v>
                </c:pt>
                <c:pt idx="519">
                  <c:v>-111.21639251708984</c:v>
                </c:pt>
                <c:pt idx="520">
                  <c:v>-111.22061157226563</c:v>
                </c:pt>
                <c:pt idx="521">
                  <c:v>-111.232177734375</c:v>
                </c:pt>
                <c:pt idx="522">
                  <c:v>-111.26125335693359</c:v>
                </c:pt>
                <c:pt idx="523">
                  <c:v>-111.26441955566406</c:v>
                </c:pt>
                <c:pt idx="524">
                  <c:v>-111.26216888427734</c:v>
                </c:pt>
                <c:pt idx="525">
                  <c:v>-111.2510986328125</c:v>
                </c:pt>
                <c:pt idx="526">
                  <c:v>-111.24662780761719</c:v>
                </c:pt>
                <c:pt idx="527">
                  <c:v>-111.23923492431641</c:v>
                </c:pt>
                <c:pt idx="528">
                  <c:v>-111.21872711181641</c:v>
                </c:pt>
                <c:pt idx="529">
                  <c:v>-111.21221923828125</c:v>
                </c:pt>
                <c:pt idx="530">
                  <c:v>-111.2061767578125</c:v>
                </c:pt>
                <c:pt idx="531">
                  <c:v>-111.22684478759766</c:v>
                </c:pt>
                <c:pt idx="532">
                  <c:v>-111.24116516113281</c:v>
                </c:pt>
                <c:pt idx="533">
                  <c:v>-111.24977874755859</c:v>
                </c:pt>
                <c:pt idx="534">
                  <c:v>-111.24575805664063</c:v>
                </c:pt>
                <c:pt idx="535">
                  <c:v>-111.25157928466797</c:v>
                </c:pt>
                <c:pt idx="536">
                  <c:v>-111.265625</c:v>
                </c:pt>
                <c:pt idx="537">
                  <c:v>-111.27596282958984</c:v>
                </c:pt>
                <c:pt idx="538">
                  <c:v>-111.25485992431641</c:v>
                </c:pt>
                <c:pt idx="539">
                  <c:v>-111.23393249511719</c:v>
                </c:pt>
                <c:pt idx="540">
                  <c:v>-111.23038482666016</c:v>
                </c:pt>
                <c:pt idx="541">
                  <c:v>-111.24844360351563</c:v>
                </c:pt>
                <c:pt idx="542">
                  <c:v>-111.26558685302734</c:v>
                </c:pt>
                <c:pt idx="543">
                  <c:v>-111.26784515380859</c:v>
                </c:pt>
                <c:pt idx="544">
                  <c:v>-111.26732635498047</c:v>
                </c:pt>
                <c:pt idx="545">
                  <c:v>-111.26984405517578</c:v>
                </c:pt>
                <c:pt idx="546">
                  <c:v>-111.26878356933594</c:v>
                </c:pt>
                <c:pt idx="547">
                  <c:v>-111.27600860595703</c:v>
                </c:pt>
                <c:pt idx="548">
                  <c:v>-111.28960418701172</c:v>
                </c:pt>
                <c:pt idx="549">
                  <c:v>-111.3028564453125</c:v>
                </c:pt>
                <c:pt idx="550">
                  <c:v>-111.29869842529297</c:v>
                </c:pt>
                <c:pt idx="551">
                  <c:v>-111.28831481933594</c:v>
                </c:pt>
                <c:pt idx="552">
                  <c:v>-111.2652587890625</c:v>
                </c:pt>
                <c:pt idx="553">
                  <c:v>-111.25473022460938</c:v>
                </c:pt>
                <c:pt idx="554">
                  <c:v>-111.23213195800781</c:v>
                </c:pt>
                <c:pt idx="555">
                  <c:v>-111.23292541503906</c:v>
                </c:pt>
                <c:pt idx="556">
                  <c:v>-111.23108673095703</c:v>
                </c:pt>
                <c:pt idx="557">
                  <c:v>-111.24262237548828</c:v>
                </c:pt>
                <c:pt idx="558">
                  <c:v>-111.25009918212891</c:v>
                </c:pt>
                <c:pt idx="559">
                  <c:v>-111.25486755371094</c:v>
                </c:pt>
                <c:pt idx="560">
                  <c:v>-111.25872039794922</c:v>
                </c:pt>
                <c:pt idx="561">
                  <c:v>-111.25376129150391</c:v>
                </c:pt>
                <c:pt idx="562">
                  <c:v>-111.26177215576172</c:v>
                </c:pt>
                <c:pt idx="563">
                  <c:v>-111.26177978515625</c:v>
                </c:pt>
                <c:pt idx="564">
                  <c:v>-111.26168823242188</c:v>
                </c:pt>
                <c:pt idx="565">
                  <c:v>-111.25119018554688</c:v>
                </c:pt>
                <c:pt idx="566">
                  <c:v>-111.24862670898438</c:v>
                </c:pt>
                <c:pt idx="567">
                  <c:v>-111.24823760986328</c:v>
                </c:pt>
                <c:pt idx="568">
                  <c:v>-111.25391387939453</c:v>
                </c:pt>
                <c:pt idx="569">
                  <c:v>-111.24872589111328</c:v>
                </c:pt>
                <c:pt idx="570">
                  <c:v>-111.25137329101563</c:v>
                </c:pt>
                <c:pt idx="571">
                  <c:v>-111.24642181396484</c:v>
                </c:pt>
                <c:pt idx="572">
                  <c:v>-111.25434112548828</c:v>
                </c:pt>
                <c:pt idx="573">
                  <c:v>-111.24890899658203</c:v>
                </c:pt>
                <c:pt idx="574">
                  <c:v>-111.23999786376953</c:v>
                </c:pt>
                <c:pt idx="575">
                  <c:v>-111.22236633300781</c:v>
                </c:pt>
                <c:pt idx="576">
                  <c:v>-111.21282958984375</c:v>
                </c:pt>
                <c:pt idx="577">
                  <c:v>-111.21951293945313</c:v>
                </c:pt>
                <c:pt idx="578">
                  <c:v>-111.23255157470703</c:v>
                </c:pt>
                <c:pt idx="579">
                  <c:v>-111.23512268066406</c:v>
                </c:pt>
                <c:pt idx="580">
                  <c:v>-111.22366333007813</c:v>
                </c:pt>
                <c:pt idx="581">
                  <c:v>-111.20968627929688</c:v>
                </c:pt>
                <c:pt idx="582">
                  <c:v>-111.20643615722656</c:v>
                </c:pt>
                <c:pt idx="583">
                  <c:v>-111.22136688232422</c:v>
                </c:pt>
                <c:pt idx="584">
                  <c:v>-111.23036193847656</c:v>
                </c:pt>
                <c:pt idx="585">
                  <c:v>-111.24078369140625</c:v>
                </c:pt>
                <c:pt idx="586">
                  <c:v>-111.23390197753906</c:v>
                </c:pt>
                <c:pt idx="587">
                  <c:v>-111.23648834228516</c:v>
                </c:pt>
                <c:pt idx="588">
                  <c:v>-111.23378753662109</c:v>
                </c:pt>
                <c:pt idx="589">
                  <c:v>-111.21764373779297</c:v>
                </c:pt>
                <c:pt idx="590">
                  <c:v>-111.23063659667969</c:v>
                </c:pt>
                <c:pt idx="591">
                  <c:v>-111.25761413574219</c:v>
                </c:pt>
                <c:pt idx="592">
                  <c:v>-111.27641296386719</c:v>
                </c:pt>
                <c:pt idx="593">
                  <c:v>-111.271728515625</c:v>
                </c:pt>
                <c:pt idx="594">
                  <c:v>-111.24794769287109</c:v>
                </c:pt>
                <c:pt idx="595">
                  <c:v>-111.25129699707031</c:v>
                </c:pt>
                <c:pt idx="596">
                  <c:v>-111.25555419921875</c:v>
                </c:pt>
                <c:pt idx="597">
                  <c:v>-111.25084686279297</c:v>
                </c:pt>
                <c:pt idx="598">
                  <c:v>-111.24565124511719</c:v>
                </c:pt>
                <c:pt idx="599">
                  <c:v>-111.23829650878906</c:v>
                </c:pt>
                <c:pt idx="600">
                  <c:v>-111.25450897216797</c:v>
                </c:pt>
                <c:pt idx="601">
                  <c:v>-111.27129364013672</c:v>
                </c:pt>
                <c:pt idx="602">
                  <c:v>-111.28041076660156</c:v>
                </c:pt>
                <c:pt idx="603">
                  <c:v>-111.28024291992188</c:v>
                </c:pt>
                <c:pt idx="604">
                  <c:v>-111.28140258789063</c:v>
                </c:pt>
                <c:pt idx="605">
                  <c:v>-111.26167297363281</c:v>
                </c:pt>
                <c:pt idx="606">
                  <c:v>-111.25872039794922</c:v>
                </c:pt>
                <c:pt idx="607">
                  <c:v>-111.25051879882813</c:v>
                </c:pt>
                <c:pt idx="608">
                  <c:v>-111.25914764404297</c:v>
                </c:pt>
                <c:pt idx="609">
                  <c:v>-111.26808929443359</c:v>
                </c:pt>
                <c:pt idx="610">
                  <c:v>-111.27719116210938</c:v>
                </c:pt>
                <c:pt idx="611">
                  <c:v>-111.28946685791016</c:v>
                </c:pt>
                <c:pt idx="612">
                  <c:v>-111.29036712646484</c:v>
                </c:pt>
                <c:pt idx="613">
                  <c:v>-111.27968597412109</c:v>
                </c:pt>
                <c:pt idx="614">
                  <c:v>-111.26276397705078</c:v>
                </c:pt>
                <c:pt idx="615">
                  <c:v>-111.24551391601563</c:v>
                </c:pt>
                <c:pt idx="616">
                  <c:v>-111.24569702148438</c:v>
                </c:pt>
                <c:pt idx="617">
                  <c:v>-111.24637603759766</c:v>
                </c:pt>
                <c:pt idx="618">
                  <c:v>-111.24981689453125</c:v>
                </c:pt>
                <c:pt idx="619">
                  <c:v>-111.24880218505859</c:v>
                </c:pt>
                <c:pt idx="620">
                  <c:v>-111.25962829589844</c:v>
                </c:pt>
                <c:pt idx="621">
                  <c:v>-111.26472473144531</c:v>
                </c:pt>
                <c:pt idx="622">
                  <c:v>-111.27385711669922</c:v>
                </c:pt>
                <c:pt idx="623">
                  <c:v>-111.27927398681641</c:v>
                </c:pt>
                <c:pt idx="624">
                  <c:v>-111.26840972900391</c:v>
                </c:pt>
                <c:pt idx="625">
                  <c:v>-111.24633026123047</c:v>
                </c:pt>
                <c:pt idx="626">
                  <c:v>-111.23055267333984</c:v>
                </c:pt>
                <c:pt idx="627">
                  <c:v>-111.23358154296875</c:v>
                </c:pt>
                <c:pt idx="628">
                  <c:v>-111.24689483642578</c:v>
                </c:pt>
                <c:pt idx="629">
                  <c:v>-111.24884033203125</c:v>
                </c:pt>
                <c:pt idx="630">
                  <c:v>-111.23631286621094</c:v>
                </c:pt>
                <c:pt idx="631">
                  <c:v>-111.21829986572266</c:v>
                </c:pt>
                <c:pt idx="632">
                  <c:v>-111.20755767822266</c:v>
                </c:pt>
                <c:pt idx="633">
                  <c:v>-111.21389007568359</c:v>
                </c:pt>
                <c:pt idx="634">
                  <c:v>-111.23447418212891</c:v>
                </c:pt>
                <c:pt idx="635">
                  <c:v>-111.24224853515625</c:v>
                </c:pt>
                <c:pt idx="636">
                  <c:v>-111.24208068847656</c:v>
                </c:pt>
                <c:pt idx="637">
                  <c:v>-111.23136901855469</c:v>
                </c:pt>
                <c:pt idx="638">
                  <c:v>-111.23238372802734</c:v>
                </c:pt>
                <c:pt idx="639">
                  <c:v>-111.23097991943359</c:v>
                </c:pt>
                <c:pt idx="640">
                  <c:v>-111.22369384765625</c:v>
                </c:pt>
                <c:pt idx="641">
                  <c:v>-111.22011566162109</c:v>
                </c:pt>
                <c:pt idx="642">
                  <c:v>-111.22107696533203</c:v>
                </c:pt>
                <c:pt idx="643">
                  <c:v>-111.22704315185547</c:v>
                </c:pt>
                <c:pt idx="644">
                  <c:v>-111.23951721191406</c:v>
                </c:pt>
                <c:pt idx="645">
                  <c:v>-111.24999237060547</c:v>
                </c:pt>
                <c:pt idx="646">
                  <c:v>-111.26496124267578</c:v>
                </c:pt>
                <c:pt idx="647">
                  <c:v>-111.25717163085938</c:v>
                </c:pt>
                <c:pt idx="648">
                  <c:v>-111.25452423095703</c:v>
                </c:pt>
                <c:pt idx="649">
                  <c:v>-111.24431610107422</c:v>
                </c:pt>
                <c:pt idx="650">
                  <c:v>-111.25048828125</c:v>
                </c:pt>
                <c:pt idx="651">
                  <c:v>-111.26310729980469</c:v>
                </c:pt>
                <c:pt idx="652">
                  <c:v>-111.27842712402344</c:v>
                </c:pt>
                <c:pt idx="653">
                  <c:v>-111.27854919433594</c:v>
                </c:pt>
                <c:pt idx="654">
                  <c:v>-111.27547454833984</c:v>
                </c:pt>
                <c:pt idx="655">
                  <c:v>-111.27840423583984</c:v>
                </c:pt>
                <c:pt idx="656">
                  <c:v>-111.29191589355469</c:v>
                </c:pt>
                <c:pt idx="657">
                  <c:v>-111.29026794433594</c:v>
                </c:pt>
                <c:pt idx="658">
                  <c:v>-111.27909851074219</c:v>
                </c:pt>
                <c:pt idx="659">
                  <c:v>-111.25849914550781</c:v>
                </c:pt>
                <c:pt idx="660">
                  <c:v>-111.25820922851563</c:v>
                </c:pt>
                <c:pt idx="661">
                  <c:v>-111.26616668701172</c:v>
                </c:pt>
                <c:pt idx="662">
                  <c:v>-111.27689361572266</c:v>
                </c:pt>
                <c:pt idx="663">
                  <c:v>-111.28997802734375</c:v>
                </c:pt>
                <c:pt idx="664">
                  <c:v>-111.29308319091797</c:v>
                </c:pt>
                <c:pt idx="665">
                  <c:v>-111.29120635986328</c:v>
                </c:pt>
                <c:pt idx="666">
                  <c:v>-111.27208709716797</c:v>
                </c:pt>
                <c:pt idx="667">
                  <c:v>-111.26136779785156</c:v>
                </c:pt>
                <c:pt idx="668">
                  <c:v>-111.26835632324219</c:v>
                </c:pt>
                <c:pt idx="669">
                  <c:v>-111.27743530273438</c:v>
                </c:pt>
                <c:pt idx="670">
                  <c:v>-111.28076934814453</c:v>
                </c:pt>
                <c:pt idx="671">
                  <c:v>-111.28079223632813</c:v>
                </c:pt>
                <c:pt idx="672">
                  <c:v>-111.27436065673828</c:v>
                </c:pt>
                <c:pt idx="673">
                  <c:v>-111.260986328125</c:v>
                </c:pt>
                <c:pt idx="674">
                  <c:v>-111.25041198730469</c:v>
                </c:pt>
                <c:pt idx="675">
                  <c:v>-111.25460052490234</c:v>
                </c:pt>
                <c:pt idx="676">
                  <c:v>-111.26355743408203</c:v>
                </c:pt>
                <c:pt idx="677">
                  <c:v>-111.28025817871094</c:v>
                </c:pt>
                <c:pt idx="678">
                  <c:v>-111.2890625</c:v>
                </c:pt>
                <c:pt idx="679">
                  <c:v>-111.29066467285156</c:v>
                </c:pt>
                <c:pt idx="680">
                  <c:v>-111.26713562011719</c:v>
                </c:pt>
                <c:pt idx="681">
                  <c:v>-111.24614715576172</c:v>
                </c:pt>
                <c:pt idx="682">
                  <c:v>-111.23981475830078</c:v>
                </c:pt>
                <c:pt idx="683">
                  <c:v>-111.24253082275391</c:v>
                </c:pt>
                <c:pt idx="684">
                  <c:v>-111.24018859863281</c:v>
                </c:pt>
                <c:pt idx="685">
                  <c:v>-111.23921966552734</c:v>
                </c:pt>
                <c:pt idx="686">
                  <c:v>-111.24425506591797</c:v>
                </c:pt>
                <c:pt idx="687">
                  <c:v>-111.24991607666016</c:v>
                </c:pt>
                <c:pt idx="688">
                  <c:v>-111.24127197265625</c:v>
                </c:pt>
                <c:pt idx="689">
                  <c:v>-111.22793579101563</c:v>
                </c:pt>
                <c:pt idx="690">
                  <c:v>-111.22345733642578</c:v>
                </c:pt>
                <c:pt idx="691">
                  <c:v>-111.22213745117188</c:v>
                </c:pt>
                <c:pt idx="692">
                  <c:v>-111.22782135009766</c:v>
                </c:pt>
                <c:pt idx="693">
                  <c:v>-111.2308349609375</c:v>
                </c:pt>
                <c:pt idx="694">
                  <c:v>-111.24344635009766</c:v>
                </c:pt>
                <c:pt idx="695">
                  <c:v>-111.25011444091797</c:v>
                </c:pt>
                <c:pt idx="696">
                  <c:v>-111.26564788818359</c:v>
                </c:pt>
                <c:pt idx="697">
                  <c:v>-111.28720855712891</c:v>
                </c:pt>
                <c:pt idx="698">
                  <c:v>-111.28050231933594</c:v>
                </c:pt>
                <c:pt idx="699">
                  <c:v>-111.25192260742188</c:v>
                </c:pt>
                <c:pt idx="700">
                  <c:v>-111.21096038818359</c:v>
                </c:pt>
                <c:pt idx="701">
                  <c:v>-111.20391845703125</c:v>
                </c:pt>
                <c:pt idx="702">
                  <c:v>-111.21031951904297</c:v>
                </c:pt>
                <c:pt idx="703">
                  <c:v>-111.22863006591797</c:v>
                </c:pt>
                <c:pt idx="704">
                  <c:v>-111.24337005615234</c:v>
                </c:pt>
                <c:pt idx="705">
                  <c:v>-111.25761413574219</c:v>
                </c:pt>
                <c:pt idx="706">
                  <c:v>-111.26042938232422</c:v>
                </c:pt>
                <c:pt idx="707">
                  <c:v>-111.25375366210938</c:v>
                </c:pt>
                <c:pt idx="708">
                  <c:v>-111.25053405761719</c:v>
                </c:pt>
                <c:pt idx="709">
                  <c:v>-111.25440979003906</c:v>
                </c:pt>
                <c:pt idx="710">
                  <c:v>-111.26701354980469</c:v>
                </c:pt>
                <c:pt idx="711">
                  <c:v>-111.26926422119141</c:v>
                </c:pt>
                <c:pt idx="712">
                  <c:v>-111.25870513916016</c:v>
                </c:pt>
                <c:pt idx="713">
                  <c:v>-111.2451171875</c:v>
                </c:pt>
                <c:pt idx="714">
                  <c:v>-111.24971008300781</c:v>
                </c:pt>
                <c:pt idx="715">
                  <c:v>-111.25747680664063</c:v>
                </c:pt>
                <c:pt idx="716">
                  <c:v>-111.26581573486328</c:v>
                </c:pt>
                <c:pt idx="717">
                  <c:v>-111.27534484863281</c:v>
                </c:pt>
                <c:pt idx="718">
                  <c:v>-111.28449249267578</c:v>
                </c:pt>
                <c:pt idx="719">
                  <c:v>-111.26872253417969</c:v>
                </c:pt>
                <c:pt idx="720">
                  <c:v>-111.25475311279297</c:v>
                </c:pt>
                <c:pt idx="721">
                  <c:v>-111.24980926513672</c:v>
                </c:pt>
                <c:pt idx="722">
                  <c:v>-111.26910400390625</c:v>
                </c:pt>
                <c:pt idx="723">
                  <c:v>-111.27632141113281</c:v>
                </c:pt>
                <c:pt idx="724">
                  <c:v>-111.27149963378906</c:v>
                </c:pt>
                <c:pt idx="725">
                  <c:v>-111.26380920410156</c:v>
                </c:pt>
                <c:pt idx="726">
                  <c:v>-111.26327514648438</c:v>
                </c:pt>
                <c:pt idx="727">
                  <c:v>-111.26583099365234</c:v>
                </c:pt>
                <c:pt idx="728">
                  <c:v>-111.27861022949219</c:v>
                </c:pt>
                <c:pt idx="729">
                  <c:v>-111.28378295898438</c:v>
                </c:pt>
                <c:pt idx="730">
                  <c:v>-111.29239654541016</c:v>
                </c:pt>
                <c:pt idx="731">
                  <c:v>-111.28327941894531</c:v>
                </c:pt>
                <c:pt idx="732">
                  <c:v>-111.26492309570313</c:v>
                </c:pt>
                <c:pt idx="733">
                  <c:v>-111.2484130859375</c:v>
                </c:pt>
                <c:pt idx="734">
                  <c:v>-111.24534606933594</c:v>
                </c:pt>
                <c:pt idx="735">
                  <c:v>-111.24386596679688</c:v>
                </c:pt>
                <c:pt idx="736">
                  <c:v>-111.24941253662109</c:v>
                </c:pt>
                <c:pt idx="737">
                  <c:v>-111.24878692626953</c:v>
                </c:pt>
                <c:pt idx="738">
                  <c:v>-111.25486755371094</c:v>
                </c:pt>
                <c:pt idx="739">
                  <c:v>-111.25135040283203</c:v>
                </c:pt>
                <c:pt idx="740">
                  <c:v>-111.25962066650391</c:v>
                </c:pt>
                <c:pt idx="741">
                  <c:v>-111.26653289794922</c:v>
                </c:pt>
                <c:pt idx="742">
                  <c:v>-111.27080535888672</c:v>
                </c:pt>
                <c:pt idx="743">
                  <c:v>-111.26427459716797</c:v>
                </c:pt>
                <c:pt idx="744">
                  <c:v>-111.26090240478516</c:v>
                </c:pt>
                <c:pt idx="745">
                  <c:v>-111.26168823242188</c:v>
                </c:pt>
                <c:pt idx="746">
                  <c:v>-111.26663208007813</c:v>
                </c:pt>
                <c:pt idx="747">
                  <c:v>-111.25106048583984</c:v>
                </c:pt>
                <c:pt idx="748">
                  <c:v>-111.24613952636719</c:v>
                </c:pt>
                <c:pt idx="749">
                  <c:v>-111.23746490478516</c:v>
                </c:pt>
                <c:pt idx="750">
                  <c:v>-111.24764251708984</c:v>
                </c:pt>
                <c:pt idx="751">
                  <c:v>-111.24855804443359</c:v>
                </c:pt>
                <c:pt idx="752">
                  <c:v>-111.24048614501953</c:v>
                </c:pt>
                <c:pt idx="753">
                  <c:v>-111.23658752441406</c:v>
                </c:pt>
                <c:pt idx="754">
                  <c:v>-111.23832702636719</c:v>
                </c:pt>
                <c:pt idx="755">
                  <c:v>-111.23918151855469</c:v>
                </c:pt>
                <c:pt idx="756">
                  <c:v>-111.23216247558594</c:v>
                </c:pt>
                <c:pt idx="757">
                  <c:v>-111.22618865966797</c:v>
                </c:pt>
                <c:pt idx="758">
                  <c:v>-111.23502349853516</c:v>
                </c:pt>
                <c:pt idx="759">
                  <c:v>-111.25323486328125</c:v>
                </c:pt>
                <c:pt idx="760">
                  <c:v>-111.25921630859375</c:v>
                </c:pt>
                <c:pt idx="761">
                  <c:v>-111.25778198242188</c:v>
                </c:pt>
                <c:pt idx="762">
                  <c:v>-111.24626922607422</c:v>
                </c:pt>
                <c:pt idx="763">
                  <c:v>-111.24222564697266</c:v>
                </c:pt>
                <c:pt idx="764">
                  <c:v>-111.24445343017578</c:v>
                </c:pt>
                <c:pt idx="765">
                  <c:v>-111.24564361572266</c:v>
                </c:pt>
                <c:pt idx="766">
                  <c:v>-111.22755432128906</c:v>
                </c:pt>
                <c:pt idx="767">
                  <c:v>-111.20774841308594</c:v>
                </c:pt>
                <c:pt idx="768">
                  <c:v>-111.19582366943359</c:v>
                </c:pt>
                <c:pt idx="769">
                  <c:v>-111.21569061279297</c:v>
                </c:pt>
                <c:pt idx="770">
                  <c:v>-111.24568176269531</c:v>
                </c:pt>
                <c:pt idx="771">
                  <c:v>-111.26978302001953</c:v>
                </c:pt>
                <c:pt idx="772">
                  <c:v>-111.27934265136719</c:v>
                </c:pt>
                <c:pt idx="773">
                  <c:v>-111.26614379882813</c:v>
                </c:pt>
                <c:pt idx="774">
                  <c:v>-111.25439453125</c:v>
                </c:pt>
                <c:pt idx="775">
                  <c:v>-111.245361328125</c:v>
                </c:pt>
                <c:pt idx="776">
                  <c:v>-111.25449371337891</c:v>
                </c:pt>
                <c:pt idx="777">
                  <c:v>-111.26446533203125</c:v>
                </c:pt>
                <c:pt idx="778">
                  <c:v>-111.27324676513672</c:v>
                </c:pt>
                <c:pt idx="779">
                  <c:v>-111.27642059326172</c:v>
                </c:pt>
                <c:pt idx="780">
                  <c:v>-111.26845550537109</c:v>
                </c:pt>
                <c:pt idx="781">
                  <c:v>-111.24857330322266</c:v>
                </c:pt>
                <c:pt idx="782">
                  <c:v>-111.23007965087891</c:v>
                </c:pt>
                <c:pt idx="783">
                  <c:v>-111.24221038818359</c:v>
                </c:pt>
                <c:pt idx="784">
                  <c:v>-111.2646484375</c:v>
                </c:pt>
                <c:pt idx="785">
                  <c:v>-111.28725433349609</c:v>
                </c:pt>
                <c:pt idx="786">
                  <c:v>-111.29075622558594</c:v>
                </c:pt>
                <c:pt idx="787">
                  <c:v>-111.29571533203125</c:v>
                </c:pt>
                <c:pt idx="788">
                  <c:v>-111.28936004638672</c:v>
                </c:pt>
                <c:pt idx="789">
                  <c:v>-111.28420257568359</c:v>
                </c:pt>
                <c:pt idx="790">
                  <c:v>-111.28840637207031</c:v>
                </c:pt>
                <c:pt idx="791">
                  <c:v>-111.29471588134766</c:v>
                </c:pt>
                <c:pt idx="792">
                  <c:v>-111.28640747070313</c:v>
                </c:pt>
                <c:pt idx="793">
                  <c:v>-111.27754211425781</c:v>
                </c:pt>
                <c:pt idx="794">
                  <c:v>-111.26995086669922</c:v>
                </c:pt>
                <c:pt idx="795">
                  <c:v>-111.28672790527344</c:v>
                </c:pt>
                <c:pt idx="796">
                  <c:v>-111.29104614257813</c:v>
                </c:pt>
                <c:pt idx="797">
                  <c:v>-111.28902435302734</c:v>
                </c:pt>
                <c:pt idx="798">
                  <c:v>-111.27964019775391</c:v>
                </c:pt>
                <c:pt idx="799">
                  <c:v>-111.25350189208984</c:v>
                </c:pt>
                <c:pt idx="800">
                  <c:v>-111.23764801025391</c:v>
                </c:pt>
                <c:pt idx="801">
                  <c:v>-111.23210906982422</c:v>
                </c:pt>
                <c:pt idx="802">
                  <c:v>-111.25654602050781</c:v>
                </c:pt>
                <c:pt idx="803">
                  <c:v>-111.28630828857422</c:v>
                </c:pt>
                <c:pt idx="804">
                  <c:v>-111.28584289550781</c:v>
                </c:pt>
                <c:pt idx="805">
                  <c:v>-111.26347351074219</c:v>
                </c:pt>
                <c:pt idx="806">
                  <c:v>-111.24031066894531</c:v>
                </c:pt>
                <c:pt idx="807">
                  <c:v>-111.22639465332031</c:v>
                </c:pt>
                <c:pt idx="808">
                  <c:v>-111.240234375</c:v>
                </c:pt>
                <c:pt idx="809">
                  <c:v>-111.25566864013672</c:v>
                </c:pt>
                <c:pt idx="810">
                  <c:v>-111.27374267578125</c:v>
                </c:pt>
                <c:pt idx="811">
                  <c:v>-111.26503753662109</c:v>
                </c:pt>
                <c:pt idx="812">
                  <c:v>-111.24930572509766</c:v>
                </c:pt>
                <c:pt idx="813">
                  <c:v>-111.23957061767578</c:v>
                </c:pt>
                <c:pt idx="814">
                  <c:v>-111.24853515625</c:v>
                </c:pt>
                <c:pt idx="815">
                  <c:v>-111.26683044433594</c:v>
                </c:pt>
                <c:pt idx="816">
                  <c:v>-111.28987121582031</c:v>
                </c:pt>
                <c:pt idx="817">
                  <c:v>-111.275146484375</c:v>
                </c:pt>
                <c:pt idx="818">
                  <c:v>-111.25045013427734</c:v>
                </c:pt>
                <c:pt idx="819">
                  <c:v>-111.23658752441406</c:v>
                </c:pt>
                <c:pt idx="820">
                  <c:v>-111.24687957763672</c:v>
                </c:pt>
                <c:pt idx="821">
                  <c:v>-111.25305938720703</c:v>
                </c:pt>
                <c:pt idx="822">
                  <c:v>-111.24784088134766</c:v>
                </c:pt>
                <c:pt idx="823">
                  <c:v>-111.25984191894531</c:v>
                </c:pt>
                <c:pt idx="824">
                  <c:v>-111.26412963867188</c:v>
                </c:pt>
                <c:pt idx="825">
                  <c:v>-111.25897216796875</c:v>
                </c:pt>
                <c:pt idx="826">
                  <c:v>-111.25279998779297</c:v>
                </c:pt>
                <c:pt idx="827">
                  <c:v>-111.24609375</c:v>
                </c:pt>
                <c:pt idx="828">
                  <c:v>-111.22821044921875</c:v>
                </c:pt>
                <c:pt idx="829">
                  <c:v>-111.19908142089844</c:v>
                </c:pt>
                <c:pt idx="830">
                  <c:v>-111.19203948974609</c:v>
                </c:pt>
                <c:pt idx="831">
                  <c:v>-111.20217132568359</c:v>
                </c:pt>
                <c:pt idx="832">
                  <c:v>-111.23835754394531</c:v>
                </c:pt>
                <c:pt idx="833">
                  <c:v>-111.27275085449219</c:v>
                </c:pt>
                <c:pt idx="834">
                  <c:v>-111.29579925537109</c:v>
                </c:pt>
                <c:pt idx="835">
                  <c:v>-111.28134155273438</c:v>
                </c:pt>
                <c:pt idx="836">
                  <c:v>-111.25484466552734</c:v>
                </c:pt>
                <c:pt idx="837">
                  <c:v>-111.23657989501953</c:v>
                </c:pt>
                <c:pt idx="838">
                  <c:v>-111.24000549316406</c:v>
                </c:pt>
                <c:pt idx="839">
                  <c:v>-111.22882080078125</c:v>
                </c:pt>
                <c:pt idx="840">
                  <c:v>-111.21138763427734</c:v>
                </c:pt>
                <c:pt idx="841">
                  <c:v>-111.19631195068359</c:v>
                </c:pt>
                <c:pt idx="842">
                  <c:v>-111.20356750488281</c:v>
                </c:pt>
                <c:pt idx="843">
                  <c:v>-111.21250152587891</c:v>
                </c:pt>
                <c:pt idx="844">
                  <c:v>-111.21983337402344</c:v>
                </c:pt>
                <c:pt idx="845">
                  <c:v>-111.23845672607422</c:v>
                </c:pt>
                <c:pt idx="846">
                  <c:v>-111.25807952880859</c:v>
                </c:pt>
                <c:pt idx="847">
                  <c:v>-111.26314544677734</c:v>
                </c:pt>
                <c:pt idx="848">
                  <c:v>-111.25077819824219</c:v>
                </c:pt>
                <c:pt idx="849">
                  <c:v>-111.24563598632813</c:v>
                </c:pt>
                <c:pt idx="850">
                  <c:v>-111.2471923828125</c:v>
                </c:pt>
                <c:pt idx="851">
                  <c:v>-111.26177978515625</c:v>
                </c:pt>
                <c:pt idx="852">
                  <c:v>-111.27326965332031</c:v>
                </c:pt>
                <c:pt idx="853">
                  <c:v>-111.28055572509766</c:v>
                </c:pt>
                <c:pt idx="854">
                  <c:v>-111.27532196044922</c:v>
                </c:pt>
                <c:pt idx="855">
                  <c:v>-111.258544921875</c:v>
                </c:pt>
                <c:pt idx="856">
                  <c:v>-111.24794769287109</c:v>
                </c:pt>
                <c:pt idx="857">
                  <c:v>-111.24543762207031</c:v>
                </c:pt>
                <c:pt idx="858">
                  <c:v>-111.25244903564453</c:v>
                </c:pt>
                <c:pt idx="859">
                  <c:v>-111.25319671630859</c:v>
                </c:pt>
                <c:pt idx="860">
                  <c:v>-111.25395965576172</c:v>
                </c:pt>
                <c:pt idx="861">
                  <c:v>-111.25676727294922</c:v>
                </c:pt>
                <c:pt idx="862">
                  <c:v>-111.25901031494141</c:v>
                </c:pt>
                <c:pt idx="863">
                  <c:v>-111.25897979736328</c:v>
                </c:pt>
                <c:pt idx="864">
                  <c:v>-111.25934600830078</c:v>
                </c:pt>
                <c:pt idx="865">
                  <c:v>-111.25907135009766</c:v>
                </c:pt>
                <c:pt idx="866">
                  <c:v>-111.26683807373047</c:v>
                </c:pt>
                <c:pt idx="867">
                  <c:v>-111.26168823242188</c:v>
                </c:pt>
                <c:pt idx="868">
                  <c:v>-111.26649475097656</c:v>
                </c:pt>
                <c:pt idx="869">
                  <c:v>-111.27219390869141</c:v>
                </c:pt>
                <c:pt idx="870">
                  <c:v>-111.27787017822266</c:v>
                </c:pt>
                <c:pt idx="871">
                  <c:v>-111.27964782714844</c:v>
                </c:pt>
                <c:pt idx="872">
                  <c:v>-111.27558135986328</c:v>
                </c:pt>
                <c:pt idx="873">
                  <c:v>-111.29093933105469</c:v>
                </c:pt>
                <c:pt idx="874">
                  <c:v>-111.30329895019531</c:v>
                </c:pt>
                <c:pt idx="875">
                  <c:v>-111.30686187744141</c:v>
                </c:pt>
                <c:pt idx="876">
                  <c:v>-111.2862548828125</c:v>
                </c:pt>
                <c:pt idx="877">
                  <c:v>-111.24924468994141</c:v>
                </c:pt>
                <c:pt idx="878">
                  <c:v>-111.23419952392578</c:v>
                </c:pt>
                <c:pt idx="879">
                  <c:v>-111.24629974365234</c:v>
                </c:pt>
                <c:pt idx="880">
                  <c:v>-111.27298736572266</c:v>
                </c:pt>
                <c:pt idx="881">
                  <c:v>-111.28421020507813</c:v>
                </c:pt>
                <c:pt idx="882">
                  <c:v>-111.28923797607422</c:v>
                </c:pt>
                <c:pt idx="883">
                  <c:v>-111.29373168945313</c:v>
                </c:pt>
                <c:pt idx="884">
                  <c:v>-111.27999877929688</c:v>
                </c:pt>
                <c:pt idx="885">
                  <c:v>-111.26622009277344</c:v>
                </c:pt>
                <c:pt idx="886">
                  <c:v>-111.25098419189453</c:v>
                </c:pt>
                <c:pt idx="887">
                  <c:v>-111.25415802001953</c:v>
                </c:pt>
                <c:pt idx="888">
                  <c:v>-111.25960540771484</c:v>
                </c:pt>
                <c:pt idx="889">
                  <c:v>-111.27076721191406</c:v>
                </c:pt>
                <c:pt idx="890">
                  <c:v>-111.26428985595703</c:v>
                </c:pt>
                <c:pt idx="891">
                  <c:v>-111.26133728027344</c:v>
                </c:pt>
                <c:pt idx="892">
                  <c:v>-111.26760864257813</c:v>
                </c:pt>
                <c:pt idx="893">
                  <c:v>-111.2764892578125</c:v>
                </c:pt>
                <c:pt idx="894">
                  <c:v>-111.27243041992188</c:v>
                </c:pt>
                <c:pt idx="895">
                  <c:v>-111.25782775878906</c:v>
                </c:pt>
                <c:pt idx="896">
                  <c:v>-111.25711059570313</c:v>
                </c:pt>
                <c:pt idx="897">
                  <c:v>-111.26034545898438</c:v>
                </c:pt>
                <c:pt idx="898">
                  <c:v>-111.25080871582031</c:v>
                </c:pt>
                <c:pt idx="899">
                  <c:v>-111.24011993408203</c:v>
                </c:pt>
                <c:pt idx="900">
                  <c:v>-111.23486328125</c:v>
                </c:pt>
                <c:pt idx="901">
                  <c:v>-111.23606872558594</c:v>
                </c:pt>
                <c:pt idx="902">
                  <c:v>-111.22307586669922</c:v>
                </c:pt>
                <c:pt idx="903">
                  <c:v>-111.21475982666016</c:v>
                </c:pt>
                <c:pt idx="904">
                  <c:v>-111.23927307128906</c:v>
                </c:pt>
                <c:pt idx="905">
                  <c:v>-111.26789855957031</c:v>
                </c:pt>
                <c:pt idx="906">
                  <c:v>-111.27663421630859</c:v>
                </c:pt>
                <c:pt idx="907">
                  <c:v>-111.26363372802734</c:v>
                </c:pt>
                <c:pt idx="908">
                  <c:v>-111.24686431884766</c:v>
                </c:pt>
                <c:pt idx="909">
                  <c:v>-111.24156951904297</c:v>
                </c:pt>
                <c:pt idx="910">
                  <c:v>-111.23136901855469</c:v>
                </c:pt>
                <c:pt idx="911">
                  <c:v>-111.24588775634766</c:v>
                </c:pt>
                <c:pt idx="912">
                  <c:v>-111.2508544921875</c:v>
                </c:pt>
                <c:pt idx="913">
                  <c:v>-111.24768829345703</c:v>
                </c:pt>
                <c:pt idx="914">
                  <c:v>-111.245361328125</c:v>
                </c:pt>
                <c:pt idx="915">
                  <c:v>-111.24514770507813</c:v>
                </c:pt>
                <c:pt idx="916">
                  <c:v>-111.24433898925781</c:v>
                </c:pt>
                <c:pt idx="917">
                  <c:v>-111.22867584228516</c:v>
                </c:pt>
                <c:pt idx="918">
                  <c:v>-111.22526550292969</c:v>
                </c:pt>
                <c:pt idx="919">
                  <c:v>-111.24022674560547</c:v>
                </c:pt>
                <c:pt idx="920">
                  <c:v>-111.25481414794922</c:v>
                </c:pt>
                <c:pt idx="921">
                  <c:v>-111.26657867431641</c:v>
                </c:pt>
                <c:pt idx="922">
                  <c:v>-111.26630401611328</c:v>
                </c:pt>
                <c:pt idx="923">
                  <c:v>-111.27436828613281</c:v>
                </c:pt>
                <c:pt idx="924">
                  <c:v>-111.27928924560547</c:v>
                </c:pt>
                <c:pt idx="925">
                  <c:v>-111.28357696533203</c:v>
                </c:pt>
                <c:pt idx="926">
                  <c:v>-111.25989532470703</c:v>
                </c:pt>
                <c:pt idx="927">
                  <c:v>-111.22354888916016</c:v>
                </c:pt>
                <c:pt idx="928">
                  <c:v>-111.18663787841797</c:v>
                </c:pt>
                <c:pt idx="929">
                  <c:v>-111.19765472412109</c:v>
                </c:pt>
                <c:pt idx="930">
                  <c:v>-111.23458099365234</c:v>
                </c:pt>
                <c:pt idx="931">
                  <c:v>-111.24971771240234</c:v>
                </c:pt>
                <c:pt idx="932">
                  <c:v>-111.25666809082031</c:v>
                </c:pt>
                <c:pt idx="933">
                  <c:v>-111.24947357177734</c:v>
                </c:pt>
                <c:pt idx="934">
                  <c:v>-111.26435852050781</c:v>
                </c:pt>
                <c:pt idx="935">
                  <c:v>-111.26484680175781</c:v>
                </c:pt>
                <c:pt idx="936">
                  <c:v>-111.26638031005859</c:v>
                </c:pt>
                <c:pt idx="937">
                  <c:v>-111.27622222900391</c:v>
                </c:pt>
                <c:pt idx="938">
                  <c:v>-111.29143524169922</c:v>
                </c:pt>
                <c:pt idx="939">
                  <c:v>-111.29826354980469</c:v>
                </c:pt>
                <c:pt idx="940">
                  <c:v>-111.2867431640625</c:v>
                </c:pt>
                <c:pt idx="941">
                  <c:v>-111.27354431152344</c:v>
                </c:pt>
                <c:pt idx="942">
                  <c:v>-111.26216888427734</c:v>
                </c:pt>
                <c:pt idx="943">
                  <c:v>-111.25847625732422</c:v>
                </c:pt>
                <c:pt idx="944">
                  <c:v>-111.25347900390625</c:v>
                </c:pt>
                <c:pt idx="945">
                  <c:v>-111.25898742675781</c:v>
                </c:pt>
                <c:pt idx="946">
                  <c:v>-111.27409362792969</c:v>
                </c:pt>
                <c:pt idx="947">
                  <c:v>-111.28181457519531</c:v>
                </c:pt>
                <c:pt idx="948">
                  <c:v>-111.28968048095703</c:v>
                </c:pt>
                <c:pt idx="949">
                  <c:v>-111.29248046875</c:v>
                </c:pt>
                <c:pt idx="950">
                  <c:v>-111.28659057617188</c:v>
                </c:pt>
                <c:pt idx="951">
                  <c:v>-111.26702880859375</c:v>
                </c:pt>
                <c:pt idx="952">
                  <c:v>-111.24234771728516</c:v>
                </c:pt>
                <c:pt idx="953">
                  <c:v>-111.23907470703125</c:v>
                </c:pt>
                <c:pt idx="954">
                  <c:v>-111.24252319335938</c:v>
                </c:pt>
                <c:pt idx="955">
                  <c:v>-111.25293731689453</c:v>
                </c:pt>
                <c:pt idx="956">
                  <c:v>-111.26879119873047</c:v>
                </c:pt>
                <c:pt idx="957">
                  <c:v>-111.28508758544922</c:v>
                </c:pt>
                <c:pt idx="958">
                  <c:v>-111.28437042236328</c:v>
                </c:pt>
                <c:pt idx="959">
                  <c:v>-111.259033203125</c:v>
                </c:pt>
                <c:pt idx="960">
                  <c:v>-111.23648071289063</c:v>
                </c:pt>
                <c:pt idx="961">
                  <c:v>-111.23149108886719</c:v>
                </c:pt>
                <c:pt idx="962">
                  <c:v>-111.22925567626953</c:v>
                </c:pt>
                <c:pt idx="963">
                  <c:v>-111.23759460449219</c:v>
                </c:pt>
                <c:pt idx="964">
                  <c:v>-111.24607849121094</c:v>
                </c:pt>
                <c:pt idx="965">
                  <c:v>-111.26292419433594</c:v>
                </c:pt>
                <c:pt idx="966">
                  <c:v>-111.26237487792969</c:v>
                </c:pt>
                <c:pt idx="967">
                  <c:v>-111.25075531005859</c:v>
                </c:pt>
                <c:pt idx="968">
                  <c:v>-111.24082183837891</c:v>
                </c:pt>
                <c:pt idx="969">
                  <c:v>-111.23685455322266</c:v>
                </c:pt>
                <c:pt idx="970">
                  <c:v>-111.24552917480469</c:v>
                </c:pt>
                <c:pt idx="971">
                  <c:v>-111.25083160400391</c:v>
                </c:pt>
                <c:pt idx="972">
                  <c:v>-111.26521301269531</c:v>
                </c:pt>
                <c:pt idx="973">
                  <c:v>-111.2801513671875</c:v>
                </c:pt>
                <c:pt idx="974">
                  <c:v>-111.28349304199219</c:v>
                </c:pt>
                <c:pt idx="975">
                  <c:v>-111.26801300048828</c:v>
                </c:pt>
                <c:pt idx="976">
                  <c:v>-111.24829864501953</c:v>
                </c:pt>
                <c:pt idx="977">
                  <c:v>-111.24082183837891</c:v>
                </c:pt>
                <c:pt idx="978">
                  <c:v>-111.23722076416016</c:v>
                </c:pt>
                <c:pt idx="979">
                  <c:v>-111.24945831298828</c:v>
                </c:pt>
                <c:pt idx="980">
                  <c:v>-111.25432586669922</c:v>
                </c:pt>
                <c:pt idx="981">
                  <c:v>-111.25726318359375</c:v>
                </c:pt>
                <c:pt idx="982">
                  <c:v>-111.25293731689453</c:v>
                </c:pt>
                <c:pt idx="983">
                  <c:v>-111.25251770019531</c:v>
                </c:pt>
                <c:pt idx="984">
                  <c:v>-111.25788116455078</c:v>
                </c:pt>
                <c:pt idx="985">
                  <c:v>-111.24790191650391</c:v>
                </c:pt>
                <c:pt idx="986">
                  <c:v>-111.24502563476563</c:v>
                </c:pt>
                <c:pt idx="987">
                  <c:v>-111.24526977539063</c:v>
                </c:pt>
                <c:pt idx="988">
                  <c:v>-111.25624084472656</c:v>
                </c:pt>
                <c:pt idx="989">
                  <c:v>-111.25273895263672</c:v>
                </c:pt>
                <c:pt idx="990">
                  <c:v>-111.24740600585938</c:v>
                </c:pt>
                <c:pt idx="991">
                  <c:v>-111.24506378173828</c:v>
                </c:pt>
                <c:pt idx="992">
                  <c:v>-111.24848937988281</c:v>
                </c:pt>
                <c:pt idx="993">
                  <c:v>-111.25100708007813</c:v>
                </c:pt>
                <c:pt idx="994">
                  <c:v>-111.25305938720703</c:v>
                </c:pt>
                <c:pt idx="995">
                  <c:v>-111.25288391113281</c:v>
                </c:pt>
                <c:pt idx="996">
                  <c:v>-111.26136779785156</c:v>
                </c:pt>
                <c:pt idx="997">
                  <c:v>-111.27354431152344</c:v>
                </c:pt>
                <c:pt idx="998">
                  <c:v>-111.2862548828125</c:v>
                </c:pt>
                <c:pt idx="999">
                  <c:v>-111.29441833496094</c:v>
                </c:pt>
                <c:pt idx="1000">
                  <c:v>-111.30054473876953</c:v>
                </c:pt>
                <c:pt idx="1001">
                  <c:v>-111.31582641601563</c:v>
                </c:pt>
                <c:pt idx="1002">
                  <c:v>-111.31858825683594</c:v>
                </c:pt>
                <c:pt idx="1003">
                  <c:v>-111.30631256103516</c:v>
                </c:pt>
                <c:pt idx="1004">
                  <c:v>-111.28611755371094</c:v>
                </c:pt>
                <c:pt idx="1005">
                  <c:v>-111.27214813232422</c:v>
                </c:pt>
                <c:pt idx="1006">
                  <c:v>-111.26863098144531</c:v>
                </c:pt>
                <c:pt idx="1007">
                  <c:v>-111.27662658691406</c:v>
                </c:pt>
                <c:pt idx="1008">
                  <c:v>-111.29308319091797</c:v>
                </c:pt>
                <c:pt idx="1009">
                  <c:v>-111.29547882080078</c:v>
                </c:pt>
                <c:pt idx="1010">
                  <c:v>-111.28794860839844</c:v>
                </c:pt>
                <c:pt idx="1011">
                  <c:v>-111.27620697021484</c:v>
                </c:pt>
                <c:pt idx="1012">
                  <c:v>-111.26990509033203</c:v>
                </c:pt>
                <c:pt idx="1013">
                  <c:v>-111.27243041992188</c:v>
                </c:pt>
                <c:pt idx="1014">
                  <c:v>-111.27028656005859</c:v>
                </c:pt>
                <c:pt idx="1015">
                  <c:v>-111.26434326171875</c:v>
                </c:pt>
                <c:pt idx="1016">
                  <c:v>-111.24832916259766</c:v>
                </c:pt>
                <c:pt idx="1017">
                  <c:v>-111.24444580078125</c:v>
                </c:pt>
                <c:pt idx="1018">
                  <c:v>-111.24285888671875</c:v>
                </c:pt>
                <c:pt idx="1019">
                  <c:v>-111.25579833984375</c:v>
                </c:pt>
                <c:pt idx="1020">
                  <c:v>-111.25379180908203</c:v>
                </c:pt>
                <c:pt idx="1021">
                  <c:v>-111.25550842285156</c:v>
                </c:pt>
                <c:pt idx="1022">
                  <c:v>-111.25249481201172</c:v>
                </c:pt>
                <c:pt idx="1023">
                  <c:v>-111.25321960449219</c:v>
                </c:pt>
                <c:pt idx="1024">
                  <c:v>-111.26531982421875</c:v>
                </c:pt>
                <c:pt idx="1025">
                  <c:v>-111.25752258300781</c:v>
                </c:pt>
                <c:pt idx="1026">
                  <c:v>-111.25218200683594</c:v>
                </c:pt>
                <c:pt idx="1027">
                  <c:v>-111.22864532470703</c:v>
                </c:pt>
                <c:pt idx="1028">
                  <c:v>-111.22325134277344</c:v>
                </c:pt>
                <c:pt idx="1029">
                  <c:v>-111.21922302246094</c:v>
                </c:pt>
                <c:pt idx="1030">
                  <c:v>-111.21870422363281</c:v>
                </c:pt>
                <c:pt idx="1031">
                  <c:v>-111.23509216308594</c:v>
                </c:pt>
                <c:pt idx="1032">
                  <c:v>-111.2593994140625</c:v>
                </c:pt>
                <c:pt idx="1033">
                  <c:v>-111.26828765869141</c:v>
                </c:pt>
                <c:pt idx="1034">
                  <c:v>-111.24308776855469</c:v>
                </c:pt>
                <c:pt idx="1035">
                  <c:v>-111.23115539550781</c:v>
                </c:pt>
                <c:pt idx="1036">
                  <c:v>-111.24244689941406</c:v>
                </c:pt>
                <c:pt idx="1037">
                  <c:v>-111.26412963867188</c:v>
                </c:pt>
                <c:pt idx="1038">
                  <c:v>-111.26487731933594</c:v>
                </c:pt>
                <c:pt idx="1039">
                  <c:v>-111.25463104248047</c:v>
                </c:pt>
                <c:pt idx="1040">
                  <c:v>-111.25169372558594</c:v>
                </c:pt>
                <c:pt idx="1041">
                  <c:v>-111.24685668945313</c:v>
                </c:pt>
                <c:pt idx="1042">
                  <c:v>-111.25463104248047</c:v>
                </c:pt>
                <c:pt idx="1043">
                  <c:v>-111.25901031494141</c:v>
                </c:pt>
                <c:pt idx="1044">
                  <c:v>-111.26197052001953</c:v>
                </c:pt>
                <c:pt idx="1045">
                  <c:v>-111.26444244384766</c:v>
                </c:pt>
                <c:pt idx="1046">
                  <c:v>-111.26442718505859</c:v>
                </c:pt>
                <c:pt idx="1047">
                  <c:v>-111.26412200927734</c:v>
                </c:pt>
                <c:pt idx="1048">
                  <c:v>-111.26117706298828</c:v>
                </c:pt>
                <c:pt idx="1049">
                  <c:v>-111.24981689453125</c:v>
                </c:pt>
                <c:pt idx="1050">
                  <c:v>-111.23739624023438</c:v>
                </c:pt>
                <c:pt idx="1051">
                  <c:v>-111.2373046875</c:v>
                </c:pt>
                <c:pt idx="1052">
                  <c:v>-111.24871826171875</c:v>
                </c:pt>
                <c:pt idx="1053">
                  <c:v>-111.26564788818359</c:v>
                </c:pt>
                <c:pt idx="1054">
                  <c:v>-111.28066253662109</c:v>
                </c:pt>
                <c:pt idx="1055">
                  <c:v>-111.28121185302734</c:v>
                </c:pt>
                <c:pt idx="1056">
                  <c:v>-111.27908325195313</c:v>
                </c:pt>
                <c:pt idx="1057">
                  <c:v>-111.27497863769531</c:v>
                </c:pt>
                <c:pt idx="1058">
                  <c:v>-111.28009796142578</c:v>
                </c:pt>
                <c:pt idx="1059">
                  <c:v>-111.28318786621094</c:v>
                </c:pt>
                <c:pt idx="1060">
                  <c:v>-111.28315734863281</c:v>
                </c:pt>
                <c:pt idx="1061">
                  <c:v>-111.27825927734375</c:v>
                </c:pt>
                <c:pt idx="1062">
                  <c:v>-111.27184295654297</c:v>
                </c:pt>
                <c:pt idx="1063">
                  <c:v>-111.26691436767578</c:v>
                </c:pt>
                <c:pt idx="1064">
                  <c:v>-111.27419281005859</c:v>
                </c:pt>
                <c:pt idx="1065">
                  <c:v>-111.28339385986328</c:v>
                </c:pt>
                <c:pt idx="1066">
                  <c:v>-111.28782653808594</c:v>
                </c:pt>
                <c:pt idx="1067">
                  <c:v>-111.29666137695313</c:v>
                </c:pt>
                <c:pt idx="1068">
                  <c:v>-111.30768585205078</c:v>
                </c:pt>
                <c:pt idx="1069">
                  <c:v>-111.30641937255859</c:v>
                </c:pt>
                <c:pt idx="1070">
                  <c:v>-111.28823089599609</c:v>
                </c:pt>
                <c:pt idx="1071">
                  <c:v>-111.27933502197266</c:v>
                </c:pt>
                <c:pt idx="1072">
                  <c:v>-111.28533935546875</c:v>
                </c:pt>
                <c:pt idx="1073">
                  <c:v>-111.28456115722656</c:v>
                </c:pt>
                <c:pt idx="1074">
                  <c:v>-111.26627349853516</c:v>
                </c:pt>
                <c:pt idx="1075">
                  <c:v>-111.24248504638672</c:v>
                </c:pt>
                <c:pt idx="1076">
                  <c:v>-111.23518371582031</c:v>
                </c:pt>
                <c:pt idx="1077">
                  <c:v>-111.22801971435547</c:v>
                </c:pt>
                <c:pt idx="1078">
                  <c:v>-111.2232666015625</c:v>
                </c:pt>
                <c:pt idx="1079">
                  <c:v>-111.22669982910156</c:v>
                </c:pt>
                <c:pt idx="1080">
                  <c:v>-111.24501800537109</c:v>
                </c:pt>
                <c:pt idx="1081">
                  <c:v>-111.24339294433594</c:v>
                </c:pt>
                <c:pt idx="1082">
                  <c:v>-111.2298583984375</c:v>
                </c:pt>
                <c:pt idx="1083">
                  <c:v>-111.21322631835938</c:v>
                </c:pt>
                <c:pt idx="1084">
                  <c:v>-111.22276306152344</c:v>
                </c:pt>
                <c:pt idx="1085">
                  <c:v>-111.22456359863281</c:v>
                </c:pt>
                <c:pt idx="1086">
                  <c:v>-111.23160552978516</c:v>
                </c:pt>
                <c:pt idx="1087">
                  <c:v>-111.22016143798828</c:v>
                </c:pt>
                <c:pt idx="1088">
                  <c:v>-111.2158203125</c:v>
                </c:pt>
                <c:pt idx="1089">
                  <c:v>-111.21939086914063</c:v>
                </c:pt>
                <c:pt idx="1090">
                  <c:v>-111.23212432861328</c:v>
                </c:pt>
                <c:pt idx="1091">
                  <c:v>-111.22438812255859</c:v>
                </c:pt>
                <c:pt idx="1092">
                  <c:v>-111.1875</c:v>
                </c:pt>
                <c:pt idx="1093">
                  <c:v>-111.15641784667969</c:v>
                </c:pt>
                <c:pt idx="1094">
                  <c:v>-111.15351104736328</c:v>
                </c:pt>
                <c:pt idx="1095">
                  <c:v>-111.18943786621094</c:v>
                </c:pt>
                <c:pt idx="1096">
                  <c:v>-111.20589447021484</c:v>
                </c:pt>
                <c:pt idx="1097">
                  <c:v>-111.20336151123047</c:v>
                </c:pt>
                <c:pt idx="1098">
                  <c:v>-111.19944763183594</c:v>
                </c:pt>
                <c:pt idx="1099">
                  <c:v>-111.20425415039063</c:v>
                </c:pt>
                <c:pt idx="1100">
                  <c:v>-111.22434234619141</c:v>
                </c:pt>
                <c:pt idx="1101">
                  <c:v>-111.2376708984375</c:v>
                </c:pt>
                <c:pt idx="1102">
                  <c:v>-111.24727630615234</c:v>
                </c:pt>
                <c:pt idx="1103">
                  <c:v>-111.23937225341797</c:v>
                </c:pt>
                <c:pt idx="1104">
                  <c:v>-111.22179412841797</c:v>
                </c:pt>
                <c:pt idx="1105">
                  <c:v>-111.22585296630859</c:v>
                </c:pt>
                <c:pt idx="1106">
                  <c:v>-111.24301910400391</c:v>
                </c:pt>
                <c:pt idx="1107">
                  <c:v>-111.25615692138672</c:v>
                </c:pt>
                <c:pt idx="1108">
                  <c:v>-111.2608642578125</c:v>
                </c:pt>
                <c:pt idx="1109">
                  <c:v>-111.26514434814453</c:v>
                </c:pt>
                <c:pt idx="1110">
                  <c:v>-111.25736999511719</c:v>
                </c:pt>
                <c:pt idx="1111">
                  <c:v>-111.25913238525391</c:v>
                </c:pt>
                <c:pt idx="1112">
                  <c:v>-111.25951385498047</c:v>
                </c:pt>
                <c:pt idx="1113">
                  <c:v>-111.27057647705078</c:v>
                </c:pt>
                <c:pt idx="1114">
                  <c:v>-111.26614379882813</c:v>
                </c:pt>
                <c:pt idx="1115">
                  <c:v>-111.26622009277344</c:v>
                </c:pt>
                <c:pt idx="1116">
                  <c:v>-111.26184844970703</c:v>
                </c:pt>
                <c:pt idx="1117">
                  <c:v>-111.26057434082031</c:v>
                </c:pt>
                <c:pt idx="1118">
                  <c:v>-111.26041412353516</c:v>
                </c:pt>
                <c:pt idx="1119">
                  <c:v>-111.26258850097656</c:v>
                </c:pt>
                <c:pt idx="1120">
                  <c:v>-111.2747802734375</c:v>
                </c:pt>
                <c:pt idx="1121">
                  <c:v>-111.28826904296875</c:v>
                </c:pt>
                <c:pt idx="1122">
                  <c:v>-111.29661560058594</c:v>
                </c:pt>
                <c:pt idx="1123">
                  <c:v>-111.28952789306641</c:v>
                </c:pt>
                <c:pt idx="1124">
                  <c:v>-111.28996276855469</c:v>
                </c:pt>
                <c:pt idx="1125">
                  <c:v>-111.29185485839844</c:v>
                </c:pt>
                <c:pt idx="1126">
                  <c:v>-111.2828369140625</c:v>
                </c:pt>
                <c:pt idx="1127">
                  <c:v>-111.27220153808594</c:v>
                </c:pt>
                <c:pt idx="1128">
                  <c:v>-111.26887512207031</c:v>
                </c:pt>
                <c:pt idx="1129">
                  <c:v>-111.26955413818359</c:v>
                </c:pt>
                <c:pt idx="1130">
                  <c:v>-111.26848602294922</c:v>
                </c:pt>
                <c:pt idx="1131">
                  <c:v>-111.27039337158203</c:v>
                </c:pt>
                <c:pt idx="1132">
                  <c:v>-111.26929473876953</c:v>
                </c:pt>
                <c:pt idx="1133">
                  <c:v>-111.26927185058594</c:v>
                </c:pt>
                <c:pt idx="1134">
                  <c:v>-111.26512908935547</c:v>
                </c:pt>
                <c:pt idx="1135">
                  <c:v>-111.27610778808594</c:v>
                </c:pt>
                <c:pt idx="1136">
                  <c:v>-111.28377532958984</c:v>
                </c:pt>
                <c:pt idx="1137">
                  <c:v>-111.28713226318359</c:v>
                </c:pt>
                <c:pt idx="1138">
                  <c:v>-111.28410339355469</c:v>
                </c:pt>
                <c:pt idx="1139">
                  <c:v>-111.26439666748047</c:v>
                </c:pt>
                <c:pt idx="1140">
                  <c:v>-111.23880004882813</c:v>
                </c:pt>
                <c:pt idx="1141">
                  <c:v>-111.23462677001953</c:v>
                </c:pt>
                <c:pt idx="1142">
                  <c:v>-111.23747253417969</c:v>
                </c:pt>
                <c:pt idx="1143">
                  <c:v>-111.24191284179688</c:v>
                </c:pt>
                <c:pt idx="1144">
                  <c:v>-111.22622680664063</c:v>
                </c:pt>
                <c:pt idx="1145">
                  <c:v>-111.21102142333984</c:v>
                </c:pt>
                <c:pt idx="1146">
                  <c:v>-111.18453979492188</c:v>
                </c:pt>
                <c:pt idx="1147">
                  <c:v>-111.15694427490234</c:v>
                </c:pt>
                <c:pt idx="1148">
                  <c:v>-111.13918304443359</c:v>
                </c:pt>
                <c:pt idx="1149">
                  <c:v>-111.14712524414063</c:v>
                </c:pt>
                <c:pt idx="1150">
                  <c:v>-111.18572235107422</c:v>
                </c:pt>
                <c:pt idx="1151">
                  <c:v>-111.22617340087891</c:v>
                </c:pt>
                <c:pt idx="1152">
                  <c:v>-111.24761199951172</c:v>
                </c:pt>
                <c:pt idx="1153">
                  <c:v>-111.24161529541016</c:v>
                </c:pt>
                <c:pt idx="1154">
                  <c:v>-111.2291259765625</c:v>
                </c:pt>
                <c:pt idx="1155">
                  <c:v>-111.22899627685547</c:v>
                </c:pt>
                <c:pt idx="1156">
                  <c:v>-111.22275543212891</c:v>
                </c:pt>
                <c:pt idx="1157">
                  <c:v>-111.21378326416016</c:v>
                </c:pt>
                <c:pt idx="1158">
                  <c:v>-111.18471527099609</c:v>
                </c:pt>
                <c:pt idx="1159">
                  <c:v>-111.16636657714844</c:v>
                </c:pt>
                <c:pt idx="1160">
                  <c:v>-111.16387939453125</c:v>
                </c:pt>
                <c:pt idx="1161">
                  <c:v>-111.18527984619141</c:v>
                </c:pt>
                <c:pt idx="1162">
                  <c:v>-111.19092559814453</c:v>
                </c:pt>
                <c:pt idx="1163">
                  <c:v>-111.17819213867188</c:v>
                </c:pt>
                <c:pt idx="1164">
                  <c:v>-111.16270446777344</c:v>
                </c:pt>
                <c:pt idx="1165">
                  <c:v>-111.14125061035156</c:v>
                </c:pt>
                <c:pt idx="1166">
                  <c:v>-111.14175415039063</c:v>
                </c:pt>
                <c:pt idx="1167">
                  <c:v>-111.14909362792969</c:v>
                </c:pt>
                <c:pt idx="1168">
                  <c:v>-111.17078399658203</c:v>
                </c:pt>
                <c:pt idx="1169">
                  <c:v>-111.17716217041016</c:v>
                </c:pt>
                <c:pt idx="1170">
                  <c:v>-111.16777801513672</c:v>
                </c:pt>
                <c:pt idx="1171">
                  <c:v>-111.15716552734375</c:v>
                </c:pt>
                <c:pt idx="1172">
                  <c:v>-111.14767456054688</c:v>
                </c:pt>
                <c:pt idx="1173">
                  <c:v>-111.136474609375</c:v>
                </c:pt>
                <c:pt idx="1174">
                  <c:v>-111.122802734375</c:v>
                </c:pt>
                <c:pt idx="1175">
                  <c:v>-111.09678649902344</c:v>
                </c:pt>
                <c:pt idx="1176">
                  <c:v>-111.07523345947266</c:v>
                </c:pt>
                <c:pt idx="1177">
                  <c:v>-111.09363555908203</c:v>
                </c:pt>
                <c:pt idx="1178">
                  <c:v>-111.10942840576172</c:v>
                </c:pt>
                <c:pt idx="1179">
                  <c:v>-111.10459899902344</c:v>
                </c:pt>
                <c:pt idx="1180">
                  <c:v>-111.06744384765625</c:v>
                </c:pt>
                <c:pt idx="1181">
                  <c:v>-111.05603790283203</c:v>
                </c:pt>
                <c:pt idx="1182">
                  <c:v>-111.06215667724609</c:v>
                </c:pt>
                <c:pt idx="1183">
                  <c:v>-111.07061767578125</c:v>
                </c:pt>
                <c:pt idx="1184">
                  <c:v>-111.04334259033203</c:v>
                </c:pt>
                <c:pt idx="1185">
                  <c:v>-111.01577758789063</c:v>
                </c:pt>
                <c:pt idx="1186">
                  <c:v>-110.998779296875</c:v>
                </c:pt>
                <c:pt idx="1187">
                  <c:v>-110.99679565429688</c:v>
                </c:pt>
                <c:pt idx="1188">
                  <c:v>-110.99540710449219</c:v>
                </c:pt>
                <c:pt idx="1189">
                  <c:v>-110.96397399902344</c:v>
                </c:pt>
                <c:pt idx="1190">
                  <c:v>-110.94087982177734</c:v>
                </c:pt>
                <c:pt idx="1191">
                  <c:v>-110.93186187744141</c:v>
                </c:pt>
                <c:pt idx="1192">
                  <c:v>-110.92930603027344</c:v>
                </c:pt>
                <c:pt idx="1193">
                  <c:v>-110.90129852294922</c:v>
                </c:pt>
                <c:pt idx="1194">
                  <c:v>-110.83988952636719</c:v>
                </c:pt>
                <c:pt idx="1195">
                  <c:v>-110.78434753417969</c:v>
                </c:pt>
                <c:pt idx="1196">
                  <c:v>-110.75250244140625</c:v>
                </c:pt>
                <c:pt idx="1197">
                  <c:v>-110.72006225585938</c:v>
                </c:pt>
                <c:pt idx="1198">
                  <c:v>-110.69115447998047</c:v>
                </c:pt>
                <c:pt idx="1199">
                  <c:v>-110.65172576904297</c:v>
                </c:pt>
                <c:pt idx="1200">
                  <c:v>-110.64033508300781</c:v>
                </c:pt>
                <c:pt idx="1201">
                  <c:v>-110.62761688232422</c:v>
                </c:pt>
                <c:pt idx="1202">
                  <c:v>-110.63924407958984</c:v>
                </c:pt>
                <c:pt idx="1203">
                  <c:v>-110.64069366455078</c:v>
                </c:pt>
                <c:pt idx="1204">
                  <c:v>-110.63040924072266</c:v>
                </c:pt>
                <c:pt idx="1205">
                  <c:v>-110.59626770019531</c:v>
                </c:pt>
                <c:pt idx="1206">
                  <c:v>-110.56129455566406</c:v>
                </c:pt>
                <c:pt idx="1207">
                  <c:v>-110.55225372314453</c:v>
                </c:pt>
                <c:pt idx="1208">
                  <c:v>-110.54908752441406</c:v>
                </c:pt>
                <c:pt idx="1209">
                  <c:v>-110.53760528564453</c:v>
                </c:pt>
                <c:pt idx="1210">
                  <c:v>-110.50199890136719</c:v>
                </c:pt>
                <c:pt idx="1211">
                  <c:v>-110.46349334716797</c:v>
                </c:pt>
                <c:pt idx="1212">
                  <c:v>-110.43060302734375</c:v>
                </c:pt>
                <c:pt idx="1213">
                  <c:v>-110.38846588134766</c:v>
                </c:pt>
                <c:pt idx="1214">
                  <c:v>-110.33643341064453</c:v>
                </c:pt>
                <c:pt idx="1215">
                  <c:v>-110.29451751708984</c:v>
                </c:pt>
                <c:pt idx="1216">
                  <c:v>-110.28696441650391</c:v>
                </c:pt>
                <c:pt idx="1217">
                  <c:v>-110.27737426757813</c:v>
                </c:pt>
                <c:pt idx="1218">
                  <c:v>-110.25426483154297</c:v>
                </c:pt>
                <c:pt idx="1219">
                  <c:v>-110.19047546386719</c:v>
                </c:pt>
                <c:pt idx="1220">
                  <c:v>-110.15430450439453</c:v>
                </c:pt>
                <c:pt idx="1221">
                  <c:v>-110.13480377197266</c:v>
                </c:pt>
                <c:pt idx="1222">
                  <c:v>-110.14289093017578</c:v>
                </c:pt>
                <c:pt idx="1223">
                  <c:v>-110.13333892822266</c:v>
                </c:pt>
                <c:pt idx="1224">
                  <c:v>-110.10871887207031</c:v>
                </c:pt>
                <c:pt idx="1225">
                  <c:v>-110.09117126464844</c:v>
                </c:pt>
                <c:pt idx="1226">
                  <c:v>-110.07598114013672</c:v>
                </c:pt>
                <c:pt idx="1227">
                  <c:v>-110.06586456298828</c:v>
                </c:pt>
                <c:pt idx="1228">
                  <c:v>-110.04752349853516</c:v>
                </c:pt>
                <c:pt idx="1229">
                  <c:v>-110.02732086181641</c:v>
                </c:pt>
                <c:pt idx="1230">
                  <c:v>-110.00103759765625</c:v>
                </c:pt>
                <c:pt idx="1231">
                  <c:v>-109.97817993164063</c:v>
                </c:pt>
                <c:pt idx="1232">
                  <c:v>-109.95316314697266</c:v>
                </c:pt>
                <c:pt idx="1233">
                  <c:v>-109.92093658447266</c:v>
                </c:pt>
                <c:pt idx="1234">
                  <c:v>-109.89993286132813</c:v>
                </c:pt>
                <c:pt idx="1235">
                  <c:v>-109.89710998535156</c:v>
                </c:pt>
                <c:pt idx="1236">
                  <c:v>-109.88194274902344</c:v>
                </c:pt>
                <c:pt idx="1237">
                  <c:v>-109.84479522705078</c:v>
                </c:pt>
                <c:pt idx="1238">
                  <c:v>-109.8116455078125</c:v>
                </c:pt>
                <c:pt idx="1239">
                  <c:v>-109.82542419433594</c:v>
                </c:pt>
                <c:pt idx="1240">
                  <c:v>-109.83740234375</c:v>
                </c:pt>
                <c:pt idx="1241">
                  <c:v>-109.83912658691406</c:v>
                </c:pt>
                <c:pt idx="1242">
                  <c:v>-109.83960723876953</c:v>
                </c:pt>
                <c:pt idx="1243">
                  <c:v>-109.84461975097656</c:v>
                </c:pt>
                <c:pt idx="1244">
                  <c:v>-109.83386993408203</c:v>
                </c:pt>
                <c:pt idx="1245">
                  <c:v>-109.82532501220703</c:v>
                </c:pt>
                <c:pt idx="1246">
                  <c:v>-109.828125</c:v>
                </c:pt>
                <c:pt idx="1247">
                  <c:v>-109.82617950439453</c:v>
                </c:pt>
                <c:pt idx="1248">
                  <c:v>-109.81297302246094</c:v>
                </c:pt>
                <c:pt idx="1249">
                  <c:v>-109.81836700439453</c:v>
                </c:pt>
                <c:pt idx="1250">
                  <c:v>-109.84299468994141</c:v>
                </c:pt>
                <c:pt idx="1251">
                  <c:v>-109.89350891113281</c:v>
                </c:pt>
                <c:pt idx="1252">
                  <c:v>-109.91306304931641</c:v>
                </c:pt>
                <c:pt idx="1253">
                  <c:v>-109.92947387695313</c:v>
                </c:pt>
                <c:pt idx="1254">
                  <c:v>-109.92026519775391</c:v>
                </c:pt>
                <c:pt idx="1255">
                  <c:v>-109.91982269287109</c:v>
                </c:pt>
                <c:pt idx="1256">
                  <c:v>-109.90179443359375</c:v>
                </c:pt>
                <c:pt idx="1257">
                  <c:v>-109.89619445800781</c:v>
                </c:pt>
                <c:pt idx="1258">
                  <c:v>-109.90043640136719</c:v>
                </c:pt>
                <c:pt idx="1259">
                  <c:v>-109.93259429931641</c:v>
                </c:pt>
                <c:pt idx="1260">
                  <c:v>-109.96528625488281</c:v>
                </c:pt>
                <c:pt idx="1261">
                  <c:v>-109.97525024414063</c:v>
                </c:pt>
                <c:pt idx="1262">
                  <c:v>-109.97756958007813</c:v>
                </c:pt>
                <c:pt idx="1263">
                  <c:v>-109.97735595703125</c:v>
                </c:pt>
                <c:pt idx="1264">
                  <c:v>-110.00405883789063</c:v>
                </c:pt>
                <c:pt idx="1265">
                  <c:v>-110.04735565185547</c:v>
                </c:pt>
                <c:pt idx="1266">
                  <c:v>-110.06191253662109</c:v>
                </c:pt>
                <c:pt idx="1267">
                  <c:v>-110.06299591064453</c:v>
                </c:pt>
                <c:pt idx="1268">
                  <c:v>-110.06884002685547</c:v>
                </c:pt>
                <c:pt idx="1269">
                  <c:v>-110.08697509765625</c:v>
                </c:pt>
                <c:pt idx="1270">
                  <c:v>-110.12929534912109</c:v>
                </c:pt>
                <c:pt idx="1271">
                  <c:v>-110.14514923095703</c:v>
                </c:pt>
                <c:pt idx="1272">
                  <c:v>-110.15229797363281</c:v>
                </c:pt>
                <c:pt idx="1273">
                  <c:v>-110.14521026611328</c:v>
                </c:pt>
                <c:pt idx="1274">
                  <c:v>-110.16071319580078</c:v>
                </c:pt>
                <c:pt idx="1275">
                  <c:v>-110.18905639648438</c:v>
                </c:pt>
                <c:pt idx="1276">
                  <c:v>-110.19699859619141</c:v>
                </c:pt>
                <c:pt idx="1277">
                  <c:v>-110.18867492675781</c:v>
                </c:pt>
                <c:pt idx="1278">
                  <c:v>-110.17989349365234</c:v>
                </c:pt>
                <c:pt idx="1279">
                  <c:v>-110.20571899414063</c:v>
                </c:pt>
                <c:pt idx="1280">
                  <c:v>-110.26512908935547</c:v>
                </c:pt>
                <c:pt idx="1281">
                  <c:v>-110.32940673828125</c:v>
                </c:pt>
                <c:pt idx="1282">
                  <c:v>-110.35184478759766</c:v>
                </c:pt>
                <c:pt idx="1283">
                  <c:v>-110.33460998535156</c:v>
                </c:pt>
                <c:pt idx="1284">
                  <c:v>-110.33263397216797</c:v>
                </c:pt>
                <c:pt idx="1285">
                  <c:v>-110.38285064697266</c:v>
                </c:pt>
                <c:pt idx="1286">
                  <c:v>-110.44837188720703</c:v>
                </c:pt>
                <c:pt idx="1287">
                  <c:v>-110.49615478515625</c:v>
                </c:pt>
                <c:pt idx="1288">
                  <c:v>-110.50225067138672</c:v>
                </c:pt>
                <c:pt idx="1289">
                  <c:v>-110.49571228027344</c:v>
                </c:pt>
                <c:pt idx="1290">
                  <c:v>-110.48149871826172</c:v>
                </c:pt>
                <c:pt idx="1291">
                  <c:v>-110.48984527587891</c:v>
                </c:pt>
                <c:pt idx="1292">
                  <c:v>-110.51364898681641</c:v>
                </c:pt>
                <c:pt idx="1293">
                  <c:v>-110.53460693359375</c:v>
                </c:pt>
                <c:pt idx="1294">
                  <c:v>-110.54444122314453</c:v>
                </c:pt>
                <c:pt idx="1295">
                  <c:v>-110.57126617431641</c:v>
                </c:pt>
                <c:pt idx="1296">
                  <c:v>-110.58888244628906</c:v>
                </c:pt>
                <c:pt idx="1297">
                  <c:v>-110.61052703857422</c:v>
                </c:pt>
                <c:pt idx="1298">
                  <c:v>-110.61971282958984</c:v>
                </c:pt>
                <c:pt idx="1299">
                  <c:v>-110.6380615234375</c:v>
                </c:pt>
                <c:pt idx="1300">
                  <c:v>-110.64199066162109</c:v>
                </c:pt>
                <c:pt idx="1301">
                  <c:v>-110.62609100341797</c:v>
                </c:pt>
                <c:pt idx="1302">
                  <c:v>-110.63813781738281</c:v>
                </c:pt>
                <c:pt idx="1303">
                  <c:v>-110.66804504394531</c:v>
                </c:pt>
                <c:pt idx="1304">
                  <c:v>-110.69886016845703</c:v>
                </c:pt>
                <c:pt idx="1305">
                  <c:v>-110.72350311279297</c:v>
                </c:pt>
                <c:pt idx="1306">
                  <c:v>-110.74124145507813</c:v>
                </c:pt>
                <c:pt idx="1307">
                  <c:v>-110.77996826171875</c:v>
                </c:pt>
                <c:pt idx="1308">
                  <c:v>-110.80841827392578</c:v>
                </c:pt>
                <c:pt idx="1309">
                  <c:v>-110.82054138183594</c:v>
                </c:pt>
                <c:pt idx="1310">
                  <c:v>-110.8253173828125</c:v>
                </c:pt>
                <c:pt idx="1311">
                  <c:v>-110.83834838867188</c:v>
                </c:pt>
                <c:pt idx="1312">
                  <c:v>-110.86071014404297</c:v>
                </c:pt>
                <c:pt idx="1313">
                  <c:v>-110.85403442382813</c:v>
                </c:pt>
                <c:pt idx="1314">
                  <c:v>-110.84391021728516</c:v>
                </c:pt>
                <c:pt idx="1315">
                  <c:v>-110.83895111083984</c:v>
                </c:pt>
                <c:pt idx="1316">
                  <c:v>-110.84354400634766</c:v>
                </c:pt>
                <c:pt idx="1317">
                  <c:v>-110.83644104003906</c:v>
                </c:pt>
                <c:pt idx="1318">
                  <c:v>-110.83159637451172</c:v>
                </c:pt>
                <c:pt idx="1319">
                  <c:v>-110.84934997558594</c:v>
                </c:pt>
                <c:pt idx="1320">
                  <c:v>-110.88390350341797</c:v>
                </c:pt>
                <c:pt idx="1321">
                  <c:v>-110.93439483642578</c:v>
                </c:pt>
                <c:pt idx="1322">
                  <c:v>-110.95925903320313</c:v>
                </c:pt>
                <c:pt idx="1323">
                  <c:v>-110.97609710693359</c:v>
                </c:pt>
                <c:pt idx="1324">
                  <c:v>-110.97318267822266</c:v>
                </c:pt>
                <c:pt idx="1325">
                  <c:v>-110.98143005371094</c:v>
                </c:pt>
                <c:pt idx="1326">
                  <c:v>-110.96963500976563</c:v>
                </c:pt>
                <c:pt idx="1327">
                  <c:v>-110.96798706054688</c:v>
                </c:pt>
                <c:pt idx="1328">
                  <c:v>-110.97642517089844</c:v>
                </c:pt>
                <c:pt idx="1329">
                  <c:v>-110.98702239990234</c:v>
                </c:pt>
                <c:pt idx="1330">
                  <c:v>-110.99288940429688</c:v>
                </c:pt>
                <c:pt idx="1331">
                  <c:v>-110.98545074462891</c:v>
                </c:pt>
                <c:pt idx="1332">
                  <c:v>-110.98183441162109</c:v>
                </c:pt>
                <c:pt idx="1333">
                  <c:v>-110.98052978515625</c:v>
                </c:pt>
                <c:pt idx="1334">
                  <c:v>-110.98581695556641</c:v>
                </c:pt>
                <c:pt idx="1335">
                  <c:v>-111.00038146972656</c:v>
                </c:pt>
                <c:pt idx="1336">
                  <c:v>-111.01280975341797</c:v>
                </c:pt>
                <c:pt idx="1337">
                  <c:v>-111.02076721191406</c:v>
                </c:pt>
                <c:pt idx="1338">
                  <c:v>-111.02902984619141</c:v>
                </c:pt>
                <c:pt idx="1339">
                  <c:v>-111.02051544189453</c:v>
                </c:pt>
                <c:pt idx="1340">
                  <c:v>-111.01177215576172</c:v>
                </c:pt>
                <c:pt idx="1341">
                  <c:v>-111.00253295898438</c:v>
                </c:pt>
                <c:pt idx="1342">
                  <c:v>-111.01368713378906</c:v>
                </c:pt>
                <c:pt idx="1343">
                  <c:v>-111.02813720703125</c:v>
                </c:pt>
                <c:pt idx="1344">
                  <c:v>-111.06525421142578</c:v>
                </c:pt>
                <c:pt idx="1345">
                  <c:v>-111.08426666259766</c:v>
                </c:pt>
                <c:pt idx="1346">
                  <c:v>-111.11669158935547</c:v>
                </c:pt>
                <c:pt idx="1347">
                  <c:v>-111.10953521728516</c:v>
                </c:pt>
                <c:pt idx="1348">
                  <c:v>-111.08985137939453</c:v>
                </c:pt>
                <c:pt idx="1349">
                  <c:v>-111.05390930175781</c:v>
                </c:pt>
                <c:pt idx="1350">
                  <c:v>-111.03996276855469</c:v>
                </c:pt>
                <c:pt idx="1351">
                  <c:v>-111.05454254150391</c:v>
                </c:pt>
                <c:pt idx="1352">
                  <c:v>-111.07543182373047</c:v>
                </c:pt>
                <c:pt idx="1353">
                  <c:v>-111.07771301269531</c:v>
                </c:pt>
                <c:pt idx="1354">
                  <c:v>-111.06329345703125</c:v>
                </c:pt>
                <c:pt idx="1355">
                  <c:v>-111.04241180419922</c:v>
                </c:pt>
                <c:pt idx="1356">
                  <c:v>-111.03169250488281</c:v>
                </c:pt>
                <c:pt idx="1357">
                  <c:v>-111.03537750244141</c:v>
                </c:pt>
                <c:pt idx="1358">
                  <c:v>-111.06117248535156</c:v>
                </c:pt>
                <c:pt idx="1359">
                  <c:v>-111.07344055175781</c:v>
                </c:pt>
                <c:pt idx="1360">
                  <c:v>-111.06926727294922</c:v>
                </c:pt>
                <c:pt idx="1361">
                  <c:v>-111.04975891113281</c:v>
                </c:pt>
                <c:pt idx="1362">
                  <c:v>-111.06039428710938</c:v>
                </c:pt>
                <c:pt idx="1363">
                  <c:v>-111.08195495605469</c:v>
                </c:pt>
                <c:pt idx="1364">
                  <c:v>-111.08967590332031</c:v>
                </c:pt>
                <c:pt idx="1365">
                  <c:v>-111.07424163818359</c:v>
                </c:pt>
                <c:pt idx="1366">
                  <c:v>-111.06595611572266</c:v>
                </c:pt>
                <c:pt idx="1367">
                  <c:v>-111.06895446777344</c:v>
                </c:pt>
                <c:pt idx="1368">
                  <c:v>-111.09201049804688</c:v>
                </c:pt>
                <c:pt idx="1369">
                  <c:v>-111.11041259765625</c:v>
                </c:pt>
                <c:pt idx="1370">
                  <c:v>-111.12956237792969</c:v>
                </c:pt>
                <c:pt idx="1371">
                  <c:v>-111.141357421875</c:v>
                </c:pt>
                <c:pt idx="1372">
                  <c:v>-111.14415740966797</c:v>
                </c:pt>
                <c:pt idx="1373">
                  <c:v>-111.13726806640625</c:v>
                </c:pt>
                <c:pt idx="1374">
                  <c:v>-111.12487030029297</c:v>
                </c:pt>
                <c:pt idx="1375">
                  <c:v>-111.12721252441406</c:v>
                </c:pt>
                <c:pt idx="1376">
                  <c:v>-111.14113616943359</c:v>
                </c:pt>
                <c:pt idx="1377">
                  <c:v>-111.15177917480469</c:v>
                </c:pt>
                <c:pt idx="1378">
                  <c:v>-111.15087127685547</c:v>
                </c:pt>
                <c:pt idx="1379">
                  <c:v>-111.12560272216797</c:v>
                </c:pt>
                <c:pt idx="1380">
                  <c:v>-111.11363220214844</c:v>
                </c:pt>
                <c:pt idx="1381">
                  <c:v>-111.12500762939453</c:v>
                </c:pt>
                <c:pt idx="1382">
                  <c:v>-111.14234924316406</c:v>
                </c:pt>
                <c:pt idx="1383">
                  <c:v>-111.1417236328125</c:v>
                </c:pt>
                <c:pt idx="1384">
                  <c:v>-111.10797882080078</c:v>
                </c:pt>
                <c:pt idx="1385">
                  <c:v>-111.08973693847656</c:v>
                </c:pt>
                <c:pt idx="1386">
                  <c:v>-111.08151245117188</c:v>
                </c:pt>
                <c:pt idx="1387">
                  <c:v>-111.06291198730469</c:v>
                </c:pt>
                <c:pt idx="1388">
                  <c:v>-111.04634094238281</c:v>
                </c:pt>
                <c:pt idx="1389">
                  <c:v>-111.03844451904297</c:v>
                </c:pt>
                <c:pt idx="1390">
                  <c:v>-111.06151580810547</c:v>
                </c:pt>
                <c:pt idx="1391">
                  <c:v>-111.09690856933594</c:v>
                </c:pt>
                <c:pt idx="1392">
                  <c:v>-111.11283874511719</c:v>
                </c:pt>
                <c:pt idx="1393">
                  <c:v>-111.09902191162109</c:v>
                </c:pt>
                <c:pt idx="1394">
                  <c:v>-111.06759643554688</c:v>
                </c:pt>
                <c:pt idx="1395">
                  <c:v>-111.04592132568359</c:v>
                </c:pt>
                <c:pt idx="1396">
                  <c:v>-111.05588531494141</c:v>
                </c:pt>
                <c:pt idx="1397">
                  <c:v>-111.05785369873047</c:v>
                </c:pt>
                <c:pt idx="1398">
                  <c:v>-111.06676483154297</c:v>
                </c:pt>
                <c:pt idx="1399">
                  <c:v>-111.09520721435547</c:v>
                </c:pt>
                <c:pt idx="1400">
                  <c:v>-111.11447143554688</c:v>
                </c:pt>
                <c:pt idx="1401">
                  <c:v>-111.10633850097656</c:v>
                </c:pt>
                <c:pt idx="1402">
                  <c:v>-111.09596252441406</c:v>
                </c:pt>
                <c:pt idx="1403">
                  <c:v>-111.10181427001953</c:v>
                </c:pt>
                <c:pt idx="1404">
                  <c:v>-111.12811279296875</c:v>
                </c:pt>
                <c:pt idx="1405">
                  <c:v>-111.11904907226563</c:v>
                </c:pt>
                <c:pt idx="1406">
                  <c:v>-111.10875701904297</c:v>
                </c:pt>
                <c:pt idx="1407">
                  <c:v>-111.09819793701172</c:v>
                </c:pt>
                <c:pt idx="1408">
                  <c:v>-111.09477996826172</c:v>
                </c:pt>
                <c:pt idx="1409">
                  <c:v>-111.10504913330078</c:v>
                </c:pt>
                <c:pt idx="1410">
                  <c:v>-111.11827087402344</c:v>
                </c:pt>
                <c:pt idx="1411">
                  <c:v>-111.12550354003906</c:v>
                </c:pt>
                <c:pt idx="1412">
                  <c:v>-111.14578247070313</c:v>
                </c:pt>
                <c:pt idx="1413">
                  <c:v>-111.15180969238281</c:v>
                </c:pt>
                <c:pt idx="1414">
                  <c:v>-111.16844940185547</c:v>
                </c:pt>
                <c:pt idx="1415">
                  <c:v>-111.17330932617188</c:v>
                </c:pt>
                <c:pt idx="1416">
                  <c:v>-111.17839050292969</c:v>
                </c:pt>
                <c:pt idx="1417">
                  <c:v>-111.18033599853516</c:v>
                </c:pt>
                <c:pt idx="1418">
                  <c:v>-111.16281890869141</c:v>
                </c:pt>
                <c:pt idx="1419">
                  <c:v>-111.1468505859375</c:v>
                </c:pt>
                <c:pt idx="1420">
                  <c:v>-111.13876342773438</c:v>
                </c:pt>
                <c:pt idx="1421">
                  <c:v>-111.14987945556641</c:v>
                </c:pt>
                <c:pt idx="1422">
                  <c:v>-111.16455078125</c:v>
                </c:pt>
                <c:pt idx="1423">
                  <c:v>-111.16391754150391</c:v>
                </c:pt>
                <c:pt idx="1424">
                  <c:v>-111.15064239501953</c:v>
                </c:pt>
                <c:pt idx="1425">
                  <c:v>-111.13768768310547</c:v>
                </c:pt>
                <c:pt idx="1426">
                  <c:v>-111.13189697265625</c:v>
                </c:pt>
                <c:pt idx="1427">
                  <c:v>-111.12403106689453</c:v>
                </c:pt>
                <c:pt idx="1428">
                  <c:v>-111.12294006347656</c:v>
                </c:pt>
                <c:pt idx="1429">
                  <c:v>-111.12752532958984</c:v>
                </c:pt>
                <c:pt idx="1430">
                  <c:v>-111.13227844238281</c:v>
                </c:pt>
                <c:pt idx="1431">
                  <c:v>-111.11907958984375</c:v>
                </c:pt>
                <c:pt idx="1432">
                  <c:v>-111.10220336914063</c:v>
                </c:pt>
                <c:pt idx="1433">
                  <c:v>-111.10065460205078</c:v>
                </c:pt>
                <c:pt idx="1434">
                  <c:v>-111.10579681396484</c:v>
                </c:pt>
                <c:pt idx="1435">
                  <c:v>-111.11403656005859</c:v>
                </c:pt>
                <c:pt idx="1436">
                  <c:v>-111.13645935058594</c:v>
                </c:pt>
                <c:pt idx="1437">
                  <c:v>-111.17280578613281</c:v>
                </c:pt>
                <c:pt idx="1438">
                  <c:v>-111.18047332763672</c:v>
                </c:pt>
                <c:pt idx="1439">
                  <c:v>-111.16481781005859</c:v>
                </c:pt>
                <c:pt idx="1440">
                  <c:v>-111.133056640625</c:v>
                </c:pt>
                <c:pt idx="1441">
                  <c:v>-111.11589050292969</c:v>
                </c:pt>
                <c:pt idx="1442">
                  <c:v>-111.10147857666016</c:v>
                </c:pt>
                <c:pt idx="1443">
                  <c:v>-111.09908294677734</c:v>
                </c:pt>
                <c:pt idx="1444">
                  <c:v>-111.10375213623047</c:v>
                </c:pt>
                <c:pt idx="1445">
                  <c:v>-111.10494995117188</c:v>
                </c:pt>
                <c:pt idx="1446">
                  <c:v>-111.10491943359375</c:v>
                </c:pt>
                <c:pt idx="1447">
                  <c:v>-111.11027526855469</c:v>
                </c:pt>
                <c:pt idx="1448">
                  <c:v>-111.10849761962891</c:v>
                </c:pt>
                <c:pt idx="1449">
                  <c:v>-111.10953521728516</c:v>
                </c:pt>
                <c:pt idx="1450">
                  <c:v>-111.10957336425781</c:v>
                </c:pt>
                <c:pt idx="1451">
                  <c:v>-111.11376190185547</c:v>
                </c:pt>
                <c:pt idx="1452">
                  <c:v>-111.11805725097656</c:v>
                </c:pt>
                <c:pt idx="1453">
                  <c:v>-111.11763763427734</c:v>
                </c:pt>
                <c:pt idx="1454">
                  <c:v>-111.11871337890625</c:v>
                </c:pt>
                <c:pt idx="1455">
                  <c:v>-111.11699676513672</c:v>
                </c:pt>
                <c:pt idx="1456">
                  <c:v>-111.11910247802734</c:v>
                </c:pt>
                <c:pt idx="1457">
                  <c:v>-111.11734771728516</c:v>
                </c:pt>
                <c:pt idx="1458">
                  <c:v>-111.10751342773438</c:v>
                </c:pt>
                <c:pt idx="1459">
                  <c:v>-111.10190582275391</c:v>
                </c:pt>
                <c:pt idx="1460">
                  <c:v>-111.10417175292969</c:v>
                </c:pt>
                <c:pt idx="1461">
                  <c:v>-111.11640930175781</c:v>
                </c:pt>
                <c:pt idx="1462">
                  <c:v>-111.12726593017578</c:v>
                </c:pt>
                <c:pt idx="1463">
                  <c:v>-111.12599945068359</c:v>
                </c:pt>
                <c:pt idx="1464">
                  <c:v>-111.12753295898438</c:v>
                </c:pt>
                <c:pt idx="1465">
                  <c:v>-111.12425231933594</c:v>
                </c:pt>
                <c:pt idx="1466">
                  <c:v>-111.12001037597656</c:v>
                </c:pt>
                <c:pt idx="1467">
                  <c:v>-111.12487030029297</c:v>
                </c:pt>
                <c:pt idx="1468">
                  <c:v>-111.12488555908203</c:v>
                </c:pt>
                <c:pt idx="1469">
                  <c:v>-111.13140869140625</c:v>
                </c:pt>
                <c:pt idx="1470">
                  <c:v>-111.12686157226563</c:v>
                </c:pt>
                <c:pt idx="1471">
                  <c:v>-111.12676239013672</c:v>
                </c:pt>
                <c:pt idx="1472">
                  <c:v>-111.12425994873047</c:v>
                </c:pt>
                <c:pt idx="1473">
                  <c:v>-111.11418151855469</c:v>
                </c:pt>
                <c:pt idx="1474">
                  <c:v>-111.10667419433594</c:v>
                </c:pt>
                <c:pt idx="1475">
                  <c:v>-111.10850524902344</c:v>
                </c:pt>
                <c:pt idx="1476">
                  <c:v>-111.10942840576172</c:v>
                </c:pt>
                <c:pt idx="1477">
                  <c:v>-111.10166168212891</c:v>
                </c:pt>
                <c:pt idx="1478">
                  <c:v>-111.09505462646484</c:v>
                </c:pt>
                <c:pt idx="1479">
                  <c:v>-111.10422515869141</c:v>
                </c:pt>
                <c:pt idx="1480">
                  <c:v>-111.12378692626953</c:v>
                </c:pt>
                <c:pt idx="1481">
                  <c:v>-111.13754272460938</c:v>
                </c:pt>
                <c:pt idx="1482">
                  <c:v>-111.13734436035156</c:v>
                </c:pt>
                <c:pt idx="1483">
                  <c:v>-111.13477325439453</c:v>
                </c:pt>
                <c:pt idx="1484">
                  <c:v>-111.13577270507813</c:v>
                </c:pt>
                <c:pt idx="1485">
                  <c:v>-111.14855194091797</c:v>
                </c:pt>
                <c:pt idx="1486">
                  <c:v>-111.16353607177734</c:v>
                </c:pt>
                <c:pt idx="1487">
                  <c:v>-111.17212677001953</c:v>
                </c:pt>
                <c:pt idx="1488">
                  <c:v>-111.17684936523438</c:v>
                </c:pt>
                <c:pt idx="1489">
                  <c:v>-111.17504119873047</c:v>
                </c:pt>
                <c:pt idx="1490">
                  <c:v>-111.16359710693359</c:v>
                </c:pt>
                <c:pt idx="1491">
                  <c:v>-111.14208221435547</c:v>
                </c:pt>
                <c:pt idx="1492">
                  <c:v>-111.12705230712891</c:v>
                </c:pt>
                <c:pt idx="1493">
                  <c:v>-111.13053894042969</c:v>
                </c:pt>
                <c:pt idx="1494">
                  <c:v>-111.14635467529297</c:v>
                </c:pt>
                <c:pt idx="1495">
                  <c:v>-111.15378570556641</c:v>
                </c:pt>
                <c:pt idx="1496">
                  <c:v>-111.15150451660156</c:v>
                </c:pt>
                <c:pt idx="1497">
                  <c:v>-111.14523315429688</c:v>
                </c:pt>
                <c:pt idx="1498">
                  <c:v>-111.14313507080078</c:v>
                </c:pt>
                <c:pt idx="1499">
                  <c:v>-111.14463806152344</c:v>
                </c:pt>
                <c:pt idx="1500">
                  <c:v>-111.1463623046875</c:v>
                </c:pt>
                <c:pt idx="1501">
                  <c:v>-111.14693450927734</c:v>
                </c:pt>
                <c:pt idx="1502">
                  <c:v>-111.148193359375</c:v>
                </c:pt>
                <c:pt idx="1503">
                  <c:v>-111.14862060546875</c:v>
                </c:pt>
                <c:pt idx="1504">
                  <c:v>-111.14946746826172</c:v>
                </c:pt>
                <c:pt idx="1505">
                  <c:v>-111.15024566650391</c:v>
                </c:pt>
                <c:pt idx="1506">
                  <c:v>-111.14836120605469</c:v>
                </c:pt>
                <c:pt idx="1507">
                  <c:v>-111.13301086425781</c:v>
                </c:pt>
                <c:pt idx="1508">
                  <c:v>-111.13188934326172</c:v>
                </c:pt>
                <c:pt idx="1509">
                  <c:v>-111.12873077392578</c:v>
                </c:pt>
                <c:pt idx="1510">
                  <c:v>-111.13722991943359</c:v>
                </c:pt>
                <c:pt idx="1511">
                  <c:v>-111.12966156005859</c:v>
                </c:pt>
                <c:pt idx="1512">
                  <c:v>-111.12158966064453</c:v>
                </c:pt>
                <c:pt idx="1513">
                  <c:v>-111.12460327148438</c:v>
                </c:pt>
                <c:pt idx="1514">
                  <c:v>-111.13121795654297</c:v>
                </c:pt>
                <c:pt idx="1515">
                  <c:v>-111.13910675048828</c:v>
                </c:pt>
                <c:pt idx="1516">
                  <c:v>-111.13683319091797</c:v>
                </c:pt>
                <c:pt idx="1517">
                  <c:v>-111.13575744628906</c:v>
                </c:pt>
                <c:pt idx="1518">
                  <c:v>-111.13694000244141</c:v>
                </c:pt>
                <c:pt idx="1519">
                  <c:v>-111.12593078613281</c:v>
                </c:pt>
                <c:pt idx="1520">
                  <c:v>-111.10677337646484</c:v>
                </c:pt>
                <c:pt idx="1521">
                  <c:v>-111.09249877929688</c:v>
                </c:pt>
                <c:pt idx="1522">
                  <c:v>-111.09977722167969</c:v>
                </c:pt>
                <c:pt idx="1523">
                  <c:v>-111.11550140380859</c:v>
                </c:pt>
                <c:pt idx="1524">
                  <c:v>-111.11441802978516</c:v>
                </c:pt>
                <c:pt idx="1525">
                  <c:v>-111.10959625244141</c:v>
                </c:pt>
                <c:pt idx="1526">
                  <c:v>-111.10623168945313</c:v>
                </c:pt>
                <c:pt idx="1527">
                  <c:v>-111.1220703125</c:v>
                </c:pt>
                <c:pt idx="1528">
                  <c:v>-111.13224029541016</c:v>
                </c:pt>
                <c:pt idx="1529">
                  <c:v>-111.14555358886719</c:v>
                </c:pt>
                <c:pt idx="1530">
                  <c:v>-111.14769744873047</c:v>
                </c:pt>
                <c:pt idx="1531">
                  <c:v>-111.16792297363281</c:v>
                </c:pt>
                <c:pt idx="1532">
                  <c:v>-111.15444183349609</c:v>
                </c:pt>
                <c:pt idx="1533">
                  <c:v>-111.14958190917969</c:v>
                </c:pt>
                <c:pt idx="1534">
                  <c:v>-111.134521484375</c:v>
                </c:pt>
                <c:pt idx="1535">
                  <c:v>-111.13480377197266</c:v>
                </c:pt>
                <c:pt idx="1536">
                  <c:v>-111.13258361816406</c:v>
                </c:pt>
                <c:pt idx="1537">
                  <c:v>-111.13627624511719</c:v>
                </c:pt>
                <c:pt idx="1538">
                  <c:v>-111.15582275390625</c:v>
                </c:pt>
                <c:pt idx="1539">
                  <c:v>-111.17547607421875</c:v>
                </c:pt>
                <c:pt idx="1540">
                  <c:v>-111.17890167236328</c:v>
                </c:pt>
                <c:pt idx="1541">
                  <c:v>-111.16621398925781</c:v>
                </c:pt>
                <c:pt idx="1542">
                  <c:v>-111.14089202880859</c:v>
                </c:pt>
                <c:pt idx="1543">
                  <c:v>-111.12577819824219</c:v>
                </c:pt>
                <c:pt idx="1544">
                  <c:v>-111.12589263916016</c:v>
                </c:pt>
                <c:pt idx="1545">
                  <c:v>-111.15030670166016</c:v>
                </c:pt>
                <c:pt idx="1546">
                  <c:v>-111.16891479492188</c:v>
                </c:pt>
                <c:pt idx="1547">
                  <c:v>-111.17627716064453</c:v>
                </c:pt>
                <c:pt idx="1548">
                  <c:v>-111.16485595703125</c:v>
                </c:pt>
                <c:pt idx="1549">
                  <c:v>-111.14506530761719</c:v>
                </c:pt>
                <c:pt idx="1550">
                  <c:v>-111.12737274169922</c:v>
                </c:pt>
                <c:pt idx="1551">
                  <c:v>-111.12563323974609</c:v>
                </c:pt>
                <c:pt idx="1552">
                  <c:v>-111.14331817626953</c:v>
                </c:pt>
                <c:pt idx="1553">
                  <c:v>-111.15039825439453</c:v>
                </c:pt>
                <c:pt idx="1554">
                  <c:v>-111.14571380615234</c:v>
                </c:pt>
                <c:pt idx="1555">
                  <c:v>-111.13756561279297</c:v>
                </c:pt>
                <c:pt idx="1556">
                  <c:v>-111.14735412597656</c:v>
                </c:pt>
                <c:pt idx="1557">
                  <c:v>-111.15730285644531</c:v>
                </c:pt>
                <c:pt idx="1558">
                  <c:v>-111.15533447265625</c:v>
                </c:pt>
                <c:pt idx="1559">
                  <c:v>-111.14554595947266</c:v>
                </c:pt>
                <c:pt idx="1560">
                  <c:v>-111.12779235839844</c:v>
                </c:pt>
                <c:pt idx="1561">
                  <c:v>-111.12628173828125</c:v>
                </c:pt>
                <c:pt idx="1562">
                  <c:v>-111.1212158203125</c:v>
                </c:pt>
                <c:pt idx="1563">
                  <c:v>-111.14056396484375</c:v>
                </c:pt>
                <c:pt idx="1564">
                  <c:v>-111.14829254150391</c:v>
                </c:pt>
                <c:pt idx="1565">
                  <c:v>-111.15555572509766</c:v>
                </c:pt>
                <c:pt idx="1566">
                  <c:v>-111.14923095703125</c:v>
                </c:pt>
                <c:pt idx="1567">
                  <c:v>-111.13884735107422</c:v>
                </c:pt>
                <c:pt idx="1568">
                  <c:v>-111.13742828369141</c:v>
                </c:pt>
                <c:pt idx="1569">
                  <c:v>-111.14249420166016</c:v>
                </c:pt>
                <c:pt idx="1570">
                  <c:v>-111.13600921630859</c:v>
                </c:pt>
                <c:pt idx="1571">
                  <c:v>-111.11848449707031</c:v>
                </c:pt>
                <c:pt idx="1572">
                  <c:v>-111.10494232177734</c:v>
                </c:pt>
                <c:pt idx="1573">
                  <c:v>-111.10688018798828</c:v>
                </c:pt>
                <c:pt idx="1574">
                  <c:v>-111.13146209716797</c:v>
                </c:pt>
                <c:pt idx="1575">
                  <c:v>-111.13728332519531</c:v>
                </c:pt>
                <c:pt idx="1576">
                  <c:v>-111.13978576660156</c:v>
                </c:pt>
                <c:pt idx="1577">
                  <c:v>-111.14006805419922</c:v>
                </c:pt>
                <c:pt idx="1578">
                  <c:v>-111.15089416503906</c:v>
                </c:pt>
                <c:pt idx="1579">
                  <c:v>-111.16162109375</c:v>
                </c:pt>
                <c:pt idx="1580">
                  <c:v>-111.17023468017578</c:v>
                </c:pt>
                <c:pt idx="1581">
                  <c:v>-111.18169403076172</c:v>
                </c:pt>
                <c:pt idx="1582">
                  <c:v>-111.17285919189453</c:v>
                </c:pt>
                <c:pt idx="1583">
                  <c:v>-111.16432189941406</c:v>
                </c:pt>
                <c:pt idx="1584">
                  <c:v>-111.15483856201172</c:v>
                </c:pt>
                <c:pt idx="1585">
                  <c:v>-111.154052734375</c:v>
                </c:pt>
                <c:pt idx="1586">
                  <c:v>-111.15410614013672</c:v>
                </c:pt>
                <c:pt idx="1587">
                  <c:v>-111.16093444824219</c:v>
                </c:pt>
                <c:pt idx="1588">
                  <c:v>-111.17794799804688</c:v>
                </c:pt>
                <c:pt idx="1589">
                  <c:v>-111.1787109375</c:v>
                </c:pt>
                <c:pt idx="1590">
                  <c:v>-111.16933441162109</c:v>
                </c:pt>
                <c:pt idx="1591">
                  <c:v>-111.16598510742188</c:v>
                </c:pt>
                <c:pt idx="1592">
                  <c:v>-111.16734313964844</c:v>
                </c:pt>
                <c:pt idx="1593">
                  <c:v>-111.16632080078125</c:v>
                </c:pt>
                <c:pt idx="1594">
                  <c:v>-111.16797637939453</c:v>
                </c:pt>
                <c:pt idx="1595">
                  <c:v>-111.16464233398438</c:v>
                </c:pt>
                <c:pt idx="1596">
                  <c:v>-111.16078948974609</c:v>
                </c:pt>
                <c:pt idx="1597">
                  <c:v>-111.15829467773438</c:v>
                </c:pt>
                <c:pt idx="1598">
                  <c:v>-111.16379547119141</c:v>
                </c:pt>
                <c:pt idx="1599">
                  <c:v>-111.17368316650391</c:v>
                </c:pt>
                <c:pt idx="1600">
                  <c:v>-111.17738342285156</c:v>
                </c:pt>
                <c:pt idx="1601">
                  <c:v>-111.17633056640625</c:v>
                </c:pt>
                <c:pt idx="1602">
                  <c:v>-111.17670440673828</c:v>
                </c:pt>
                <c:pt idx="1603">
                  <c:v>-111.17795562744141</c:v>
                </c:pt>
                <c:pt idx="1604">
                  <c:v>-111.19281005859375</c:v>
                </c:pt>
                <c:pt idx="1605">
                  <c:v>-111.18672943115234</c:v>
                </c:pt>
                <c:pt idx="1606">
                  <c:v>-111.16927337646484</c:v>
                </c:pt>
                <c:pt idx="1607">
                  <c:v>-111.15045166015625</c:v>
                </c:pt>
                <c:pt idx="1608">
                  <c:v>-111.15164947509766</c:v>
                </c:pt>
                <c:pt idx="1609">
                  <c:v>-111.16443634033203</c:v>
                </c:pt>
                <c:pt idx="1610">
                  <c:v>-111.16997528076172</c:v>
                </c:pt>
                <c:pt idx="1611">
                  <c:v>-111.17037963867188</c:v>
                </c:pt>
                <c:pt idx="1612">
                  <c:v>-111.17611694335938</c:v>
                </c:pt>
                <c:pt idx="1613">
                  <c:v>-111.17583465576172</c:v>
                </c:pt>
                <c:pt idx="1614">
                  <c:v>-111.17389678955078</c:v>
                </c:pt>
                <c:pt idx="1615">
                  <c:v>-111.16885375976563</c:v>
                </c:pt>
                <c:pt idx="1616">
                  <c:v>-111.17249298095703</c:v>
                </c:pt>
                <c:pt idx="1617">
                  <c:v>-111.16893768310547</c:v>
                </c:pt>
                <c:pt idx="1618">
                  <c:v>-111.16104888916016</c:v>
                </c:pt>
                <c:pt idx="1619">
                  <c:v>-111.15094757080078</c:v>
                </c:pt>
                <c:pt idx="1620">
                  <c:v>-111.15175628662109</c:v>
                </c:pt>
                <c:pt idx="1621">
                  <c:v>-111.15528106689453</c:v>
                </c:pt>
                <c:pt idx="1622">
                  <c:v>-111.15544891357422</c:v>
                </c:pt>
                <c:pt idx="1623">
                  <c:v>-111.14796447753906</c:v>
                </c:pt>
                <c:pt idx="1624">
                  <c:v>-111.156982421875</c:v>
                </c:pt>
                <c:pt idx="1625">
                  <c:v>-111.16588592529297</c:v>
                </c:pt>
                <c:pt idx="1626">
                  <c:v>-111.19551086425781</c:v>
                </c:pt>
                <c:pt idx="1627">
                  <c:v>-111.21650695800781</c:v>
                </c:pt>
                <c:pt idx="1628">
                  <c:v>-111.22404479980469</c:v>
                </c:pt>
                <c:pt idx="1629">
                  <c:v>-111.20843505859375</c:v>
                </c:pt>
                <c:pt idx="1630">
                  <c:v>-111.18077850341797</c:v>
                </c:pt>
                <c:pt idx="1631">
                  <c:v>-111.16718292236328</c:v>
                </c:pt>
                <c:pt idx="1632">
                  <c:v>-111.16126251220703</c:v>
                </c:pt>
                <c:pt idx="1633">
                  <c:v>-111.14569854736328</c:v>
                </c:pt>
                <c:pt idx="1634">
                  <c:v>-111.13604736328125</c:v>
                </c:pt>
                <c:pt idx="1635">
                  <c:v>-111.13943481445313</c:v>
                </c:pt>
                <c:pt idx="1636">
                  <c:v>-111.16471099853516</c:v>
                </c:pt>
                <c:pt idx="1637">
                  <c:v>-111.18538665771484</c:v>
                </c:pt>
                <c:pt idx="1638">
                  <c:v>-111.18502044677734</c:v>
                </c:pt>
                <c:pt idx="1639">
                  <c:v>-111.16899871826172</c:v>
                </c:pt>
                <c:pt idx="1640">
                  <c:v>-111.15828704833984</c:v>
                </c:pt>
                <c:pt idx="1641">
                  <c:v>-111.16353607177734</c:v>
                </c:pt>
                <c:pt idx="1642">
                  <c:v>-111.17826843261719</c:v>
                </c:pt>
                <c:pt idx="1643">
                  <c:v>-111.18819427490234</c:v>
                </c:pt>
                <c:pt idx="1644">
                  <c:v>-111.18596649169922</c:v>
                </c:pt>
                <c:pt idx="1645">
                  <c:v>-111.18205261230469</c:v>
                </c:pt>
              </c:numCache>
            </c:numRef>
          </c:yVal>
          <c:smooth val="0"/>
          <c:extLst>
            <c:ext xmlns:c16="http://schemas.microsoft.com/office/drawing/2014/chart" uri="{C3380CC4-5D6E-409C-BE32-E72D297353CC}">
              <c16:uniqueId val="{00000000-11FC-470F-A05D-3D7521F274FF}"/>
            </c:ext>
          </c:extLst>
        </c:ser>
        <c:dLbls>
          <c:showLegendKey val="0"/>
          <c:showVal val="0"/>
          <c:showCatName val="0"/>
          <c:showSerName val="0"/>
          <c:showPercent val="0"/>
          <c:showBubbleSize val="0"/>
        </c:dLbls>
        <c:axId val="50330624"/>
        <c:axId val="135230592"/>
      </c:scatterChart>
      <c:valAx>
        <c:axId val="50330624"/>
        <c:scaling>
          <c:orientation val="minMax"/>
        </c:scaling>
        <c:delete val="0"/>
        <c:axPos val="b"/>
        <c:title>
          <c:tx>
            <c:rich>
              <a:bodyPr rot="0" spcFirstLastPara="1" vertOverflow="ellipsis" vert="horz" wrap="square" anchor="ctr" anchorCtr="1"/>
              <a:lstStyle/>
              <a:p>
                <a:pPr>
                  <a:defRPr sz="800" b="1" i="0" u="none" strike="noStrike" kern="1200" baseline="0">
                    <a:solidFill>
                      <a:srgbClr val="000000"/>
                    </a:solidFill>
                    <a:latin typeface="Calibri"/>
                    <a:ea typeface="Calibri"/>
                    <a:cs typeface="Calibri"/>
                  </a:defRPr>
                </a:pPr>
                <a:r>
                  <a:rPr lang="en-GB"/>
                  <a:t>Time
[min]</a:t>
                </a:r>
              </a:p>
            </c:rich>
          </c:tx>
          <c:overlay val="0"/>
          <c:spPr>
            <a:noFill/>
            <a:ln>
              <a:noFill/>
            </a:ln>
            <a:effectLst/>
          </c:spPr>
          <c:txPr>
            <a:bodyPr rot="0" spcFirstLastPara="1" vertOverflow="ellipsis" vert="horz" wrap="square" anchor="ctr" anchorCtr="1"/>
            <a:lstStyle/>
            <a:p>
              <a:pPr>
                <a:defRPr sz="800" b="1" i="0" u="none" strike="noStrike" kern="1200" baseline="0">
                  <a:solidFill>
                    <a:srgbClr val="000000"/>
                  </a:solidFill>
                  <a:latin typeface="Calibri"/>
                  <a:ea typeface="Calibri"/>
                  <a:cs typeface="Calibri"/>
                </a:defRPr>
              </a:pPr>
              <a:endParaRPr lang="en-US"/>
            </a:p>
          </c:txPr>
        </c:title>
        <c:numFmt formatCode="0.000"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800" b="0" i="0" u="none" strike="noStrike" kern="1200" baseline="0">
                <a:solidFill>
                  <a:srgbClr val="000000"/>
                </a:solidFill>
                <a:latin typeface="Calibri"/>
                <a:ea typeface="Calibri"/>
                <a:cs typeface="Calibri"/>
              </a:defRPr>
            </a:pPr>
            <a:endParaRPr lang="en-US"/>
          </a:p>
        </c:txPr>
        <c:crossAx val="135230592"/>
        <c:crosses val="autoZero"/>
        <c:crossBetween val="midCat"/>
      </c:valAx>
      <c:valAx>
        <c:axId val="135230592"/>
        <c:scaling>
          <c:orientation val="minMax"/>
        </c:scaling>
        <c:delete val="0"/>
        <c:axPos val="l"/>
        <c:title>
          <c:tx>
            <c:rich>
              <a:bodyPr rot="-5400000" spcFirstLastPara="1" vertOverflow="ellipsis" vert="horz" wrap="square" anchor="ctr" anchorCtr="1"/>
              <a:lstStyle/>
              <a:p>
                <a:pPr>
                  <a:defRPr sz="800" b="1" i="0" u="none" strike="noStrike" kern="1200" baseline="0">
                    <a:solidFill>
                      <a:srgbClr val="000000"/>
                    </a:solidFill>
                    <a:latin typeface="Calibri"/>
                    <a:ea typeface="Calibri"/>
                    <a:cs typeface="Calibri"/>
                  </a:defRPr>
                </a:pPr>
                <a:r>
                  <a:rPr lang="en-GB"/>
                  <a:t>Voltage
[mV]</a:t>
                </a:r>
              </a:p>
            </c:rich>
          </c:tx>
          <c:overlay val="0"/>
          <c:spPr>
            <a:noFill/>
            <a:ln>
              <a:noFill/>
            </a:ln>
            <a:effectLst/>
          </c:spPr>
          <c:txPr>
            <a:bodyPr rot="-5400000" spcFirstLastPara="1" vertOverflow="ellipsis" vert="horz" wrap="square" anchor="ctr" anchorCtr="1"/>
            <a:lstStyle/>
            <a:p>
              <a:pPr>
                <a:defRPr sz="800" b="1" i="0" u="none" strike="noStrike" kern="1200" baseline="0">
                  <a:solidFill>
                    <a:srgbClr val="000000"/>
                  </a:solidFill>
                  <a:latin typeface="Calibri"/>
                  <a:ea typeface="Calibri"/>
                  <a:cs typeface="Calibri"/>
                </a:defRPr>
              </a:pPr>
              <a:endParaRPr lang="en-US"/>
            </a:p>
          </c:txPr>
        </c:title>
        <c:numFmt formatCode="0.0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0330624"/>
        <c:crosses val="autoZero"/>
        <c:crossBetween val="midCat"/>
      </c:valAx>
      <c:spPr>
        <a:solidFill>
          <a:srgbClr val="FFFFFF"/>
        </a:solidFill>
        <a:ln>
          <a:solidFill>
            <a:srgbClr val="FFFFFF"/>
          </a:solidFill>
          <a:prstDash val="solid"/>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a:t>Zambia daily power load</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tx1"/>
              </a:solidFill>
              <a:round/>
            </a:ln>
            <a:effectLst/>
          </c:spPr>
          <c:marker>
            <c:symbol val="none"/>
          </c:marker>
          <c:val>
            <c:numRef>
              <c:f>'[Sweat test plan.xlsx]Sheet1'!$C$3:$C$26</c:f>
              <c:numCache>
                <c:formatCode>General</c:formatCode>
                <c:ptCount val="24"/>
                <c:pt idx="0">
                  <c:v>2.5</c:v>
                </c:pt>
                <c:pt idx="1">
                  <c:v>2.5</c:v>
                </c:pt>
                <c:pt idx="2">
                  <c:v>2.5</c:v>
                </c:pt>
                <c:pt idx="3">
                  <c:v>2</c:v>
                </c:pt>
                <c:pt idx="4">
                  <c:v>2</c:v>
                </c:pt>
                <c:pt idx="5">
                  <c:v>4.25</c:v>
                </c:pt>
                <c:pt idx="6">
                  <c:v>4.25</c:v>
                </c:pt>
                <c:pt idx="7">
                  <c:v>4.25</c:v>
                </c:pt>
                <c:pt idx="8">
                  <c:v>4.25</c:v>
                </c:pt>
                <c:pt idx="9">
                  <c:v>4.25</c:v>
                </c:pt>
                <c:pt idx="10">
                  <c:v>4.25</c:v>
                </c:pt>
                <c:pt idx="11">
                  <c:v>4.25</c:v>
                </c:pt>
                <c:pt idx="12">
                  <c:v>3.75</c:v>
                </c:pt>
                <c:pt idx="13">
                  <c:v>3.75</c:v>
                </c:pt>
                <c:pt idx="14">
                  <c:v>3.25</c:v>
                </c:pt>
                <c:pt idx="15">
                  <c:v>3.75</c:v>
                </c:pt>
                <c:pt idx="16">
                  <c:v>3.75</c:v>
                </c:pt>
                <c:pt idx="17">
                  <c:v>4.25</c:v>
                </c:pt>
                <c:pt idx="18">
                  <c:v>4.25</c:v>
                </c:pt>
                <c:pt idx="19">
                  <c:v>4.75</c:v>
                </c:pt>
                <c:pt idx="20">
                  <c:v>5.25</c:v>
                </c:pt>
                <c:pt idx="21">
                  <c:v>4.25</c:v>
                </c:pt>
                <c:pt idx="22">
                  <c:v>3.25</c:v>
                </c:pt>
                <c:pt idx="23">
                  <c:v>2.5</c:v>
                </c:pt>
              </c:numCache>
            </c:numRef>
          </c:val>
          <c:smooth val="0"/>
          <c:extLst>
            <c:ext xmlns:c16="http://schemas.microsoft.com/office/drawing/2014/chart" uri="{C3380CC4-5D6E-409C-BE32-E72D297353CC}">
              <c16:uniqueId val="{00000000-4625-42BE-9DF0-E46F1E806E9B}"/>
            </c:ext>
          </c:extLst>
        </c:ser>
        <c:dLbls>
          <c:showLegendKey val="0"/>
          <c:showVal val="0"/>
          <c:showCatName val="0"/>
          <c:showSerName val="0"/>
          <c:showPercent val="0"/>
          <c:showBubbleSize val="0"/>
        </c:dLbls>
        <c:smooth val="0"/>
        <c:axId val="728163936"/>
        <c:axId val="728161056"/>
      </c:lineChart>
      <c:catAx>
        <c:axId val="72816393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Time (h)</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8161056"/>
        <c:crosses val="autoZero"/>
        <c:auto val="1"/>
        <c:lblAlgn val="ctr"/>
        <c:lblOffset val="100"/>
        <c:noMultiLvlLbl val="0"/>
      </c:catAx>
      <c:valAx>
        <c:axId val="728161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Load (A)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8163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a:t>Charging - during solar production 8:00 - 18:00 for September</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tx1"/>
              </a:solidFill>
              <a:round/>
            </a:ln>
            <a:effectLst/>
          </c:spPr>
          <c:marker>
            <c:symbol val="none"/>
          </c:marker>
          <c:val>
            <c:numRef>
              <c:f>'[Sweat test plan.xlsx]Sheet1'!$E$10:$E$20</c:f>
              <c:numCache>
                <c:formatCode>General</c:formatCode>
                <c:ptCount val="11"/>
                <c:pt idx="0">
                  <c:v>2.08</c:v>
                </c:pt>
                <c:pt idx="1">
                  <c:v>9.2899999999999991</c:v>
                </c:pt>
                <c:pt idx="2">
                  <c:v>15.95</c:v>
                </c:pt>
                <c:pt idx="3">
                  <c:v>21.29</c:v>
                </c:pt>
                <c:pt idx="4">
                  <c:v>24.04</c:v>
                </c:pt>
                <c:pt idx="5">
                  <c:v>24.94</c:v>
                </c:pt>
                <c:pt idx="6">
                  <c:v>22.78</c:v>
                </c:pt>
                <c:pt idx="7">
                  <c:v>18.82</c:v>
                </c:pt>
                <c:pt idx="8">
                  <c:v>12.420000000000002</c:v>
                </c:pt>
                <c:pt idx="9">
                  <c:v>5.8000000000000007</c:v>
                </c:pt>
                <c:pt idx="10">
                  <c:v>-1.33</c:v>
                </c:pt>
              </c:numCache>
            </c:numRef>
          </c:val>
          <c:smooth val="0"/>
          <c:extLst>
            <c:ext xmlns:c16="http://schemas.microsoft.com/office/drawing/2014/chart" uri="{C3380CC4-5D6E-409C-BE32-E72D297353CC}">
              <c16:uniqueId val="{00000000-4302-4EA9-89EC-728D0F397923}"/>
            </c:ext>
          </c:extLst>
        </c:ser>
        <c:dLbls>
          <c:showLegendKey val="0"/>
          <c:showVal val="0"/>
          <c:showCatName val="0"/>
          <c:showSerName val="0"/>
          <c:showPercent val="0"/>
          <c:showBubbleSize val="0"/>
        </c:dLbls>
        <c:smooth val="0"/>
        <c:axId val="482866016"/>
        <c:axId val="482869616"/>
      </c:lineChart>
      <c:catAx>
        <c:axId val="4828660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Time (h)</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2869616"/>
        <c:crosses val="autoZero"/>
        <c:auto val="1"/>
        <c:lblAlgn val="ctr"/>
        <c:lblOffset val="100"/>
        <c:noMultiLvlLbl val="0"/>
      </c:catAx>
      <c:valAx>
        <c:axId val="482869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charging current (A)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286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GB"/>
              <a:t>20 cell string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38100" cap="rnd">
              <a:noFill/>
              <a:round/>
            </a:ln>
            <a:effectLst/>
          </c:spPr>
          <c:marker>
            <c:symbol val="circle"/>
            <c:size val="5"/>
            <c:spPr>
              <a:solidFill>
                <a:srgbClr val="330066"/>
              </a:solidFill>
              <a:ln w="9525">
                <a:solidFill>
                  <a:schemeClr val="accent1"/>
                </a:solidFill>
              </a:ln>
              <a:effectLst/>
            </c:spPr>
          </c:marker>
          <c:trendline>
            <c:spPr>
              <a:ln w="38100" cap="rnd">
                <a:solidFill>
                  <a:srgbClr val="330066"/>
                </a:solidFill>
                <a:prstDash val="sysDot"/>
              </a:ln>
              <a:effectLst/>
            </c:spPr>
            <c:trendlineType val="exp"/>
            <c:dispRSqr val="0"/>
            <c:dispEq val="0"/>
          </c:trendline>
          <c:xVal>
            <c:numRef>
              <c:f>'[electrolysis 20 string at different currents.xlsx]Sheet1'!$F$14:$F$17</c:f>
              <c:numCache>
                <c:formatCode>General</c:formatCode>
                <c:ptCount val="4"/>
                <c:pt idx="0">
                  <c:v>65.966999999999985</c:v>
                </c:pt>
                <c:pt idx="1">
                  <c:v>47.968000000000004</c:v>
                </c:pt>
                <c:pt idx="2">
                  <c:v>27.27</c:v>
                </c:pt>
                <c:pt idx="3">
                  <c:v>13.972</c:v>
                </c:pt>
              </c:numCache>
            </c:numRef>
          </c:xVal>
          <c:yVal>
            <c:numRef>
              <c:f>'[electrolysis 20 string at different currents.xlsx]Sheet1'!$K$14:$K$17</c:f>
              <c:numCache>
                <c:formatCode>General</c:formatCode>
                <c:ptCount val="4"/>
                <c:pt idx="0">
                  <c:v>5.28</c:v>
                </c:pt>
                <c:pt idx="1">
                  <c:v>3.6</c:v>
                </c:pt>
                <c:pt idx="2">
                  <c:v>2.04</c:v>
                </c:pt>
                <c:pt idx="3">
                  <c:v>1.32</c:v>
                </c:pt>
              </c:numCache>
            </c:numRef>
          </c:yVal>
          <c:smooth val="0"/>
          <c:extLst>
            <c:ext xmlns:c16="http://schemas.microsoft.com/office/drawing/2014/chart" uri="{C3380CC4-5D6E-409C-BE32-E72D297353CC}">
              <c16:uniqueId val="{00000001-544E-42E7-9746-4509D1B64F89}"/>
            </c:ext>
          </c:extLst>
        </c:ser>
        <c:dLbls>
          <c:showLegendKey val="0"/>
          <c:showVal val="0"/>
          <c:showCatName val="0"/>
          <c:showSerName val="0"/>
          <c:showPercent val="0"/>
          <c:showBubbleSize val="0"/>
        </c:dLbls>
        <c:axId val="741645216"/>
        <c:axId val="741643056"/>
      </c:scatterChart>
      <c:valAx>
        <c:axId val="7416452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a:t>Power (W)</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1643056"/>
        <c:crosses val="autoZero"/>
        <c:crossBetween val="midCat"/>
      </c:valAx>
      <c:valAx>
        <c:axId val="741643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a:t>Hydrogen production (L/min)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16452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71E85-3413-4A95-9E0B-C96D8D1AC7EB}"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C6E54-93C8-4F65-ACFE-0CA76273AECB}" type="slidenum">
              <a:rPr lang="en-GB" smtClean="0"/>
              <a:t>‹#›</a:t>
            </a:fld>
            <a:endParaRPr lang="en-GB"/>
          </a:p>
        </p:txBody>
      </p:sp>
    </p:spTree>
    <p:extLst>
      <p:ext uri="{BB962C8B-B14F-4D97-AF65-F5344CB8AC3E}">
        <p14:creationId xmlns:p14="http://schemas.microsoft.com/office/powerpoint/2010/main" val="1746827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apple-system"/>
            </a:endParaRPr>
          </a:p>
        </p:txBody>
      </p:sp>
      <p:sp>
        <p:nvSpPr>
          <p:cNvPr id="4" name="Slide Number Placeholder 3"/>
          <p:cNvSpPr>
            <a:spLocks noGrp="1"/>
          </p:cNvSpPr>
          <p:nvPr>
            <p:ph type="sldNum" sz="quarter" idx="5"/>
          </p:nvPr>
        </p:nvSpPr>
        <p:spPr/>
        <p:txBody>
          <a:bodyPr/>
          <a:lstStyle/>
          <a:p>
            <a:fld id="{481CF501-56D3-47B4-8A00-AAE360BD7F72}" type="slidenum">
              <a:rPr lang="en-GB" smtClean="0"/>
              <a:t>1</a:t>
            </a:fld>
            <a:endParaRPr lang="en-GB"/>
          </a:p>
        </p:txBody>
      </p:sp>
    </p:spTree>
    <p:extLst>
      <p:ext uri="{BB962C8B-B14F-4D97-AF65-F5344CB8AC3E}">
        <p14:creationId xmlns:p14="http://schemas.microsoft.com/office/powerpoint/2010/main" val="2679895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t>Capacity: 138 </a:t>
            </a:r>
            <a:r>
              <a:rPr lang="en-GB" err="1"/>
              <a:t>Wh</a:t>
            </a:r>
            <a:r>
              <a:rPr lang="en-GB"/>
              <a:t> - 62 Ah</a:t>
            </a:r>
          </a:p>
          <a:p>
            <a:pPr marL="285750" indent="-285750">
              <a:buFont typeface="Arial" panose="020B0604020202020204" pitchFamily="34" charset="0"/>
              <a:buChar char="•"/>
            </a:pPr>
            <a:r>
              <a:rPr lang="en-GB"/>
              <a:t>OCV every 30 mins</a:t>
            </a:r>
          </a:p>
          <a:p>
            <a:endParaRPr lang="en-GB"/>
          </a:p>
        </p:txBody>
      </p:sp>
      <p:sp>
        <p:nvSpPr>
          <p:cNvPr id="4" name="Slide Number Placeholder 3"/>
          <p:cNvSpPr>
            <a:spLocks noGrp="1"/>
          </p:cNvSpPr>
          <p:nvPr>
            <p:ph type="sldNum" sz="quarter" idx="5"/>
          </p:nvPr>
        </p:nvSpPr>
        <p:spPr/>
        <p:txBody>
          <a:bodyPr/>
          <a:lstStyle/>
          <a:p>
            <a:fld id="{C87C6E54-93C8-4F65-ACFE-0CA76273AECB}" type="slidenum">
              <a:rPr lang="en-GB" smtClean="0"/>
              <a:t>10</a:t>
            </a:fld>
            <a:endParaRPr lang="en-GB"/>
          </a:p>
        </p:txBody>
      </p:sp>
    </p:spTree>
    <p:extLst>
      <p:ext uri="{BB962C8B-B14F-4D97-AF65-F5344CB8AC3E}">
        <p14:creationId xmlns:p14="http://schemas.microsoft.com/office/powerpoint/2010/main" val="335196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electrical impedance spectroscopy also shows similar results. With Cell 1 and 3 being also identical and a just a slight shift for cell 2, but if you look at the scale of the axis this isn’t much.</a:t>
            </a:r>
          </a:p>
        </p:txBody>
      </p:sp>
      <p:sp>
        <p:nvSpPr>
          <p:cNvPr id="4" name="Slide Number Placeholder 3"/>
          <p:cNvSpPr>
            <a:spLocks noGrp="1"/>
          </p:cNvSpPr>
          <p:nvPr>
            <p:ph type="sldNum" sz="quarter" idx="5"/>
          </p:nvPr>
        </p:nvSpPr>
        <p:spPr/>
        <p:txBody>
          <a:bodyPr/>
          <a:lstStyle/>
          <a:p>
            <a:fld id="{DDE46EE1-E866-4BCF-B823-A19EE8DE70E3}" type="slidenum">
              <a:rPr lang="en-GB" smtClean="0"/>
              <a:t>11</a:t>
            </a:fld>
            <a:endParaRPr lang="en-GB"/>
          </a:p>
        </p:txBody>
      </p:sp>
    </p:spTree>
    <p:extLst>
      <p:ext uri="{BB962C8B-B14F-4D97-AF65-F5344CB8AC3E}">
        <p14:creationId xmlns:p14="http://schemas.microsoft.com/office/powerpoint/2010/main" val="107192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 L per min for 168 cells.</a:t>
            </a:r>
          </a:p>
        </p:txBody>
      </p:sp>
      <p:sp>
        <p:nvSpPr>
          <p:cNvPr id="4" name="Slide Number Placeholder 3"/>
          <p:cNvSpPr>
            <a:spLocks noGrp="1"/>
          </p:cNvSpPr>
          <p:nvPr>
            <p:ph type="sldNum" sz="quarter" idx="5"/>
          </p:nvPr>
        </p:nvSpPr>
        <p:spPr/>
        <p:txBody>
          <a:bodyPr/>
          <a:lstStyle/>
          <a:p>
            <a:fld id="{DDE46EE1-E866-4BCF-B823-A19EE8DE70E3}" type="slidenum">
              <a:rPr lang="en-GB" smtClean="0"/>
              <a:t>12</a:t>
            </a:fld>
            <a:endParaRPr lang="en-GB"/>
          </a:p>
        </p:txBody>
      </p:sp>
    </p:spTree>
    <p:extLst>
      <p:ext uri="{BB962C8B-B14F-4D97-AF65-F5344CB8AC3E}">
        <p14:creationId xmlns:p14="http://schemas.microsoft.com/office/powerpoint/2010/main" val="41089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 L per min for 168 cells.</a:t>
            </a:r>
          </a:p>
        </p:txBody>
      </p:sp>
      <p:sp>
        <p:nvSpPr>
          <p:cNvPr id="4" name="Slide Number Placeholder 3"/>
          <p:cNvSpPr>
            <a:spLocks noGrp="1"/>
          </p:cNvSpPr>
          <p:nvPr>
            <p:ph type="sldNum" sz="quarter" idx="5"/>
          </p:nvPr>
        </p:nvSpPr>
        <p:spPr/>
        <p:txBody>
          <a:bodyPr/>
          <a:lstStyle/>
          <a:p>
            <a:fld id="{DDE46EE1-E866-4BCF-B823-A19EE8DE70E3}" type="slidenum">
              <a:rPr lang="en-GB" smtClean="0"/>
              <a:t>13</a:t>
            </a:fld>
            <a:endParaRPr lang="en-GB"/>
          </a:p>
        </p:txBody>
      </p:sp>
    </p:spTree>
    <p:extLst>
      <p:ext uri="{BB962C8B-B14F-4D97-AF65-F5344CB8AC3E}">
        <p14:creationId xmlns:p14="http://schemas.microsoft.com/office/powerpoint/2010/main" val="3815664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Battery/Electrolyser </a:t>
            </a:r>
          </a:p>
          <a:p>
            <a:endParaRPr lang="en-GB" dirty="0"/>
          </a:p>
          <a:p>
            <a:r>
              <a:rPr lang="en-GB" dirty="0"/>
              <a:t>Electrolysis using the charging curve – scaled for one cell </a:t>
            </a:r>
          </a:p>
          <a:p>
            <a:endParaRPr lang="en-GB" dirty="0"/>
          </a:p>
          <a:p>
            <a:r>
              <a:rPr lang="en-GB" dirty="0"/>
              <a:t>We have scaled this so that we could create an 8 hour cycle to allow 3 cycles per day to speed up the durability and performance testing process. </a:t>
            </a:r>
          </a:p>
          <a:p>
            <a:endParaRPr lang="en-GB" dirty="0"/>
          </a:p>
          <a:p>
            <a:endParaRPr lang="en-GB" dirty="0"/>
          </a:p>
          <a:p>
            <a:r>
              <a:rPr lang="en-GB" dirty="0"/>
              <a:t>We have determined these sweat testing by using the average solar data for Zambia and scaling the power to allow us to perform the tests on a single cell.</a:t>
            </a:r>
          </a:p>
          <a:p>
            <a:endParaRPr lang="en-GB" dirty="0"/>
          </a:p>
          <a:p>
            <a:r>
              <a:rPr lang="en-GB" dirty="0"/>
              <a:t>We start by ensuring the cell is fully charged, then we perform and OCV to confirm the </a:t>
            </a:r>
            <a:r>
              <a:rPr lang="en-GB" dirty="0" err="1"/>
              <a:t>batterys</a:t>
            </a:r>
            <a:r>
              <a:rPr lang="en-GB" dirty="0"/>
              <a:t> SOC. We then mimic the solar production throughout the day. So early hours of the morning we expect to be discharging the cells, then as the sun rises we begin to charge – with a peak charging current around midday when the sun is at it’s fullest. As we go into the afternoon the charge current is slightly reduced and then the evening see us discharging the cell as load rises and the sun begins to set. We use a voltage of 2.9 V so that when the cell is fully charge it also electrolysis. So this is performed on cell 002 which is the combined battery and electrolyser. </a:t>
            </a:r>
          </a:p>
          <a:p>
            <a:endParaRPr lang="en-GB" dirty="0"/>
          </a:p>
          <a:p>
            <a:r>
              <a:rPr lang="en-GB" dirty="0"/>
              <a:t>Cell 003 which we are just performing electrolysis on, we electrolyses at 2.9 V with a varying current to mimic the change in solar power through times of the day.</a:t>
            </a:r>
          </a:p>
        </p:txBody>
      </p:sp>
      <p:sp>
        <p:nvSpPr>
          <p:cNvPr id="4" name="Slide Number Placeholder 3"/>
          <p:cNvSpPr>
            <a:spLocks noGrp="1"/>
          </p:cNvSpPr>
          <p:nvPr>
            <p:ph type="sldNum" sz="quarter" idx="5"/>
          </p:nvPr>
        </p:nvSpPr>
        <p:spPr/>
        <p:txBody>
          <a:bodyPr/>
          <a:lstStyle/>
          <a:p>
            <a:fld id="{DDE46EE1-E866-4BCF-B823-A19EE8DE70E3}" type="slidenum">
              <a:rPr lang="en-GB" smtClean="0"/>
              <a:t>14</a:t>
            </a:fld>
            <a:endParaRPr lang="en-GB"/>
          </a:p>
        </p:txBody>
      </p:sp>
    </p:spTree>
    <p:extLst>
      <p:ext uri="{BB962C8B-B14F-4D97-AF65-F5344CB8AC3E}">
        <p14:creationId xmlns:p14="http://schemas.microsoft.com/office/powerpoint/2010/main" val="3458816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 L per min for 168 cells.</a:t>
            </a:r>
          </a:p>
        </p:txBody>
      </p:sp>
      <p:sp>
        <p:nvSpPr>
          <p:cNvPr id="4" name="Slide Number Placeholder 3"/>
          <p:cNvSpPr>
            <a:spLocks noGrp="1"/>
          </p:cNvSpPr>
          <p:nvPr>
            <p:ph type="sldNum" sz="quarter" idx="5"/>
          </p:nvPr>
        </p:nvSpPr>
        <p:spPr/>
        <p:txBody>
          <a:bodyPr/>
          <a:lstStyle/>
          <a:p>
            <a:fld id="{DDE46EE1-E866-4BCF-B823-A19EE8DE70E3}" type="slidenum">
              <a:rPr lang="en-GB" smtClean="0"/>
              <a:t>15</a:t>
            </a:fld>
            <a:endParaRPr lang="en-GB"/>
          </a:p>
        </p:txBody>
      </p:sp>
    </p:spTree>
    <p:extLst>
      <p:ext uri="{BB962C8B-B14F-4D97-AF65-F5344CB8AC3E}">
        <p14:creationId xmlns:p14="http://schemas.microsoft.com/office/powerpoint/2010/main" val="304905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containers have arrived 20 ft.</a:t>
            </a:r>
          </a:p>
        </p:txBody>
      </p:sp>
      <p:sp>
        <p:nvSpPr>
          <p:cNvPr id="4" name="Slide Number Placeholder 3"/>
          <p:cNvSpPr>
            <a:spLocks noGrp="1"/>
          </p:cNvSpPr>
          <p:nvPr>
            <p:ph type="sldNum" sz="quarter" idx="5"/>
          </p:nvPr>
        </p:nvSpPr>
        <p:spPr/>
        <p:txBody>
          <a:bodyPr/>
          <a:lstStyle/>
          <a:p>
            <a:fld id="{DDE46EE1-E866-4BCF-B823-A19EE8DE70E3}" type="slidenum">
              <a:rPr lang="en-GB" smtClean="0"/>
              <a:t>16</a:t>
            </a:fld>
            <a:endParaRPr lang="en-GB"/>
          </a:p>
        </p:txBody>
      </p:sp>
    </p:spTree>
    <p:extLst>
      <p:ext uri="{BB962C8B-B14F-4D97-AF65-F5344CB8AC3E}">
        <p14:creationId xmlns:p14="http://schemas.microsoft.com/office/powerpoint/2010/main" val="1556539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3DAD9-DEA5-67C1-D79F-271C0CB88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1F606-E452-2D8A-6AE8-6047AD379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2ED40-690A-F410-969A-6210194E3D5E}"/>
              </a:ext>
            </a:extLst>
          </p:cNvPr>
          <p:cNvSpPr>
            <a:spLocks noGrp="1"/>
          </p:cNvSpPr>
          <p:nvPr>
            <p:ph type="body" idx="1"/>
          </p:nvPr>
        </p:nvSpPr>
        <p:spPr/>
        <p:txBody>
          <a:bodyPr/>
          <a:lstStyle/>
          <a:p>
            <a:r>
              <a:rPr lang="en-GB" dirty="0"/>
              <a:t>Discussed a few options for hydrogen storage – for the </a:t>
            </a:r>
            <a:r>
              <a:rPr lang="en-GB" dirty="0" err="1"/>
              <a:t>locel</a:t>
            </a:r>
            <a:r>
              <a:rPr lang="en-GB" dirty="0"/>
              <a:t> project going with the large single hydrogen storage tank. </a:t>
            </a:r>
          </a:p>
        </p:txBody>
      </p:sp>
      <p:sp>
        <p:nvSpPr>
          <p:cNvPr id="4" name="Slide Number Placeholder 3">
            <a:extLst>
              <a:ext uri="{FF2B5EF4-FFF2-40B4-BE49-F238E27FC236}">
                <a16:creationId xmlns:a16="http://schemas.microsoft.com/office/drawing/2014/main" id="{C9C75E10-5689-FDFB-12F7-1B144FB71599}"/>
              </a:ext>
            </a:extLst>
          </p:cNvPr>
          <p:cNvSpPr>
            <a:spLocks noGrp="1"/>
          </p:cNvSpPr>
          <p:nvPr>
            <p:ph type="sldNum" sz="quarter" idx="5"/>
          </p:nvPr>
        </p:nvSpPr>
        <p:spPr/>
        <p:txBody>
          <a:bodyPr/>
          <a:lstStyle/>
          <a:p>
            <a:fld id="{DDE46EE1-E866-4BCF-B823-A19EE8DE70E3}" type="slidenum">
              <a:rPr lang="en-GB" smtClean="0"/>
              <a:t>17</a:t>
            </a:fld>
            <a:endParaRPr lang="en-GB"/>
          </a:p>
        </p:txBody>
      </p:sp>
    </p:spTree>
    <p:extLst>
      <p:ext uri="{BB962C8B-B14F-4D97-AF65-F5344CB8AC3E}">
        <p14:creationId xmlns:p14="http://schemas.microsoft.com/office/powerpoint/2010/main" val="1125466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6428E2-8AE8-4FC4-8B16-5A91BD8110A1}" type="slidenum">
              <a:rPr lang="en-GB" smtClean="0"/>
              <a:t>19</a:t>
            </a:fld>
            <a:endParaRPr lang="en-GB"/>
          </a:p>
        </p:txBody>
      </p:sp>
    </p:spTree>
    <p:extLst>
      <p:ext uri="{BB962C8B-B14F-4D97-AF65-F5344CB8AC3E}">
        <p14:creationId xmlns:p14="http://schemas.microsoft.com/office/powerpoint/2010/main" val="244460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way I’ve structured the next few slides is I’ll give you an introduction into our method of green hydrogen production using our combined battery and electrolyser. Where this technology can be applied, to improved renewable energy storage and delivery. Our progress with the manufacturing and performance testing of the technology so far. And then finish with conclusions and future plans. </a:t>
            </a:r>
          </a:p>
        </p:txBody>
      </p:sp>
      <p:sp>
        <p:nvSpPr>
          <p:cNvPr id="4" name="Slide Number Placeholder 3"/>
          <p:cNvSpPr>
            <a:spLocks noGrp="1"/>
          </p:cNvSpPr>
          <p:nvPr>
            <p:ph type="sldNum" sz="quarter" idx="5"/>
          </p:nvPr>
        </p:nvSpPr>
        <p:spPr/>
        <p:txBody>
          <a:bodyPr/>
          <a:lstStyle/>
          <a:p>
            <a:fld id="{DDE46EE1-E866-4BCF-B823-A19EE8DE70E3}" type="slidenum">
              <a:rPr lang="en-GB" smtClean="0"/>
              <a:t>2</a:t>
            </a:fld>
            <a:endParaRPr lang="en-GB"/>
          </a:p>
        </p:txBody>
      </p:sp>
    </p:spTree>
    <p:extLst>
      <p:ext uri="{BB962C8B-B14F-4D97-AF65-F5344CB8AC3E}">
        <p14:creationId xmlns:p14="http://schemas.microsoft.com/office/powerpoint/2010/main" val="166311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cost, as well as the renewable electricity required, is the cost of the materials used. For electrolysis, the rare catalysts platinum and iridium are required. These elements </a:t>
            </a:r>
            <a:r>
              <a:rPr lang="en-GB" dirty="0" err="1"/>
              <a:t>arent</a:t>
            </a:r>
            <a:r>
              <a:rPr lang="en-GB" dirty="0"/>
              <a:t> very abundant, which results in their high cost. Additionally, there are large CO2 emissions released in the extraction of these materials. Instead, we propose use using lead acid batteries as electrolysers. They don’t require any catalysis and use abundant and cheap materials. Lead. </a:t>
            </a:r>
          </a:p>
          <a:p>
            <a:endParaRPr lang="en-GB" dirty="0"/>
          </a:p>
          <a:p>
            <a:r>
              <a:rPr lang="en-GB" dirty="0"/>
              <a:t>Additionally</a:t>
            </a:r>
            <a:r>
              <a:rPr lang="en-GB" b="1" dirty="0"/>
              <a:t>, the annual production of Iridium and Platinum is only able to support 3-7.5 Gigawatts </a:t>
            </a:r>
            <a:r>
              <a:rPr lang="en-GB" dirty="0"/>
              <a:t>of electrolyser production annually. This is an issue as significant amounts of material are required leading </a:t>
            </a:r>
            <a:r>
              <a:rPr lang="en-GB" b="1" dirty="0"/>
              <a:t>to large CO2 emissions </a:t>
            </a:r>
            <a:r>
              <a:rPr lang="en-GB" dirty="0"/>
              <a:t>in the extraction and supply chain. Also most electrolyser units are manufactures at around 1MW or large units up to 20MW. Other methods are at trial stage but are not close to commercialisation. </a:t>
            </a:r>
          </a:p>
          <a:p>
            <a:endParaRPr lang="en-GB" dirty="0"/>
          </a:p>
          <a:p>
            <a:r>
              <a:rPr lang="en-GB" dirty="0"/>
              <a:t>To make electrolysers economically viable they have to be used with a high load factor. There are no low-cost electrolysers on the market that work with poor load factor such as renewable generation. </a:t>
            </a:r>
          </a:p>
          <a:p>
            <a:endParaRPr lang="en-GB" dirty="0"/>
          </a:p>
        </p:txBody>
      </p:sp>
      <p:sp>
        <p:nvSpPr>
          <p:cNvPr id="4" name="Slide Number Placeholder 3"/>
          <p:cNvSpPr>
            <a:spLocks noGrp="1"/>
          </p:cNvSpPr>
          <p:nvPr>
            <p:ph type="sldNum" sz="quarter" idx="10"/>
          </p:nvPr>
        </p:nvSpPr>
        <p:spPr/>
        <p:txBody>
          <a:bodyPr/>
          <a:lstStyle/>
          <a:p>
            <a:fld id="{09820E97-E2FB-4777-B0EA-FB6635FC7936}" type="slidenum">
              <a:rPr lang="en-GB" smtClean="0"/>
              <a:t>3</a:t>
            </a:fld>
            <a:endParaRPr lang="en-GB"/>
          </a:p>
        </p:txBody>
      </p:sp>
    </p:spTree>
    <p:extLst>
      <p:ext uri="{BB962C8B-B14F-4D97-AF65-F5344CB8AC3E}">
        <p14:creationId xmlns:p14="http://schemas.microsoft.com/office/powerpoint/2010/main" val="117313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When we over charge the battery, the excess energy splits the water from the electrolyte into hydrogen and oxygen gas. We have developed a system that separates these gases and allows us to collect the hydrogen gas for further energy uses. We can store renewable energy as electrical energy in the battery or chemical energy as hydrogen gas. </a:t>
            </a:r>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C87C6E54-93C8-4F65-ACFE-0CA76273AECB}" type="slidenum">
              <a:rPr lang="en-GB" smtClean="0"/>
              <a:t>4</a:t>
            </a:fld>
            <a:endParaRPr lang="en-GB"/>
          </a:p>
        </p:txBody>
      </p:sp>
    </p:spTree>
    <p:extLst>
      <p:ext uri="{BB962C8B-B14F-4D97-AF65-F5344CB8AC3E}">
        <p14:creationId xmlns:p14="http://schemas.microsoft.com/office/powerpoint/2010/main" val="235911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Therefore, a combined battery and electrolyser can be used for low load applications. Such as curtailed wind energy. We can store the excess energy in the lead acid battery and once they are fully charged then convert the energy into hydrogen production via electrolysis. Again, we can also use excess solar energy to generate green hydrogen for cooking in developing countries.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FFFFFF"/>
                </a:solidFill>
                <a:effectLst/>
                <a:latin typeface="Inter"/>
              </a:rPr>
              <a:t>improve load factor by balancing energy supply and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FFFFFF"/>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There is currently no low-cost electrolyser on the market that works with poor load factor such as renewable generation. </a:t>
            </a:r>
            <a:endParaRPr lang="en-GB" b="0" i="0">
              <a:solidFill>
                <a:srgbClr val="FFFFFF"/>
              </a:solidFill>
              <a:effectLst/>
              <a:latin typeface="Inter"/>
            </a:endParaRPr>
          </a:p>
          <a:p>
            <a:endParaRPr lang="en-GB"/>
          </a:p>
        </p:txBody>
      </p:sp>
      <p:sp>
        <p:nvSpPr>
          <p:cNvPr id="4" name="Slide Number Placeholder 3"/>
          <p:cNvSpPr>
            <a:spLocks noGrp="1"/>
          </p:cNvSpPr>
          <p:nvPr>
            <p:ph type="sldNum" sz="quarter" idx="5"/>
          </p:nvPr>
        </p:nvSpPr>
        <p:spPr/>
        <p:txBody>
          <a:bodyPr/>
          <a:lstStyle/>
          <a:p>
            <a:fld id="{C87C6E54-93C8-4F65-ACFE-0CA76273AECB}" type="slidenum">
              <a:rPr lang="en-GB" smtClean="0"/>
              <a:t>5</a:t>
            </a:fld>
            <a:endParaRPr lang="en-GB"/>
          </a:p>
        </p:txBody>
      </p:sp>
    </p:spTree>
    <p:extLst>
      <p:ext uri="{BB962C8B-B14F-4D97-AF65-F5344CB8AC3E}">
        <p14:creationId xmlns:p14="http://schemas.microsoft.com/office/powerpoint/2010/main" val="115367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Low cost manufacture – using off the shelf components.</a:t>
            </a:r>
          </a:p>
          <a:p>
            <a:endParaRPr lang="en-GB"/>
          </a:p>
          <a:p>
            <a:r>
              <a:rPr lang="en-GB"/>
              <a:t>The main advantage is the low cost of the combined battery and electrolyser design. We use off the shelf parts supplied by Hoppecke for the LoCEL project. And then we have designed bespoke 3D printed parts for the functionality of the cell. </a:t>
            </a:r>
          </a:p>
          <a:p>
            <a:endParaRPr lang="en-GB"/>
          </a:p>
          <a:p>
            <a:r>
              <a:rPr lang="en-GB"/>
              <a:t>Go through the parts and what they are..</a:t>
            </a:r>
          </a:p>
          <a:p>
            <a:endParaRPr lang="en-GB"/>
          </a:p>
        </p:txBody>
      </p:sp>
      <p:sp>
        <p:nvSpPr>
          <p:cNvPr id="4" name="Slide Number Placeholder 3"/>
          <p:cNvSpPr>
            <a:spLocks noGrp="1"/>
          </p:cNvSpPr>
          <p:nvPr>
            <p:ph type="sldNum" sz="quarter" idx="5"/>
          </p:nvPr>
        </p:nvSpPr>
        <p:spPr/>
        <p:txBody>
          <a:bodyPr/>
          <a:lstStyle/>
          <a:p>
            <a:fld id="{C87C6E54-93C8-4F65-ACFE-0CA76273AECB}" type="slidenum">
              <a:rPr lang="en-GB" smtClean="0"/>
              <a:t>6</a:t>
            </a:fld>
            <a:endParaRPr lang="en-GB"/>
          </a:p>
        </p:txBody>
      </p:sp>
    </p:spTree>
    <p:extLst>
      <p:ext uri="{BB962C8B-B14F-4D97-AF65-F5344CB8AC3E}">
        <p14:creationId xmlns:p14="http://schemas.microsoft.com/office/powerpoint/2010/main" val="128657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10h 27mins – this is the slicing software Bambu studio Here are all the parts we 3D print. Spoke to Hoppecke about increasing the size of the boxes and plates to decrease the number of lids we need to produce.</a:t>
            </a:r>
          </a:p>
        </p:txBody>
      </p:sp>
      <p:sp>
        <p:nvSpPr>
          <p:cNvPr id="4" name="Slide Number Placeholder 3"/>
          <p:cNvSpPr>
            <a:spLocks noGrp="1"/>
          </p:cNvSpPr>
          <p:nvPr>
            <p:ph type="sldNum" sz="quarter" idx="5"/>
          </p:nvPr>
        </p:nvSpPr>
        <p:spPr/>
        <p:txBody>
          <a:bodyPr/>
          <a:lstStyle/>
          <a:p>
            <a:fld id="{DDE46EE1-E866-4BCF-B823-A19EE8DE70E3}" type="slidenum">
              <a:rPr lang="en-GB" smtClean="0"/>
              <a:t>7</a:t>
            </a:fld>
            <a:endParaRPr lang="en-GB"/>
          </a:p>
        </p:txBody>
      </p:sp>
    </p:spTree>
    <p:extLst>
      <p:ext uri="{BB962C8B-B14F-4D97-AF65-F5344CB8AC3E}">
        <p14:creationId xmlns:p14="http://schemas.microsoft.com/office/powerpoint/2010/main" val="345881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6428E2-8AE8-4FC4-8B16-5A91BD8110A1}" type="slidenum">
              <a:rPr lang="en-GB" smtClean="0"/>
              <a:t>8</a:t>
            </a:fld>
            <a:endParaRPr lang="en-GB"/>
          </a:p>
        </p:txBody>
      </p:sp>
    </p:spTree>
    <p:extLst>
      <p:ext uri="{BB962C8B-B14F-4D97-AF65-F5344CB8AC3E}">
        <p14:creationId xmlns:p14="http://schemas.microsoft.com/office/powerpoint/2010/main" val="74975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E46EE1-E866-4BCF-B823-A19EE8DE70E3}" type="slidenum">
              <a:rPr lang="en-GB" smtClean="0"/>
              <a:t>9</a:t>
            </a:fld>
            <a:endParaRPr lang="en-GB"/>
          </a:p>
        </p:txBody>
      </p:sp>
    </p:spTree>
    <p:extLst>
      <p:ext uri="{BB962C8B-B14F-4D97-AF65-F5344CB8AC3E}">
        <p14:creationId xmlns:p14="http://schemas.microsoft.com/office/powerpoint/2010/main" val="294997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tiff"/><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A12E-AA1C-23E7-9737-242EF1D21C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3735829-C0A0-2B1F-5AF8-6BA1B69EB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8DB1B7-B514-B149-78C4-A6822C23067F}"/>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5" name="Footer Placeholder 4">
            <a:extLst>
              <a:ext uri="{FF2B5EF4-FFF2-40B4-BE49-F238E27FC236}">
                <a16:creationId xmlns:a16="http://schemas.microsoft.com/office/drawing/2014/main" id="{3C955536-29D2-758C-A7CD-33AC4BA4CF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19FC7-E818-DF96-5E42-DF0A5C7A47DE}"/>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280877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FA9E-538B-5E6A-3002-013ED49BC1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BA1FB8-99BA-CBA9-E80A-724730D036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46BF05-F2CE-0803-92A3-378D92484BB4}"/>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5" name="Footer Placeholder 4">
            <a:extLst>
              <a:ext uri="{FF2B5EF4-FFF2-40B4-BE49-F238E27FC236}">
                <a16:creationId xmlns:a16="http://schemas.microsoft.com/office/drawing/2014/main" id="{09EE634C-0150-3901-604D-DF1FED752E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31D061-9A79-718F-08D2-B84E6AC54E0F}"/>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99615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2F7263-B40C-C0D0-D95B-3A41CDF8D6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18811F-DC7D-1720-6428-452C191140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7BEEBA-66A0-8CC9-143F-BA93C07CD52C}"/>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5" name="Footer Placeholder 4">
            <a:extLst>
              <a:ext uri="{FF2B5EF4-FFF2-40B4-BE49-F238E27FC236}">
                <a16:creationId xmlns:a16="http://schemas.microsoft.com/office/drawing/2014/main" id="{BA68A0C1-02ED-BF57-C9AF-DF4F1452D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030522-C136-1689-B08A-DFFB39B169B8}"/>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351320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6128-11C9-40EE-B5C0-6FBF43E24C00}"/>
              </a:ext>
            </a:extLst>
          </p:cNvPr>
          <p:cNvSpPr>
            <a:spLocks noGrp="1"/>
          </p:cNvSpPr>
          <p:nvPr>
            <p:ph type="title" hasCustomPrompt="1"/>
          </p:nvPr>
        </p:nvSpPr>
        <p:spPr>
          <a:xfrm>
            <a:off x="838200" y="365126"/>
            <a:ext cx="8995913" cy="661418"/>
          </a:xfrm>
        </p:spPr>
        <p:txBody>
          <a:bodyPr/>
          <a:lstStyle>
            <a:lvl1pPr>
              <a:defRPr b="1">
                <a:latin typeface="Arial" panose="020B0604020202020204" pitchFamily="34" charset="0"/>
                <a:cs typeface="Arial" panose="020B0604020202020204" pitchFamily="34" charset="0"/>
              </a:defRPr>
            </a:lvl1pPr>
          </a:lstStyle>
          <a:p>
            <a:r>
              <a:rPr lang="en-US"/>
              <a:t>Task X.X</a:t>
            </a:r>
          </a:p>
        </p:txBody>
      </p:sp>
      <p:sp>
        <p:nvSpPr>
          <p:cNvPr id="3" name="Content Placeholder 2">
            <a:extLst>
              <a:ext uri="{FF2B5EF4-FFF2-40B4-BE49-F238E27FC236}">
                <a16:creationId xmlns:a16="http://schemas.microsoft.com/office/drawing/2014/main" id="{5AE5B440-4A0D-454E-BC91-0CB30E0EC6F0}"/>
              </a:ext>
            </a:extLst>
          </p:cNvPr>
          <p:cNvSpPr>
            <a:spLocks noGrp="1"/>
          </p:cNvSpPr>
          <p:nvPr>
            <p:ph idx="1"/>
          </p:nvPr>
        </p:nvSpPr>
        <p:spPr>
          <a:xfrm>
            <a:off x="838200" y="1293962"/>
            <a:ext cx="7917611" cy="48394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a:extLst>
              <a:ext uri="{FF2B5EF4-FFF2-40B4-BE49-F238E27FC236}">
                <a16:creationId xmlns:a16="http://schemas.microsoft.com/office/drawing/2014/main" id="{1F49AB2D-1F36-4736-8295-F3BDCFCEC06B}"/>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67D65ED-F2A5-4160-85B3-C0DCC4D786C7}" type="slidenum">
              <a:rPr lang="en-US" smtClean="0"/>
              <a:pPr/>
              <a:t>‹#›</a:t>
            </a:fld>
            <a:endParaRPr lang="en-US"/>
          </a:p>
        </p:txBody>
      </p:sp>
      <p:sp>
        <p:nvSpPr>
          <p:cNvPr id="7" name="Content Placeholder 2">
            <a:extLst>
              <a:ext uri="{FF2B5EF4-FFF2-40B4-BE49-F238E27FC236}">
                <a16:creationId xmlns:a16="http://schemas.microsoft.com/office/drawing/2014/main" id="{4464C5EB-A204-D0AB-B3D2-AB8776D69BFF}"/>
              </a:ext>
            </a:extLst>
          </p:cNvPr>
          <p:cNvSpPr>
            <a:spLocks noGrp="1"/>
          </p:cNvSpPr>
          <p:nvPr>
            <p:ph idx="13" hasCustomPrompt="1"/>
          </p:nvPr>
        </p:nvSpPr>
        <p:spPr>
          <a:xfrm>
            <a:off x="8850701" y="1292777"/>
            <a:ext cx="2934419" cy="4840604"/>
          </a:xfrm>
          <a:solidFill>
            <a:srgbClr val="BAC8EC"/>
          </a:solidFill>
        </p:spPr>
        <p:txBody>
          <a:bodyPr/>
          <a:lstStyle>
            <a:lvl1pPr marL="0" indent="0">
              <a:buNone/>
              <a:defRPr b="1">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b="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Deliverables</a:t>
            </a:r>
          </a:p>
          <a:p>
            <a:pPr lvl="1"/>
            <a:r>
              <a:rPr lang="en-US"/>
              <a:t>Third level</a:t>
            </a:r>
          </a:p>
        </p:txBody>
      </p:sp>
      <p:pic>
        <p:nvPicPr>
          <p:cNvPr id="4" name="Picture 3" descr="Logo&#10;&#10;Description automatically generated with medium confidence">
            <a:extLst>
              <a:ext uri="{FF2B5EF4-FFF2-40B4-BE49-F238E27FC236}">
                <a16:creationId xmlns:a16="http://schemas.microsoft.com/office/drawing/2014/main" id="{814670D3-6C81-9A1A-40C9-65A444A7A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0454" y="365126"/>
            <a:ext cx="1720228" cy="592406"/>
          </a:xfrm>
          <a:prstGeom prst="rect">
            <a:avLst/>
          </a:prstGeom>
        </p:spPr>
      </p:pic>
    </p:spTree>
    <p:extLst>
      <p:ext uri="{BB962C8B-B14F-4D97-AF65-F5344CB8AC3E}">
        <p14:creationId xmlns:p14="http://schemas.microsoft.com/office/powerpoint/2010/main" val="1357377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End Slide">
    <p:bg>
      <p:bgPr>
        <a:solidFill>
          <a:schemeClr val="bg1">
            <a:alpha val="72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F60E8-F6DA-44A8-8D6A-5BA1DADC7F39}"/>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67D65ED-F2A5-4160-85B3-C0DCC4D786C7}" type="slidenum">
              <a:rPr lang="en-US" smtClean="0"/>
              <a:pPr/>
              <a:t>‹#›</a:t>
            </a:fld>
            <a:endParaRPr lang="en-US"/>
          </a:p>
        </p:txBody>
      </p:sp>
      <p:sp>
        <p:nvSpPr>
          <p:cNvPr id="11" name="Title 10">
            <a:extLst>
              <a:ext uri="{FF2B5EF4-FFF2-40B4-BE49-F238E27FC236}">
                <a16:creationId xmlns:a16="http://schemas.microsoft.com/office/drawing/2014/main" id="{D2134AF1-958B-9E73-34E2-3DE55E2A2F37}"/>
              </a:ext>
            </a:extLst>
          </p:cNvPr>
          <p:cNvSpPr>
            <a:spLocks noGrp="1"/>
          </p:cNvSpPr>
          <p:nvPr>
            <p:ph type="title" hasCustomPrompt="1"/>
          </p:nvPr>
        </p:nvSpPr>
        <p:spPr>
          <a:xfrm>
            <a:off x="4246722" y="634510"/>
            <a:ext cx="3761117" cy="767437"/>
          </a:xfrm>
        </p:spPr>
        <p:txBody>
          <a:bodyPr/>
          <a:lstStyle>
            <a:lvl1pPr algn="ctr">
              <a:defRPr/>
            </a:lvl1pPr>
          </a:lstStyle>
          <a:p>
            <a:r>
              <a:rPr lang="en-US"/>
              <a:t>Thank You</a:t>
            </a:r>
            <a:endParaRPr lang="en-GB"/>
          </a:p>
        </p:txBody>
      </p:sp>
      <p:pic>
        <p:nvPicPr>
          <p:cNvPr id="8" name="Picture 7" descr="A picture containing graphical user interface&#10;&#10;Description automatically generated">
            <a:extLst>
              <a:ext uri="{FF2B5EF4-FFF2-40B4-BE49-F238E27FC236}">
                <a16:creationId xmlns:a16="http://schemas.microsoft.com/office/drawing/2014/main" id="{CE2C4F13-2D1C-C1D2-0EA1-4876B760D2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7276" y="2311017"/>
            <a:ext cx="2520007" cy="677252"/>
          </a:xfrm>
          <a:prstGeom prst="rect">
            <a:avLst/>
          </a:prstGeom>
        </p:spPr>
      </p:pic>
      <p:pic>
        <p:nvPicPr>
          <p:cNvPr id="9" name="Picture 8" descr="Logo, company name&#10;&#10;Description automatically generated">
            <a:extLst>
              <a:ext uri="{FF2B5EF4-FFF2-40B4-BE49-F238E27FC236}">
                <a16:creationId xmlns:a16="http://schemas.microsoft.com/office/drawing/2014/main" id="{0163833E-BFBD-63FB-4337-F74907D13DC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3"/>
          <a:stretch/>
        </p:blipFill>
        <p:spPr>
          <a:xfrm>
            <a:off x="1177312" y="3357577"/>
            <a:ext cx="2479873" cy="804808"/>
          </a:xfrm>
          <a:prstGeom prst="rect">
            <a:avLst/>
          </a:prstGeom>
        </p:spPr>
      </p:pic>
      <p:pic>
        <p:nvPicPr>
          <p:cNvPr id="10" name="Picture 9" descr="Logo&#10;&#10;Description automatically generated">
            <a:extLst>
              <a:ext uri="{FF2B5EF4-FFF2-40B4-BE49-F238E27FC236}">
                <a16:creationId xmlns:a16="http://schemas.microsoft.com/office/drawing/2014/main" id="{074C1197-329C-B31A-72FA-EF42DD24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4940" y="2220163"/>
            <a:ext cx="1395600" cy="1137414"/>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54E57243-141D-E3BC-E2A6-8621E9263E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89220" y="2360057"/>
            <a:ext cx="2143438" cy="489208"/>
          </a:xfrm>
          <a:prstGeom prst="rect">
            <a:avLst/>
          </a:prstGeom>
        </p:spPr>
      </p:pic>
      <p:pic>
        <p:nvPicPr>
          <p:cNvPr id="13" name="Picture 12" descr="Logo&#10;&#10;Description automatically generated">
            <a:extLst>
              <a:ext uri="{FF2B5EF4-FFF2-40B4-BE49-F238E27FC236}">
                <a16:creationId xmlns:a16="http://schemas.microsoft.com/office/drawing/2014/main" id="{02B13707-8087-C5B7-6047-16F70CBCE83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55198" y="2543568"/>
            <a:ext cx="1117547" cy="1870950"/>
          </a:xfrm>
          <a:prstGeom prst="rect">
            <a:avLst/>
          </a:prstGeom>
        </p:spPr>
      </p:pic>
      <p:pic>
        <p:nvPicPr>
          <p:cNvPr id="15" name="Picture 14" descr="A close-up of a sign&#10;&#10;Description automatically generated with medium confidence">
            <a:extLst>
              <a:ext uri="{FF2B5EF4-FFF2-40B4-BE49-F238E27FC236}">
                <a16:creationId xmlns:a16="http://schemas.microsoft.com/office/drawing/2014/main" id="{C63403D6-D14A-795C-9E06-C979956DE9C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01203" y="4645447"/>
            <a:ext cx="2133600" cy="414441"/>
          </a:xfrm>
          <a:prstGeom prst="rect">
            <a:avLst/>
          </a:prstGeom>
        </p:spPr>
      </p:pic>
      <p:pic>
        <p:nvPicPr>
          <p:cNvPr id="17" name="Picture 16" descr="Logo&#10;&#10;Description automatically generated">
            <a:extLst>
              <a:ext uri="{FF2B5EF4-FFF2-40B4-BE49-F238E27FC236}">
                <a16:creationId xmlns:a16="http://schemas.microsoft.com/office/drawing/2014/main" id="{4EB9D35D-1A01-EC6B-127F-6BFCFAC7EA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55435" y="3231037"/>
            <a:ext cx="1101499" cy="1126946"/>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BC032C54-227F-C662-2B6E-D00D3C726F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2790" y="4414518"/>
            <a:ext cx="2133600" cy="876300"/>
          </a:xfrm>
          <a:prstGeom prst="rect">
            <a:avLst/>
          </a:prstGeom>
        </p:spPr>
      </p:pic>
      <p:pic>
        <p:nvPicPr>
          <p:cNvPr id="19" name="Picture 18">
            <a:extLst>
              <a:ext uri="{FF2B5EF4-FFF2-40B4-BE49-F238E27FC236}">
                <a16:creationId xmlns:a16="http://schemas.microsoft.com/office/drawing/2014/main" id="{C211691B-3A18-2CDB-75F5-8C4F10FBDB9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73251" y="3733729"/>
            <a:ext cx="1395601" cy="1281089"/>
          </a:xfrm>
          <a:prstGeom prst="rect">
            <a:avLst/>
          </a:prstGeom>
        </p:spPr>
      </p:pic>
      <p:pic>
        <p:nvPicPr>
          <p:cNvPr id="22" name="Picture 21">
            <a:extLst>
              <a:ext uri="{FF2B5EF4-FFF2-40B4-BE49-F238E27FC236}">
                <a16:creationId xmlns:a16="http://schemas.microsoft.com/office/drawing/2014/main" id="{6195C6B3-4F00-F6C8-05D2-AAAE70587897}"/>
              </a:ext>
            </a:extLst>
          </p:cNvPr>
          <p:cNvPicPr>
            <a:picLocks noChangeAspect="1"/>
          </p:cNvPicPr>
          <p:nvPr userDrawn="1"/>
        </p:nvPicPr>
        <p:blipFill>
          <a:blip r:embed="rId11"/>
          <a:stretch>
            <a:fillRect/>
          </a:stretch>
        </p:blipFill>
        <p:spPr>
          <a:xfrm>
            <a:off x="5463948" y="3368293"/>
            <a:ext cx="2033707" cy="785106"/>
          </a:xfrm>
          <a:prstGeom prst="rect">
            <a:avLst/>
          </a:prstGeom>
        </p:spPr>
      </p:pic>
      <p:pic>
        <p:nvPicPr>
          <p:cNvPr id="3" name="Picture 2" descr="Background pattern&#10;&#10;Description automatically generated">
            <a:extLst>
              <a:ext uri="{FF2B5EF4-FFF2-40B4-BE49-F238E27FC236}">
                <a16:creationId xmlns:a16="http://schemas.microsoft.com/office/drawing/2014/main" id="{6BAAC75A-11EC-D571-8540-C86B7CC9A667}"/>
              </a:ext>
            </a:extLst>
          </p:cNvPr>
          <p:cNvPicPr>
            <a:picLocks noChangeAspect="1"/>
          </p:cNvPicPr>
          <p:nvPr userDrawn="1"/>
        </p:nvPicPr>
        <p:blipFill>
          <a:blip r:embed="rId12"/>
          <a:stretch>
            <a:fillRect/>
          </a:stretch>
        </p:blipFill>
        <p:spPr>
          <a:xfrm>
            <a:off x="10298305" y="401070"/>
            <a:ext cx="1348879" cy="900534"/>
          </a:xfrm>
          <a:prstGeom prst="rect">
            <a:avLst/>
          </a:prstGeom>
        </p:spPr>
      </p:pic>
      <p:sp>
        <p:nvSpPr>
          <p:cNvPr id="4" name="TextBox 3">
            <a:extLst>
              <a:ext uri="{FF2B5EF4-FFF2-40B4-BE49-F238E27FC236}">
                <a16:creationId xmlns:a16="http://schemas.microsoft.com/office/drawing/2014/main" id="{D2D28391-E4A3-646D-405B-7DBF9EF4F4B5}"/>
              </a:ext>
            </a:extLst>
          </p:cNvPr>
          <p:cNvSpPr txBox="1"/>
          <p:nvPr userDrawn="1"/>
        </p:nvSpPr>
        <p:spPr>
          <a:xfrm>
            <a:off x="9217263" y="1356182"/>
            <a:ext cx="2510624"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Co-funded by the European Union</a:t>
            </a:r>
          </a:p>
        </p:txBody>
      </p:sp>
      <p:pic>
        <p:nvPicPr>
          <p:cNvPr id="2" name="Picture 1" descr="Logo&#10;&#10;Description automatically generated with medium confidence">
            <a:extLst>
              <a:ext uri="{FF2B5EF4-FFF2-40B4-BE49-F238E27FC236}">
                <a16:creationId xmlns:a16="http://schemas.microsoft.com/office/drawing/2014/main" id="{603FBDD9-D28E-30EF-0FDA-69A48C4DDB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711" y="425821"/>
            <a:ext cx="3071990" cy="1057921"/>
          </a:xfrm>
          <a:prstGeom prst="rect">
            <a:avLst/>
          </a:prstGeom>
        </p:spPr>
      </p:pic>
    </p:spTree>
    <p:extLst>
      <p:ext uri="{BB962C8B-B14F-4D97-AF65-F5344CB8AC3E}">
        <p14:creationId xmlns:p14="http://schemas.microsoft.com/office/powerpoint/2010/main" val="241862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B4E-21FD-856E-441A-5A5FB77F6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C7681F-2060-B1E5-1BAD-AA158B5DF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484DE5-B953-428F-FA2B-8A5782181BFB}"/>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5" name="Footer Placeholder 4">
            <a:extLst>
              <a:ext uri="{FF2B5EF4-FFF2-40B4-BE49-F238E27FC236}">
                <a16:creationId xmlns:a16="http://schemas.microsoft.com/office/drawing/2014/main" id="{28CF5D09-D353-170D-2B8B-376042DA27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C9A4F4-BB50-B915-7794-7E419AD328E2}"/>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211744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AE1D-D605-8235-0856-A34CCD580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C07B87-BDE6-46F8-5224-78AEE7B50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A42FA9-9DC5-2722-AD7B-4087372DA33A}"/>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5" name="Footer Placeholder 4">
            <a:extLst>
              <a:ext uri="{FF2B5EF4-FFF2-40B4-BE49-F238E27FC236}">
                <a16:creationId xmlns:a16="http://schemas.microsoft.com/office/drawing/2014/main" id="{2F7C790C-C11A-7FBB-D339-74982253CC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5CFE4E-0D5B-5C60-ACC6-765E4E951DDD}"/>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281324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5A49-F9D0-59F9-3FCE-CAF1EB3D62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1A4BA6-42F7-2D1C-EC8A-76AC93C97F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D75B22-A5B4-92D5-2D8A-22645B8794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90DB0A-3093-25CB-CDB0-380E6B15C2B1}"/>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6" name="Footer Placeholder 5">
            <a:extLst>
              <a:ext uri="{FF2B5EF4-FFF2-40B4-BE49-F238E27FC236}">
                <a16:creationId xmlns:a16="http://schemas.microsoft.com/office/drawing/2014/main" id="{65B0933D-5C14-1F79-29E3-93CA29CDAF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EF085C-052B-2DF5-6326-3F265A99BDAC}"/>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256667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FD54-A9B2-CD67-DBE0-137ACED0AE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0EF272-F906-0CCB-E1B1-858F5EC92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A9226-A296-9778-3E99-0CA557246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563A84-C681-825F-BBA2-FCEABC22A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D4CE6-8713-D45A-B0A3-367C22F49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D29631-5DE2-2249-3E11-4CC4169B3A16}"/>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8" name="Footer Placeholder 7">
            <a:extLst>
              <a:ext uri="{FF2B5EF4-FFF2-40B4-BE49-F238E27FC236}">
                <a16:creationId xmlns:a16="http://schemas.microsoft.com/office/drawing/2014/main" id="{34B351FD-C14D-4324-D85E-80DF5971D49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9DE61B-94D7-1002-AF77-3BD5DBD88C75}"/>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198088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D8D9-0794-26D5-60C7-F3388EAF6E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C6D8EB-4C00-E8EC-5285-DAB7D11F0BE0}"/>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4" name="Footer Placeholder 3">
            <a:extLst>
              <a:ext uri="{FF2B5EF4-FFF2-40B4-BE49-F238E27FC236}">
                <a16:creationId xmlns:a16="http://schemas.microsoft.com/office/drawing/2014/main" id="{3F64FBBC-2390-354F-42DD-1EAA759498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009F3E0-4FFB-B260-26EF-94EB86148984}"/>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276448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0A882-AD4B-174D-F6E5-6C8BE74ACE5E}"/>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3" name="Footer Placeholder 2">
            <a:extLst>
              <a:ext uri="{FF2B5EF4-FFF2-40B4-BE49-F238E27FC236}">
                <a16:creationId xmlns:a16="http://schemas.microsoft.com/office/drawing/2014/main" id="{EEA5822E-CB5D-1597-688C-727091DB52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9ACF64-AFC9-65F8-8B8D-0CB293C656C4}"/>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1166193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D8CF-2343-38D3-9CA0-C403521DA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68CE10-9F59-AAC1-BF60-FEE4B1DA8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7F4D36-C102-37D9-6675-70BD302C5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70EC9-D2FB-5A2E-0F7C-A326D1342D94}"/>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6" name="Footer Placeholder 5">
            <a:extLst>
              <a:ext uri="{FF2B5EF4-FFF2-40B4-BE49-F238E27FC236}">
                <a16:creationId xmlns:a16="http://schemas.microsoft.com/office/drawing/2014/main" id="{52F93311-EE09-D57B-2293-6E5F54A721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237B79-8634-95CC-BA09-88B255A6D0A5}"/>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168574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59CE-E065-36A9-D67A-823689677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41EE8F-2582-394B-131F-CA7A71515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99E5B8-165B-4998-8836-682EDE767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1A0B3-EF95-EA58-7A50-E9BC16B97125}"/>
              </a:ext>
            </a:extLst>
          </p:cNvPr>
          <p:cNvSpPr>
            <a:spLocks noGrp="1"/>
          </p:cNvSpPr>
          <p:nvPr>
            <p:ph type="dt" sz="half" idx="10"/>
          </p:nvPr>
        </p:nvSpPr>
        <p:spPr/>
        <p:txBody>
          <a:bodyPr/>
          <a:lstStyle/>
          <a:p>
            <a:fld id="{B5A22EEF-CD68-4071-87A9-EF6E2B743FB0}" type="datetimeFigureOut">
              <a:rPr lang="en-GB" smtClean="0"/>
              <a:t>05/04/2024</a:t>
            </a:fld>
            <a:endParaRPr lang="en-GB"/>
          </a:p>
        </p:txBody>
      </p:sp>
      <p:sp>
        <p:nvSpPr>
          <p:cNvPr id="6" name="Footer Placeholder 5">
            <a:extLst>
              <a:ext uri="{FF2B5EF4-FFF2-40B4-BE49-F238E27FC236}">
                <a16:creationId xmlns:a16="http://schemas.microsoft.com/office/drawing/2014/main" id="{260601B3-430E-2F5F-A69A-42F637172D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0E1BB8-C5B3-588C-1667-550F292DBFF7}"/>
              </a:ext>
            </a:extLst>
          </p:cNvPr>
          <p:cNvSpPr>
            <a:spLocks noGrp="1"/>
          </p:cNvSpPr>
          <p:nvPr>
            <p:ph type="sldNum" sz="quarter" idx="12"/>
          </p:nvPr>
        </p:nvSpPr>
        <p:spPr/>
        <p:txBody>
          <a:bodyPr/>
          <a:lstStyle/>
          <a:p>
            <a:fld id="{D394C835-1D18-4840-B58B-D31A9DF52BD6}" type="slidenum">
              <a:rPr lang="en-GB" smtClean="0"/>
              <a:t>‹#›</a:t>
            </a:fld>
            <a:endParaRPr lang="en-GB"/>
          </a:p>
        </p:txBody>
      </p:sp>
    </p:spTree>
    <p:extLst>
      <p:ext uri="{BB962C8B-B14F-4D97-AF65-F5344CB8AC3E}">
        <p14:creationId xmlns:p14="http://schemas.microsoft.com/office/powerpoint/2010/main" val="208384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28272-07BA-6AA0-1C47-674FCEC11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EA8374-9F2F-EAAE-23E0-CD283D4AB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023700-1DF0-164A-2895-CBE5DB5A3B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22EEF-CD68-4071-87A9-EF6E2B743FB0}" type="datetimeFigureOut">
              <a:rPr lang="en-GB" smtClean="0"/>
              <a:t>05/04/2024</a:t>
            </a:fld>
            <a:endParaRPr lang="en-GB"/>
          </a:p>
        </p:txBody>
      </p:sp>
      <p:sp>
        <p:nvSpPr>
          <p:cNvPr id="5" name="Footer Placeholder 4">
            <a:extLst>
              <a:ext uri="{FF2B5EF4-FFF2-40B4-BE49-F238E27FC236}">
                <a16:creationId xmlns:a16="http://schemas.microsoft.com/office/drawing/2014/main" id="{423D1857-5309-CF95-0D08-3928CB2B5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0EF7B8-4ECC-2487-E40A-F7B0823B22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4C835-1D18-4840-B58B-D31A9DF52BD6}" type="slidenum">
              <a:rPr lang="en-GB" smtClean="0"/>
              <a:t>‹#›</a:t>
            </a:fld>
            <a:endParaRPr lang="en-GB"/>
          </a:p>
        </p:txBody>
      </p:sp>
    </p:spTree>
    <p:extLst>
      <p:ext uri="{BB962C8B-B14F-4D97-AF65-F5344CB8AC3E}">
        <p14:creationId xmlns:p14="http://schemas.microsoft.com/office/powerpoint/2010/main" val="37231479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40.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4.jpg"/><Relationship Id="rId5" Type="http://schemas.openxmlformats.org/officeDocument/2006/relationships/image" Target="../media/image27.png"/><Relationship Id="rId10" Type="http://schemas.openxmlformats.org/officeDocument/2006/relationships/image" Target="../media/image43.jpg"/><Relationship Id="rId4" Type="http://schemas.microsoft.com/office/2007/relationships/hdphoto" Target="../media/hdphoto1.wdp"/><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png"/><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microsoft.com/office/2007/relationships/hdphoto" Target="../media/hdphoto1.wdp"/><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www.metalary.com/iridium-pric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ciencenotes.org/abundance-of-elements-in-earths-crust-periodic-table-and-list/" TargetMode="Externa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0066"/>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DA2C062-4D4F-4F40-9866-AFFE763A41F4}"/>
              </a:ext>
            </a:extLst>
          </p:cNvPr>
          <p:cNvSpPr txBox="1">
            <a:spLocks/>
          </p:cNvSpPr>
          <p:nvPr/>
        </p:nvSpPr>
        <p:spPr>
          <a:xfrm>
            <a:off x="369455" y="3257615"/>
            <a:ext cx="11249890" cy="18290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b="1">
              <a:solidFill>
                <a:srgbClr val="FFFFFF"/>
              </a:solidFill>
              <a:latin typeface="Arial" panose="020B0604020202020204" pitchFamily="34" charset="0"/>
              <a:cs typeface="Arial" panose="020B0604020202020204" pitchFamily="34" charset="0"/>
            </a:endParaRPr>
          </a:p>
        </p:txBody>
      </p:sp>
      <p:pic>
        <p:nvPicPr>
          <p:cNvPr id="1026" name="Picture 2" descr="Image result for loughborough university logo">
            <a:extLst>
              <a:ext uri="{FF2B5EF4-FFF2-40B4-BE49-F238E27FC236}">
                <a16:creationId xmlns:a16="http://schemas.microsoft.com/office/drawing/2014/main" id="{5DE99E6D-6187-4568-AFA5-F9E7C33FB6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648775" y="144483"/>
            <a:ext cx="3543225" cy="12401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E89A68BC-6B1D-3728-23C5-129F3CAFF90D}"/>
              </a:ext>
            </a:extLst>
          </p:cNvPr>
          <p:cNvSpPr txBox="1">
            <a:spLocks/>
          </p:cNvSpPr>
          <p:nvPr/>
        </p:nvSpPr>
        <p:spPr>
          <a:xfrm>
            <a:off x="369455" y="2706312"/>
            <a:ext cx="11849167" cy="16321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a:solidFill>
                  <a:srgbClr val="FFFFFF"/>
                </a:solidFill>
                <a:latin typeface="Arial" panose="020B0604020202020204" pitchFamily="34" charset="0"/>
                <a:cs typeface="Arial" panose="020B0604020202020204" pitchFamily="34" charset="0"/>
              </a:rPr>
              <a:t>Combined – Battery Electrolyser</a:t>
            </a:r>
          </a:p>
          <a:p>
            <a:pPr algn="l"/>
            <a:r>
              <a:rPr lang="en-GB" sz="2800">
                <a:solidFill>
                  <a:srgbClr val="FFFFFF"/>
                </a:solidFill>
                <a:latin typeface="Arial" panose="020B0604020202020204" pitchFamily="34" charset="0"/>
                <a:cs typeface="Arial" panose="020B0604020202020204" pitchFamily="34" charset="0"/>
              </a:rPr>
              <a:t>E. Ashton, J. G. Wilson, M. Brenton, J. Barton, D. Strickland. </a:t>
            </a:r>
          </a:p>
        </p:txBody>
      </p:sp>
      <p:sp>
        <p:nvSpPr>
          <p:cNvPr id="3" name="Rectangle 2">
            <a:extLst>
              <a:ext uri="{FF2B5EF4-FFF2-40B4-BE49-F238E27FC236}">
                <a16:creationId xmlns:a16="http://schemas.microsoft.com/office/drawing/2014/main" id="{5BBC1FFA-D5F3-A195-3CAC-855136A34B40}"/>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9174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CD69E7-B1BA-855A-51E4-50681931288C}"/>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624D14FB-2DC7-EFAA-EC29-06F828627662}"/>
              </a:ext>
            </a:extLst>
          </p:cNvPr>
          <p:cNvSpPr>
            <a:spLocks noGrp="1"/>
          </p:cNvSpPr>
          <p:nvPr>
            <p:ph type="title"/>
          </p:nvPr>
        </p:nvSpPr>
        <p:spPr>
          <a:xfrm>
            <a:off x="341973" y="725907"/>
            <a:ext cx="8995913" cy="661418"/>
          </a:xfrm>
        </p:spPr>
        <p:txBody>
          <a:bodyPr>
            <a:normAutofit fontScale="90000"/>
          </a:bodyPr>
          <a:lstStyle/>
          <a:p>
            <a:r>
              <a:rPr lang="en-GB" b="1">
                <a:solidFill>
                  <a:schemeClr val="bg1"/>
                </a:solidFill>
              </a:rPr>
              <a:t>Durability and performance testing</a:t>
            </a:r>
            <a:br>
              <a:rPr lang="en-GB" b="1">
                <a:solidFill>
                  <a:schemeClr val="bg1"/>
                </a:solidFill>
              </a:rPr>
            </a:br>
            <a:br>
              <a:rPr lang="en-GB">
                <a:solidFill>
                  <a:schemeClr val="bg1"/>
                </a:solidFill>
              </a:rPr>
            </a:br>
            <a:endParaRPr lang="en-GB">
              <a:solidFill>
                <a:schemeClr val="bg1"/>
              </a:solidFill>
            </a:endParaRPr>
          </a:p>
        </p:txBody>
      </p:sp>
      <p:sp>
        <p:nvSpPr>
          <p:cNvPr id="16" name="TextBox 15">
            <a:extLst>
              <a:ext uri="{FF2B5EF4-FFF2-40B4-BE49-F238E27FC236}">
                <a16:creationId xmlns:a16="http://schemas.microsoft.com/office/drawing/2014/main" id="{E1CD7EDA-3874-037E-9956-7FFE6F03E6C5}"/>
              </a:ext>
            </a:extLst>
          </p:cNvPr>
          <p:cNvSpPr txBox="1"/>
          <p:nvPr/>
        </p:nvSpPr>
        <p:spPr>
          <a:xfrm>
            <a:off x="449921" y="1387325"/>
            <a:ext cx="10515600" cy="923330"/>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Three full scale cells now in operation under different operating regimes.</a:t>
            </a:r>
          </a:p>
          <a:p>
            <a:pPr marL="285750" indent="-285750">
              <a:buFont typeface="Arial" panose="020B0604020202020204" pitchFamily="34" charset="0"/>
              <a:buChar char="•"/>
            </a:pPr>
            <a:r>
              <a:rPr lang="en-GB">
                <a:latin typeface="Arial"/>
                <a:cs typeface="Arial"/>
              </a:rPr>
              <a:t>Automated cell cycling and data collection.</a:t>
            </a:r>
          </a:p>
          <a:p>
            <a:pPr marL="285750" indent="-285750">
              <a:buFont typeface="Arial" panose="020B0604020202020204" pitchFamily="34" charset="0"/>
              <a:buChar char="•"/>
            </a:pPr>
            <a:r>
              <a:rPr lang="en-GB">
                <a:latin typeface="Arial"/>
                <a:cs typeface="Arial"/>
              </a:rPr>
              <a:t>No degradation yet recorded.</a:t>
            </a:r>
            <a:endParaRPr lang="en-GB">
              <a:latin typeface="Arial" panose="020B0604020202020204" pitchFamily="34" charset="0"/>
              <a:cs typeface="Arial" panose="020B0604020202020204" pitchFamily="34" charset="0"/>
            </a:endParaRPr>
          </a:p>
        </p:txBody>
      </p:sp>
      <p:sp>
        <p:nvSpPr>
          <p:cNvPr id="2" name="TextBox 1"/>
          <p:cNvSpPr txBox="1"/>
          <p:nvPr/>
        </p:nvSpPr>
        <p:spPr>
          <a:xfrm>
            <a:off x="1062450" y="5728116"/>
            <a:ext cx="3009900" cy="369332"/>
          </a:xfrm>
          <a:prstGeom prst="rect">
            <a:avLst/>
          </a:prstGeom>
          <a:noFill/>
        </p:spPr>
        <p:txBody>
          <a:bodyPr wrap="square" rtlCol="0">
            <a:spAutoFit/>
          </a:bodyPr>
          <a:lstStyle/>
          <a:p>
            <a:r>
              <a:rPr lang="en-GB"/>
              <a:t>Cell 3 capacity discharge test</a:t>
            </a:r>
          </a:p>
        </p:txBody>
      </p:sp>
      <p:sp>
        <p:nvSpPr>
          <p:cNvPr id="11" name="TextBox 10"/>
          <p:cNvSpPr txBox="1"/>
          <p:nvPr/>
        </p:nvSpPr>
        <p:spPr>
          <a:xfrm>
            <a:off x="8477250" y="5728117"/>
            <a:ext cx="3009900" cy="369332"/>
          </a:xfrm>
          <a:prstGeom prst="rect">
            <a:avLst/>
          </a:prstGeom>
          <a:noFill/>
        </p:spPr>
        <p:txBody>
          <a:bodyPr wrap="square" rtlCol="0">
            <a:spAutoFit/>
          </a:bodyPr>
          <a:lstStyle/>
          <a:p>
            <a:r>
              <a:rPr lang="en-GB"/>
              <a:t>Cell 3 electrolysis test</a:t>
            </a:r>
          </a:p>
        </p:txBody>
      </p:sp>
      <p:sp>
        <p:nvSpPr>
          <p:cNvPr id="14" name="TextBox 13"/>
          <p:cNvSpPr txBox="1"/>
          <p:nvPr/>
        </p:nvSpPr>
        <p:spPr>
          <a:xfrm>
            <a:off x="5248277" y="5728116"/>
            <a:ext cx="3009900" cy="369332"/>
          </a:xfrm>
          <a:prstGeom prst="rect">
            <a:avLst/>
          </a:prstGeom>
          <a:noFill/>
        </p:spPr>
        <p:txBody>
          <a:bodyPr wrap="square" rtlCol="0">
            <a:spAutoFit/>
          </a:bodyPr>
          <a:lstStyle/>
          <a:p>
            <a:r>
              <a:rPr lang="en-GB"/>
              <a:t>Cell 1 cycling</a:t>
            </a:r>
          </a:p>
        </p:txBody>
      </p:sp>
      <p:pic>
        <p:nvPicPr>
          <p:cNvPr id="8" name="Picture 7" descr="Image result for loughborough university logo">
            <a:extLst>
              <a:ext uri="{FF2B5EF4-FFF2-40B4-BE49-F238E27FC236}">
                <a16:creationId xmlns:a16="http://schemas.microsoft.com/office/drawing/2014/main" id="{5A101E97-BE17-A45C-33FF-580AAA095D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A1FB82A-45D8-D1E0-688C-59DE20DE9A69}"/>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4FEE7AF-C112-1B6C-3997-896248F775C6}"/>
              </a:ext>
            </a:extLst>
          </p:cNvPr>
          <p:cNvPicPr>
            <a:picLocks noChangeAspect="1"/>
          </p:cNvPicPr>
          <p:nvPr/>
        </p:nvPicPr>
        <p:blipFill>
          <a:blip r:embed="rId5"/>
          <a:stretch>
            <a:fillRect/>
          </a:stretch>
        </p:blipFill>
        <p:spPr>
          <a:xfrm>
            <a:off x="170375" y="2592491"/>
            <a:ext cx="4000158" cy="3163996"/>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7308" y="2496964"/>
            <a:ext cx="4044161" cy="331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1FACC330-DB71-55CA-5005-D2E6E2F7EBC1}"/>
              </a:ext>
            </a:extLst>
          </p:cNvPr>
          <p:cNvPicPr>
            <a:picLocks noChangeAspect="1"/>
          </p:cNvPicPr>
          <p:nvPr/>
        </p:nvPicPr>
        <p:blipFill>
          <a:blip r:embed="rId7"/>
          <a:stretch>
            <a:fillRect/>
          </a:stretch>
        </p:blipFill>
        <p:spPr>
          <a:xfrm>
            <a:off x="7694779" y="2413339"/>
            <a:ext cx="4246850" cy="3242669"/>
          </a:xfrm>
          <a:prstGeom prst="rect">
            <a:avLst/>
          </a:prstGeom>
        </p:spPr>
      </p:pic>
    </p:spTree>
    <p:extLst>
      <p:ext uri="{BB962C8B-B14F-4D97-AF65-F5344CB8AC3E}">
        <p14:creationId xmlns:p14="http://schemas.microsoft.com/office/powerpoint/2010/main" val="2128177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2CF474E-93BC-22DA-4533-D1F573135F25}"/>
              </a:ext>
            </a:extLst>
          </p:cNvPr>
          <p:cNvSpPr/>
          <p:nvPr/>
        </p:nvSpPr>
        <p:spPr>
          <a:xfrm>
            <a:off x="0" y="0"/>
            <a:ext cx="12192000" cy="894735"/>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loughborough university logo">
            <a:extLst>
              <a:ext uri="{FF2B5EF4-FFF2-40B4-BE49-F238E27FC236}">
                <a16:creationId xmlns:a16="http://schemas.microsoft.com/office/drawing/2014/main" id="{55551A26-5C16-1D06-D1E4-4E3E2A940D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A9B57E9-84F9-3658-212B-B41AD7AAC5E6}"/>
              </a:ext>
            </a:extLst>
          </p:cNvPr>
          <p:cNvPicPr>
            <a:picLocks noChangeAspect="1"/>
          </p:cNvPicPr>
          <p:nvPr/>
        </p:nvPicPr>
        <p:blipFill>
          <a:blip r:embed="rId5"/>
          <a:stretch>
            <a:fillRect/>
          </a:stretch>
        </p:blipFill>
        <p:spPr>
          <a:xfrm>
            <a:off x="179843" y="1629018"/>
            <a:ext cx="6373657" cy="4866586"/>
          </a:xfrm>
          <a:prstGeom prst="rect">
            <a:avLst/>
          </a:prstGeom>
        </p:spPr>
      </p:pic>
      <p:pic>
        <p:nvPicPr>
          <p:cNvPr id="26" name="Picture 25" descr="A desk with computer and equipment&#10;&#10;Description automatically generated">
            <a:extLst>
              <a:ext uri="{FF2B5EF4-FFF2-40B4-BE49-F238E27FC236}">
                <a16:creationId xmlns:a16="http://schemas.microsoft.com/office/drawing/2014/main" id="{4BD7EFC3-0D10-DE5C-30EE-0B691AC71A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436"/>
          <a:stretch/>
        </p:blipFill>
        <p:spPr>
          <a:xfrm>
            <a:off x="6093708" y="2509024"/>
            <a:ext cx="3229432" cy="2766071"/>
          </a:xfrm>
          <a:prstGeom prst="rect">
            <a:avLst/>
          </a:prstGeom>
        </p:spPr>
      </p:pic>
      <p:pic>
        <p:nvPicPr>
          <p:cNvPr id="28" name="Picture 27" descr="A machine with wires and cables&#10;&#10;Description automatically generated">
            <a:extLst>
              <a:ext uri="{FF2B5EF4-FFF2-40B4-BE49-F238E27FC236}">
                <a16:creationId xmlns:a16="http://schemas.microsoft.com/office/drawing/2014/main" id="{A32A2A99-8064-C17B-490B-673716807A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9858" y="2509023"/>
            <a:ext cx="2074554" cy="2766071"/>
          </a:xfrm>
          <a:prstGeom prst="rect">
            <a:avLst/>
          </a:prstGeom>
        </p:spPr>
      </p:pic>
      <p:sp>
        <p:nvSpPr>
          <p:cNvPr id="13" name="TextBox 12">
            <a:extLst>
              <a:ext uri="{FF2B5EF4-FFF2-40B4-BE49-F238E27FC236}">
                <a16:creationId xmlns:a16="http://schemas.microsoft.com/office/drawing/2014/main" id="{077245BF-A462-835A-E703-FE9E4FDE0FED}"/>
              </a:ext>
            </a:extLst>
          </p:cNvPr>
          <p:cNvSpPr txBox="1"/>
          <p:nvPr/>
        </p:nvSpPr>
        <p:spPr>
          <a:xfrm>
            <a:off x="5804085" y="5336509"/>
            <a:ext cx="6096000" cy="369332"/>
          </a:xfrm>
          <a:prstGeom prst="rect">
            <a:avLst/>
          </a:prstGeom>
          <a:noFill/>
        </p:spPr>
        <p:txBody>
          <a:bodyPr wrap="square">
            <a:spAutoFit/>
          </a:bodyPr>
          <a:lstStyle/>
          <a:p>
            <a:pPr marL="285750" indent="-285750">
              <a:buFont typeface="Arial" panose="020B0604020202020204" pitchFamily="34" charset="0"/>
              <a:buChar char="•"/>
            </a:pPr>
            <a:r>
              <a:rPr lang="en-GB" dirty="0"/>
              <a:t>EIS initial frequency of 9400 Hz and final frequency of 0.1 Hz   </a:t>
            </a:r>
          </a:p>
        </p:txBody>
      </p:sp>
      <p:sp>
        <p:nvSpPr>
          <p:cNvPr id="7" name="Rectangle 6">
            <a:extLst>
              <a:ext uri="{FF2B5EF4-FFF2-40B4-BE49-F238E27FC236}">
                <a16:creationId xmlns:a16="http://schemas.microsoft.com/office/drawing/2014/main" id="{EA566098-A615-D20B-BE4D-A6A7FD700F6B}"/>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201535" y="-215415"/>
            <a:ext cx="10515600" cy="1325563"/>
          </a:xfrm>
        </p:spPr>
        <p:txBody>
          <a:bodyPr>
            <a:normAutofit/>
          </a:bodyPr>
          <a:lstStyle/>
          <a:p>
            <a:r>
              <a:rPr lang="en-GB" sz="3200" b="1">
                <a:solidFill>
                  <a:schemeClr val="bg1"/>
                </a:solidFill>
                <a:latin typeface="Arial" panose="020B0604020202020204" pitchFamily="34" charset="0"/>
                <a:cs typeface="Arial" panose="020B0604020202020204" pitchFamily="34" charset="0"/>
              </a:rPr>
              <a:t>Electrochemical Impedance Spectroscopy (EIS)</a:t>
            </a:r>
          </a:p>
        </p:txBody>
      </p:sp>
    </p:spTree>
    <p:extLst>
      <p:ext uri="{BB962C8B-B14F-4D97-AF65-F5344CB8AC3E}">
        <p14:creationId xmlns:p14="http://schemas.microsoft.com/office/powerpoint/2010/main" val="212571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A4B86D3-2B1D-728F-2BAE-27997A546ED1}"/>
              </a:ext>
            </a:extLst>
          </p:cNvPr>
          <p:cNvPicPr>
            <a:picLocks noChangeAspect="1"/>
          </p:cNvPicPr>
          <p:nvPr/>
        </p:nvPicPr>
        <p:blipFill>
          <a:blip r:embed="rId3"/>
          <a:stretch>
            <a:fillRect/>
          </a:stretch>
        </p:blipFill>
        <p:spPr>
          <a:xfrm>
            <a:off x="259456" y="1248372"/>
            <a:ext cx="5803832" cy="4431497"/>
          </a:xfrm>
          <a:prstGeom prst="rect">
            <a:avLst/>
          </a:prstGeom>
        </p:spPr>
      </p:pic>
      <p:sp>
        <p:nvSpPr>
          <p:cNvPr id="14" name="TextBox 13">
            <a:extLst>
              <a:ext uri="{FF2B5EF4-FFF2-40B4-BE49-F238E27FC236}">
                <a16:creationId xmlns:a16="http://schemas.microsoft.com/office/drawing/2014/main" id="{46780F22-8BD2-2897-7B5C-F6B6F8BB3CDA}"/>
              </a:ext>
            </a:extLst>
          </p:cNvPr>
          <p:cNvSpPr txBox="1"/>
          <p:nvPr/>
        </p:nvSpPr>
        <p:spPr>
          <a:xfrm>
            <a:off x="467143" y="5412321"/>
            <a:ext cx="5500004" cy="646331"/>
          </a:xfrm>
          <a:prstGeom prst="rect">
            <a:avLst/>
          </a:prstGeom>
          <a:noFill/>
        </p:spPr>
        <p:txBody>
          <a:bodyPr wrap="square" rtlCol="0">
            <a:spAutoFit/>
          </a:bodyPr>
          <a:lstStyle/>
          <a:p>
            <a:r>
              <a:rPr lang="en-GB"/>
              <a:t>Average rate of O</a:t>
            </a:r>
            <a:r>
              <a:rPr lang="en-GB" baseline="-25000"/>
              <a:t>2</a:t>
            </a:r>
            <a:r>
              <a:rPr lang="en-GB"/>
              <a:t> production  = 0.546 ± 0.017 cm</a:t>
            </a:r>
            <a:r>
              <a:rPr lang="en-GB" baseline="30000"/>
              <a:t>3 </a:t>
            </a:r>
            <a:r>
              <a:rPr lang="en-GB" baseline="-25000"/>
              <a:t> </a:t>
            </a:r>
            <a:r>
              <a:rPr lang="en-GB"/>
              <a:t>s</a:t>
            </a:r>
            <a:r>
              <a:rPr lang="en-GB" baseline="30000"/>
              <a:t>-1</a:t>
            </a:r>
          </a:p>
          <a:p>
            <a:r>
              <a:rPr lang="en-GB" baseline="30000"/>
              <a:t>			</a:t>
            </a:r>
            <a:r>
              <a:rPr lang="en-GB" baseline="30000">
                <a:highlight>
                  <a:srgbClr val="D9D9D9"/>
                </a:highlight>
              </a:rPr>
              <a:t>    </a:t>
            </a:r>
            <a:r>
              <a:rPr lang="en-GB">
                <a:highlight>
                  <a:srgbClr val="D9D9D9"/>
                </a:highlight>
              </a:rPr>
              <a:t>= 32.76 ± 1.02 cm</a:t>
            </a:r>
            <a:r>
              <a:rPr lang="en-GB" baseline="30000">
                <a:highlight>
                  <a:srgbClr val="D9D9D9"/>
                </a:highlight>
              </a:rPr>
              <a:t>3 </a:t>
            </a:r>
            <a:r>
              <a:rPr lang="en-GB" baseline="-25000">
                <a:highlight>
                  <a:srgbClr val="D9D9D9"/>
                </a:highlight>
              </a:rPr>
              <a:t> </a:t>
            </a:r>
            <a:r>
              <a:rPr lang="en-GB">
                <a:highlight>
                  <a:srgbClr val="D9D9D9"/>
                </a:highlight>
              </a:rPr>
              <a:t>min</a:t>
            </a:r>
            <a:r>
              <a:rPr lang="en-GB" baseline="30000">
                <a:highlight>
                  <a:srgbClr val="D9D9D9"/>
                </a:highlight>
              </a:rPr>
              <a:t>-1</a:t>
            </a:r>
            <a:endParaRPr lang="en-GB">
              <a:highlight>
                <a:srgbClr val="D9D9D9"/>
              </a:highlight>
            </a:endParaRPr>
          </a:p>
        </p:txBody>
      </p:sp>
      <p:pic>
        <p:nvPicPr>
          <p:cNvPr id="16" name="Picture 15">
            <a:extLst>
              <a:ext uri="{FF2B5EF4-FFF2-40B4-BE49-F238E27FC236}">
                <a16:creationId xmlns:a16="http://schemas.microsoft.com/office/drawing/2014/main" id="{7E25E3F4-CD7C-2089-5E66-7B5886E2A889}"/>
              </a:ext>
            </a:extLst>
          </p:cNvPr>
          <p:cNvPicPr>
            <a:picLocks noChangeAspect="1"/>
          </p:cNvPicPr>
          <p:nvPr/>
        </p:nvPicPr>
        <p:blipFill>
          <a:blip r:embed="rId4"/>
          <a:stretch>
            <a:fillRect/>
          </a:stretch>
        </p:blipFill>
        <p:spPr>
          <a:xfrm>
            <a:off x="5732709" y="1227475"/>
            <a:ext cx="5755781" cy="4394808"/>
          </a:xfrm>
          <a:prstGeom prst="rect">
            <a:avLst/>
          </a:prstGeom>
        </p:spPr>
      </p:pic>
      <p:sp>
        <p:nvSpPr>
          <p:cNvPr id="18" name="TextBox 17">
            <a:extLst>
              <a:ext uri="{FF2B5EF4-FFF2-40B4-BE49-F238E27FC236}">
                <a16:creationId xmlns:a16="http://schemas.microsoft.com/office/drawing/2014/main" id="{506CAF38-0C20-0B0E-D645-71B88839F9B7}"/>
              </a:ext>
            </a:extLst>
          </p:cNvPr>
          <p:cNvSpPr txBox="1"/>
          <p:nvPr/>
        </p:nvSpPr>
        <p:spPr>
          <a:xfrm>
            <a:off x="5860597" y="5406525"/>
            <a:ext cx="5500004" cy="646331"/>
          </a:xfrm>
          <a:prstGeom prst="rect">
            <a:avLst/>
          </a:prstGeom>
          <a:noFill/>
        </p:spPr>
        <p:txBody>
          <a:bodyPr wrap="square" rtlCol="0">
            <a:spAutoFit/>
          </a:bodyPr>
          <a:lstStyle/>
          <a:p>
            <a:r>
              <a:rPr lang="en-GB"/>
              <a:t>Average rate of H</a:t>
            </a:r>
            <a:r>
              <a:rPr lang="en-GB" baseline="-25000"/>
              <a:t>2</a:t>
            </a:r>
            <a:r>
              <a:rPr lang="en-GB"/>
              <a:t> production  = 1.207 ± 0.024 cm</a:t>
            </a:r>
            <a:r>
              <a:rPr lang="en-GB" baseline="30000"/>
              <a:t>3 </a:t>
            </a:r>
            <a:r>
              <a:rPr lang="en-GB" baseline="-25000"/>
              <a:t> </a:t>
            </a:r>
            <a:r>
              <a:rPr lang="en-GB"/>
              <a:t>s</a:t>
            </a:r>
            <a:r>
              <a:rPr lang="en-GB" baseline="30000"/>
              <a:t>-1</a:t>
            </a:r>
          </a:p>
          <a:p>
            <a:r>
              <a:rPr lang="en-GB" baseline="30000"/>
              <a:t>			</a:t>
            </a:r>
            <a:r>
              <a:rPr lang="en-GB" baseline="30000">
                <a:highlight>
                  <a:srgbClr val="D9D9D9"/>
                </a:highlight>
              </a:rPr>
              <a:t>    </a:t>
            </a:r>
            <a:r>
              <a:rPr lang="en-GB">
                <a:highlight>
                  <a:srgbClr val="D9D9D9"/>
                </a:highlight>
              </a:rPr>
              <a:t>= 72.42 ± </a:t>
            </a:r>
            <a:r>
              <a:rPr lang="en-GB" b="0" i="0">
                <a:solidFill>
                  <a:srgbClr val="202124"/>
                </a:solidFill>
                <a:effectLst/>
                <a:highlight>
                  <a:srgbClr val="D9D9D9"/>
                </a:highlight>
                <a:latin typeface="arial" panose="020B0604020202020204" pitchFamily="34" charset="0"/>
              </a:rPr>
              <a:t>1.44</a:t>
            </a:r>
            <a:r>
              <a:rPr lang="en-GB">
                <a:highlight>
                  <a:srgbClr val="D9D9D9"/>
                </a:highlight>
              </a:rPr>
              <a:t> cm</a:t>
            </a:r>
            <a:r>
              <a:rPr lang="en-GB" baseline="30000">
                <a:highlight>
                  <a:srgbClr val="D9D9D9"/>
                </a:highlight>
              </a:rPr>
              <a:t>3 </a:t>
            </a:r>
            <a:r>
              <a:rPr lang="en-GB" baseline="-25000">
                <a:highlight>
                  <a:srgbClr val="D9D9D9"/>
                </a:highlight>
              </a:rPr>
              <a:t> </a:t>
            </a:r>
            <a:r>
              <a:rPr lang="en-GB">
                <a:highlight>
                  <a:srgbClr val="D9D9D9"/>
                </a:highlight>
              </a:rPr>
              <a:t>min</a:t>
            </a:r>
            <a:r>
              <a:rPr lang="en-GB" baseline="30000">
                <a:highlight>
                  <a:srgbClr val="D9D9D9"/>
                </a:highlight>
              </a:rPr>
              <a:t>-1</a:t>
            </a:r>
          </a:p>
        </p:txBody>
      </p:sp>
      <p:sp>
        <p:nvSpPr>
          <p:cNvPr id="7" name="Rectangle 6">
            <a:extLst>
              <a:ext uri="{FF2B5EF4-FFF2-40B4-BE49-F238E27FC236}">
                <a16:creationId xmlns:a16="http://schemas.microsoft.com/office/drawing/2014/main" id="{04F9FA2E-B594-BA69-7825-68FBB5252807}"/>
              </a:ext>
            </a:extLst>
          </p:cNvPr>
          <p:cNvSpPr/>
          <p:nvPr/>
        </p:nvSpPr>
        <p:spPr>
          <a:xfrm>
            <a:off x="0" y="9467"/>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Image result for loughborough university logo">
            <a:extLst>
              <a:ext uri="{FF2B5EF4-FFF2-40B4-BE49-F238E27FC236}">
                <a16:creationId xmlns:a16="http://schemas.microsoft.com/office/drawing/2014/main" id="{0049B8F9-0542-95A1-0759-5C3D636F1C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547C5B3-9EEA-5DEB-AA0B-1331B2F1710D}"/>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475565" y="-77191"/>
            <a:ext cx="10515600" cy="1325563"/>
          </a:xfrm>
        </p:spPr>
        <p:txBody>
          <a:bodyPr>
            <a:normAutofit/>
          </a:bodyPr>
          <a:lstStyle/>
          <a:p>
            <a:r>
              <a:rPr lang="en-GB" sz="4000" b="1">
                <a:solidFill>
                  <a:schemeClr val="bg1"/>
                </a:solidFill>
                <a:latin typeface="Arial" panose="020B0604020202020204" pitchFamily="34" charset="0"/>
                <a:cs typeface="Arial" panose="020B0604020202020204" pitchFamily="34" charset="0"/>
              </a:rPr>
              <a:t>Electrolysis of cell 003 </a:t>
            </a:r>
          </a:p>
        </p:txBody>
      </p:sp>
    </p:spTree>
    <p:extLst>
      <p:ext uri="{BB962C8B-B14F-4D97-AF65-F5344CB8AC3E}">
        <p14:creationId xmlns:p14="http://schemas.microsoft.com/office/powerpoint/2010/main" val="148873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F9FA2E-B594-BA69-7825-68FBB5252807}"/>
              </a:ext>
            </a:extLst>
          </p:cNvPr>
          <p:cNvSpPr/>
          <p:nvPr/>
        </p:nvSpPr>
        <p:spPr>
          <a:xfrm>
            <a:off x="0" y="9467"/>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Image result for loughborough university logo">
            <a:extLst>
              <a:ext uri="{FF2B5EF4-FFF2-40B4-BE49-F238E27FC236}">
                <a16:creationId xmlns:a16="http://schemas.microsoft.com/office/drawing/2014/main" id="{0049B8F9-0542-95A1-0759-5C3D636F1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547C5B3-9EEA-5DEB-AA0B-1331B2F1710D}"/>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475565" y="-77191"/>
            <a:ext cx="10515600" cy="1325563"/>
          </a:xfrm>
        </p:spPr>
        <p:txBody>
          <a:bodyPr>
            <a:normAutofit/>
          </a:bodyPr>
          <a:lstStyle/>
          <a:p>
            <a:r>
              <a:rPr lang="en-GB" sz="4000" b="1" dirty="0">
                <a:solidFill>
                  <a:schemeClr val="bg1"/>
                </a:solidFill>
                <a:latin typeface="Arial" panose="020B0604020202020204" pitchFamily="34" charset="0"/>
                <a:cs typeface="Arial" panose="020B0604020202020204" pitchFamily="34" charset="0"/>
              </a:rPr>
              <a:t>Electrolysis of 20 cell string</a:t>
            </a:r>
          </a:p>
        </p:txBody>
      </p:sp>
      <p:pic>
        <p:nvPicPr>
          <p:cNvPr id="9" name="Picture 8" descr="A white table with several rectangular objects&#10;&#10;Description automatically generated with medium confidence">
            <a:extLst>
              <a:ext uri="{FF2B5EF4-FFF2-40B4-BE49-F238E27FC236}">
                <a16:creationId xmlns:a16="http://schemas.microsoft.com/office/drawing/2014/main" id="{000637B1-D109-9E4C-C90F-2F9FA64690D1}"/>
              </a:ext>
            </a:extLst>
          </p:cNvPr>
          <p:cNvPicPr>
            <a:picLocks noChangeAspect="1"/>
          </p:cNvPicPr>
          <p:nvPr/>
        </p:nvPicPr>
        <p:blipFill rotWithShape="1">
          <a:blip r:embed="rId5">
            <a:extLst>
              <a:ext uri="{28A0092B-C50C-407E-A947-70E740481C1C}">
                <a14:useLocalDpi xmlns:a14="http://schemas.microsoft.com/office/drawing/2010/main" val="0"/>
              </a:ext>
            </a:extLst>
          </a:blip>
          <a:srcRect t="6027" b="18356"/>
          <a:stretch/>
        </p:blipFill>
        <p:spPr>
          <a:xfrm>
            <a:off x="6347958" y="1383389"/>
            <a:ext cx="4643207" cy="4681370"/>
          </a:xfrm>
          <a:prstGeom prst="rect">
            <a:avLst/>
          </a:prstGeom>
        </p:spPr>
      </p:pic>
      <p:pic>
        <p:nvPicPr>
          <p:cNvPr id="10" name="Picture 9" descr="A group of blue and green batteries&#10;&#10;Description automatically generated">
            <a:extLst>
              <a:ext uri="{FF2B5EF4-FFF2-40B4-BE49-F238E27FC236}">
                <a16:creationId xmlns:a16="http://schemas.microsoft.com/office/drawing/2014/main" id="{462EE558-2120-FCC1-65BD-DF477B84C9A1}"/>
              </a:ext>
            </a:extLst>
          </p:cNvPr>
          <p:cNvPicPr>
            <a:picLocks noChangeAspect="1"/>
          </p:cNvPicPr>
          <p:nvPr/>
        </p:nvPicPr>
        <p:blipFill rotWithShape="1">
          <a:blip r:embed="rId6">
            <a:extLst>
              <a:ext uri="{28A0092B-C50C-407E-A947-70E740481C1C}">
                <a14:useLocalDpi xmlns:a14="http://schemas.microsoft.com/office/drawing/2010/main" val="0"/>
              </a:ext>
            </a:extLst>
          </a:blip>
          <a:srcRect t="31739"/>
          <a:stretch/>
        </p:blipFill>
        <p:spPr>
          <a:xfrm>
            <a:off x="591526" y="1427069"/>
            <a:ext cx="5143500" cy="4681371"/>
          </a:xfrm>
          <a:prstGeom prst="rect">
            <a:avLst/>
          </a:prstGeom>
        </p:spPr>
      </p:pic>
    </p:spTree>
    <p:extLst>
      <p:ext uri="{BB962C8B-B14F-4D97-AF65-F5344CB8AC3E}">
        <p14:creationId xmlns:p14="http://schemas.microsoft.com/office/powerpoint/2010/main" val="2470647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5B80F0-9E7C-EA34-280D-AF36CE37872B}"/>
              </a:ext>
            </a:extLst>
          </p:cNvPr>
          <p:cNvSpPr/>
          <p:nvPr/>
        </p:nvSpPr>
        <p:spPr>
          <a:xfrm>
            <a:off x="0" y="-14917"/>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701581" y="618204"/>
            <a:ext cx="10515600" cy="1325563"/>
          </a:xfrm>
        </p:spPr>
        <p:txBody>
          <a:bodyPr>
            <a:normAutofit/>
          </a:bodyPr>
          <a:lstStyle/>
          <a:p>
            <a:r>
              <a:rPr lang="en-GB" sz="3200" b="1" dirty="0">
                <a:latin typeface="Arial" panose="020B0604020202020204" pitchFamily="34" charset="0"/>
                <a:cs typeface="Arial" panose="020B0604020202020204" pitchFamily="34" charset="0"/>
              </a:rPr>
              <a:t>Sweat testing – Zambia solar data </a:t>
            </a:r>
          </a:p>
        </p:txBody>
      </p:sp>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pic>
        <p:nvPicPr>
          <p:cNvPr id="9" name="Picture 8" descr="Image result for loughborough university logo">
            <a:extLst>
              <a:ext uri="{FF2B5EF4-FFF2-40B4-BE49-F238E27FC236}">
                <a16:creationId xmlns:a16="http://schemas.microsoft.com/office/drawing/2014/main" id="{55551A26-5C16-1D06-D1E4-4E3E2A940D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F4DCC738-A39D-F4AE-DA9C-D10E829C69B2}"/>
              </a:ext>
            </a:extLst>
          </p:cNvPr>
          <p:cNvGraphicFramePr>
            <a:graphicFrameLocks/>
          </p:cNvGraphicFramePr>
          <p:nvPr>
            <p:extLst>
              <p:ext uri="{D42A27DB-BD31-4B8C-83A1-F6EECF244321}">
                <p14:modId xmlns:p14="http://schemas.microsoft.com/office/powerpoint/2010/main" val="1986299296"/>
              </p:ext>
            </p:extLst>
          </p:nvPr>
        </p:nvGraphicFramePr>
        <p:xfrm>
          <a:off x="454589" y="1546925"/>
          <a:ext cx="5264361" cy="31362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AFC84DC4-C429-E06F-95D6-E6F571EF5EF7}"/>
              </a:ext>
            </a:extLst>
          </p:cNvPr>
          <p:cNvGraphicFramePr>
            <a:graphicFrameLocks/>
          </p:cNvGraphicFramePr>
          <p:nvPr>
            <p:extLst>
              <p:ext uri="{D42A27DB-BD31-4B8C-83A1-F6EECF244321}">
                <p14:modId xmlns:p14="http://schemas.microsoft.com/office/powerpoint/2010/main" val="2178886686"/>
              </p:ext>
            </p:extLst>
          </p:nvPr>
        </p:nvGraphicFramePr>
        <p:xfrm>
          <a:off x="6226058" y="1551013"/>
          <a:ext cx="5264361" cy="30412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Table 15">
            <a:extLst>
              <a:ext uri="{FF2B5EF4-FFF2-40B4-BE49-F238E27FC236}">
                <a16:creationId xmlns:a16="http://schemas.microsoft.com/office/drawing/2014/main" id="{871BF1E7-8D7B-D8D8-BF56-109A24487C71}"/>
              </a:ext>
            </a:extLst>
          </p:cNvPr>
          <p:cNvGraphicFramePr>
            <a:graphicFrameLocks noGrp="1"/>
          </p:cNvGraphicFramePr>
          <p:nvPr>
            <p:extLst>
              <p:ext uri="{D42A27DB-BD31-4B8C-83A1-F6EECF244321}">
                <p14:modId xmlns:p14="http://schemas.microsoft.com/office/powerpoint/2010/main" val="1905290352"/>
              </p:ext>
            </p:extLst>
          </p:nvPr>
        </p:nvGraphicFramePr>
        <p:xfrm>
          <a:off x="768361" y="4779789"/>
          <a:ext cx="5130800" cy="1280160"/>
        </p:xfrm>
        <a:graphic>
          <a:graphicData uri="http://schemas.openxmlformats.org/drawingml/2006/table">
            <a:tbl>
              <a:tblPr>
                <a:tableStyleId>{08FB837D-C827-4EFA-A057-4D05807E0F7C}</a:tableStyleId>
              </a:tblPr>
              <a:tblGrid>
                <a:gridCol w="609600">
                  <a:extLst>
                    <a:ext uri="{9D8B030D-6E8A-4147-A177-3AD203B41FA5}">
                      <a16:colId xmlns:a16="http://schemas.microsoft.com/office/drawing/2014/main" val="1763029083"/>
                    </a:ext>
                  </a:extLst>
                </a:gridCol>
                <a:gridCol w="609600">
                  <a:extLst>
                    <a:ext uri="{9D8B030D-6E8A-4147-A177-3AD203B41FA5}">
                      <a16:colId xmlns:a16="http://schemas.microsoft.com/office/drawing/2014/main" val="2393393205"/>
                    </a:ext>
                  </a:extLst>
                </a:gridCol>
                <a:gridCol w="609600">
                  <a:extLst>
                    <a:ext uri="{9D8B030D-6E8A-4147-A177-3AD203B41FA5}">
                      <a16:colId xmlns:a16="http://schemas.microsoft.com/office/drawing/2014/main" val="960221113"/>
                    </a:ext>
                  </a:extLst>
                </a:gridCol>
                <a:gridCol w="609600">
                  <a:extLst>
                    <a:ext uri="{9D8B030D-6E8A-4147-A177-3AD203B41FA5}">
                      <a16:colId xmlns:a16="http://schemas.microsoft.com/office/drawing/2014/main" val="1109467468"/>
                    </a:ext>
                  </a:extLst>
                </a:gridCol>
                <a:gridCol w="609600">
                  <a:extLst>
                    <a:ext uri="{9D8B030D-6E8A-4147-A177-3AD203B41FA5}">
                      <a16:colId xmlns:a16="http://schemas.microsoft.com/office/drawing/2014/main" val="4278952028"/>
                    </a:ext>
                  </a:extLst>
                </a:gridCol>
                <a:gridCol w="609600">
                  <a:extLst>
                    <a:ext uri="{9D8B030D-6E8A-4147-A177-3AD203B41FA5}">
                      <a16:colId xmlns:a16="http://schemas.microsoft.com/office/drawing/2014/main" val="2554192041"/>
                    </a:ext>
                  </a:extLst>
                </a:gridCol>
                <a:gridCol w="698500">
                  <a:extLst>
                    <a:ext uri="{9D8B030D-6E8A-4147-A177-3AD203B41FA5}">
                      <a16:colId xmlns:a16="http://schemas.microsoft.com/office/drawing/2014/main" val="1461620143"/>
                    </a:ext>
                  </a:extLst>
                </a:gridCol>
                <a:gridCol w="774700">
                  <a:extLst>
                    <a:ext uri="{9D8B030D-6E8A-4147-A177-3AD203B41FA5}">
                      <a16:colId xmlns:a16="http://schemas.microsoft.com/office/drawing/2014/main" val="4110853380"/>
                    </a:ext>
                  </a:extLst>
                </a:gridCol>
              </a:tblGrid>
              <a:tr h="182880">
                <a:tc>
                  <a:txBody>
                    <a:bodyPr/>
                    <a:lstStyle/>
                    <a:p>
                      <a:pPr algn="ctr" fontAlgn="b"/>
                      <a:r>
                        <a:rPr lang="en-GB" sz="1100" b="0" u="none" strike="noStrike" dirty="0">
                          <a:solidFill>
                            <a:schemeClr val="bg1"/>
                          </a:solidFill>
                          <a:effectLst/>
                        </a:rPr>
                        <a:t>dT (S)</a:t>
                      </a:r>
                      <a:endParaRPr lang="en-GB" sz="1100" b="0" i="0" u="none" strike="noStrike" dirty="0">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u="none" strike="noStrike">
                          <a:solidFill>
                            <a:schemeClr val="bg1"/>
                          </a:solidFill>
                          <a:effectLst/>
                        </a:rPr>
                        <a:t>PSU V</a:t>
                      </a:r>
                      <a:endParaRPr lang="en-GB" sz="1100" b="0" i="0" u="none" strike="noStrike">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u="none" strike="noStrike" dirty="0">
                          <a:solidFill>
                            <a:schemeClr val="bg1"/>
                          </a:solidFill>
                          <a:effectLst/>
                        </a:rPr>
                        <a:t>PSU A</a:t>
                      </a:r>
                      <a:endParaRPr lang="en-GB" sz="1100" b="0" i="0" u="none" strike="noStrike" dirty="0">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u="none" strike="noStrike" dirty="0">
                          <a:solidFill>
                            <a:schemeClr val="bg1"/>
                          </a:solidFill>
                          <a:effectLst/>
                        </a:rPr>
                        <a:t>LOAD A</a:t>
                      </a:r>
                      <a:endParaRPr lang="en-GB" sz="1100" b="0" i="0" u="none" strike="noStrike" dirty="0">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u="none" strike="noStrike">
                          <a:solidFill>
                            <a:schemeClr val="bg1"/>
                          </a:solidFill>
                          <a:effectLst/>
                        </a:rPr>
                        <a:t>PSU IO</a:t>
                      </a:r>
                      <a:endParaRPr lang="en-GB" sz="1100" b="0" i="0" u="none" strike="noStrike">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u="none" strike="noStrike" dirty="0">
                          <a:solidFill>
                            <a:schemeClr val="bg1"/>
                          </a:solidFill>
                          <a:effectLst/>
                        </a:rPr>
                        <a:t>LOAD IO</a:t>
                      </a:r>
                      <a:endParaRPr lang="en-GB" sz="1100" b="0" i="0" u="none" strike="noStrike" dirty="0">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u="none" strike="noStrike" dirty="0">
                          <a:solidFill>
                            <a:schemeClr val="bg1"/>
                          </a:solidFill>
                          <a:effectLst/>
                        </a:rPr>
                        <a:t>Min voltage</a:t>
                      </a:r>
                      <a:endParaRPr lang="en-GB" sz="1100" b="0" i="0" u="none" strike="noStrike" dirty="0">
                        <a:solidFill>
                          <a:schemeClr val="bg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tc>
                  <a:txBody>
                    <a:bodyPr/>
                    <a:lstStyle/>
                    <a:p>
                      <a:pPr algn="ctr" fontAlgn="b"/>
                      <a:r>
                        <a:rPr lang="en-GB" sz="1100" b="0" i="0" u="none" strike="noStrike" dirty="0">
                          <a:solidFill>
                            <a:schemeClr val="bg1"/>
                          </a:solidFill>
                          <a:effectLst/>
                          <a:latin typeface="Aptos Narrow" panose="020B0004020202020204" pitchFamily="34" charset="0"/>
                        </a:rPr>
                        <a:t>Program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0066"/>
                    </a:solidFill>
                  </a:tcPr>
                </a:tc>
                <a:extLst>
                  <a:ext uri="{0D108BD9-81ED-4DB2-BD59-A6C34878D82A}">
                    <a16:rowId xmlns:a16="http://schemas.microsoft.com/office/drawing/2014/main" val="2285967913"/>
                  </a:ext>
                </a:extLst>
              </a:tr>
              <a:tr h="182880">
                <a:tc>
                  <a:txBody>
                    <a:bodyPr/>
                    <a:lstStyle/>
                    <a:p>
                      <a:pPr algn="r" fontAlgn="b"/>
                      <a:r>
                        <a:rPr lang="en-GB" sz="1100" b="0" u="none" strike="noStrike" dirty="0">
                          <a:solidFill>
                            <a:srgbClr val="000000"/>
                          </a:solidFill>
                          <a:effectLst/>
                        </a:rPr>
                        <a:t>300</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2.9</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9.1</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0</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1.75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OCV</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32946276"/>
                  </a:ext>
                </a:extLst>
              </a:tr>
              <a:tr h="182880">
                <a:tc>
                  <a:txBody>
                    <a:bodyPr/>
                    <a:lstStyle/>
                    <a:p>
                      <a:pPr algn="r" fontAlgn="b"/>
                      <a:r>
                        <a:rPr lang="en-GB" sz="1100" b="0" u="none" strike="noStrike">
                          <a:solidFill>
                            <a:srgbClr val="000000"/>
                          </a:solidFill>
                          <a:effectLst/>
                        </a:rPr>
                        <a:t>3600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9.735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1.75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discharge 1h</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90830640"/>
                  </a:ext>
                </a:extLst>
              </a:tr>
              <a:tr h="182880">
                <a:tc>
                  <a:txBody>
                    <a:bodyPr/>
                    <a:lstStyle/>
                    <a:p>
                      <a:pPr algn="r" fontAlgn="b"/>
                      <a:r>
                        <a:rPr lang="en-GB" sz="1100" b="0" u="none" strike="noStrike">
                          <a:solidFill>
                            <a:srgbClr val="000000"/>
                          </a:solidFill>
                          <a:effectLst/>
                        </a:rPr>
                        <a:t>3600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8.7</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1.75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charge 1h</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8906989"/>
                  </a:ext>
                </a:extLst>
              </a:tr>
              <a:tr h="182880">
                <a:tc>
                  <a:txBody>
                    <a:bodyPr/>
                    <a:lstStyle/>
                    <a:p>
                      <a:pPr algn="r" fontAlgn="b"/>
                      <a:r>
                        <a:rPr lang="en-GB" sz="1100" b="0" u="none" strike="noStrike">
                          <a:solidFill>
                            <a:srgbClr val="000000"/>
                          </a:solidFill>
                          <a:effectLst/>
                        </a:rPr>
                        <a:t>14400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9.1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1.75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charge 4h</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11546522"/>
                  </a:ext>
                </a:extLst>
              </a:tr>
              <a:tr h="182880">
                <a:tc>
                  <a:txBody>
                    <a:bodyPr/>
                    <a:lstStyle/>
                    <a:p>
                      <a:pPr algn="r" fontAlgn="b"/>
                      <a:r>
                        <a:rPr lang="en-GB" sz="1100" b="0" u="none" strike="noStrike">
                          <a:solidFill>
                            <a:srgbClr val="000000"/>
                          </a:solidFill>
                          <a:effectLst/>
                        </a:rPr>
                        <a:t>3600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8.7</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1.75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charge 1h</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23092264"/>
                  </a:ext>
                </a:extLst>
              </a:tr>
              <a:tr h="182880">
                <a:tc>
                  <a:txBody>
                    <a:bodyPr/>
                    <a:lstStyle/>
                    <a:p>
                      <a:pPr algn="r" fontAlgn="b"/>
                      <a:r>
                        <a:rPr lang="en-GB" sz="1100" b="0" u="none" strike="noStrike">
                          <a:solidFill>
                            <a:srgbClr val="000000"/>
                          </a:solidFill>
                          <a:effectLst/>
                        </a:rPr>
                        <a:t>3600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9.1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12.125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0</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a:solidFill>
                            <a:srgbClr val="000000"/>
                          </a:solidFill>
                          <a:effectLst/>
                        </a:rPr>
                        <a:t>1.75</a:t>
                      </a:r>
                      <a:endParaRPr lang="en-GB" sz="11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en-GB" sz="1100" b="0" u="none" strike="noStrike" dirty="0">
                          <a:solidFill>
                            <a:srgbClr val="000000"/>
                          </a:solidFill>
                          <a:effectLst/>
                        </a:rPr>
                        <a:t>discharge 1h</a:t>
                      </a:r>
                      <a:endParaRPr lang="en-GB" sz="11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049767269"/>
                  </a:ext>
                </a:extLst>
              </a:tr>
            </a:tbl>
          </a:graphicData>
        </a:graphic>
      </p:graphicFrame>
      <p:graphicFrame>
        <p:nvGraphicFramePr>
          <p:cNvPr id="17" name="Table 16">
            <a:extLst>
              <a:ext uri="{FF2B5EF4-FFF2-40B4-BE49-F238E27FC236}">
                <a16:creationId xmlns:a16="http://schemas.microsoft.com/office/drawing/2014/main" id="{D0947571-1A32-658F-7B8F-CD779C55068D}"/>
              </a:ext>
            </a:extLst>
          </p:cNvPr>
          <p:cNvGraphicFramePr>
            <a:graphicFrameLocks noGrp="1"/>
          </p:cNvGraphicFramePr>
          <p:nvPr>
            <p:extLst>
              <p:ext uri="{D42A27DB-BD31-4B8C-83A1-F6EECF244321}">
                <p14:modId xmlns:p14="http://schemas.microsoft.com/office/powerpoint/2010/main" val="2741880326"/>
              </p:ext>
            </p:extLst>
          </p:nvPr>
        </p:nvGraphicFramePr>
        <p:xfrm>
          <a:off x="8351801" y="4683209"/>
          <a:ext cx="1630399" cy="1679794"/>
        </p:xfrm>
        <a:graphic>
          <a:graphicData uri="http://schemas.openxmlformats.org/drawingml/2006/table">
            <a:tbl>
              <a:tblPr>
                <a:tableStyleId>{5C22544A-7EE6-4342-B048-85BDC9FD1C3A}</a:tableStyleId>
              </a:tblPr>
              <a:tblGrid>
                <a:gridCol w="835743">
                  <a:extLst>
                    <a:ext uri="{9D8B030D-6E8A-4147-A177-3AD203B41FA5}">
                      <a16:colId xmlns:a16="http://schemas.microsoft.com/office/drawing/2014/main" val="467159123"/>
                    </a:ext>
                  </a:extLst>
                </a:gridCol>
                <a:gridCol w="794656">
                  <a:extLst>
                    <a:ext uri="{9D8B030D-6E8A-4147-A177-3AD203B41FA5}">
                      <a16:colId xmlns:a16="http://schemas.microsoft.com/office/drawing/2014/main" val="4064521910"/>
                    </a:ext>
                  </a:extLst>
                </a:gridCol>
              </a:tblGrid>
              <a:tr h="216754">
                <a:tc>
                  <a:txBody>
                    <a:bodyPr/>
                    <a:lstStyle/>
                    <a:p>
                      <a:pPr algn="ctr" fontAlgn="b"/>
                      <a:r>
                        <a:rPr lang="en-GB" sz="1100" u="none" strike="noStrike">
                          <a:solidFill>
                            <a:schemeClr val="bg1"/>
                          </a:solidFill>
                          <a:effectLst/>
                        </a:rPr>
                        <a:t>voltage (V)</a:t>
                      </a:r>
                      <a:endParaRPr lang="en-GB" sz="1100" b="0" i="0" u="none" strike="noStrike">
                        <a:solidFill>
                          <a:schemeClr val="bg1"/>
                        </a:solidFill>
                        <a:effectLst/>
                        <a:latin typeface="Aptos Narrow" panose="020B0004020202020204" pitchFamily="34" charset="0"/>
                      </a:endParaRPr>
                    </a:p>
                  </a:txBody>
                  <a:tcPr marL="7620" marR="7620" marT="7620" marB="0" anchor="b">
                    <a:solidFill>
                      <a:srgbClr val="330066"/>
                    </a:solidFill>
                  </a:tcPr>
                </a:tc>
                <a:tc>
                  <a:txBody>
                    <a:bodyPr/>
                    <a:lstStyle/>
                    <a:p>
                      <a:pPr algn="ctr" fontAlgn="b"/>
                      <a:r>
                        <a:rPr lang="en-GB" sz="1100" u="none" strike="noStrike" dirty="0">
                          <a:solidFill>
                            <a:schemeClr val="bg1"/>
                          </a:solidFill>
                          <a:effectLst/>
                        </a:rPr>
                        <a:t>current (A)</a:t>
                      </a:r>
                      <a:endParaRPr lang="en-GB" sz="1100" b="0" i="0" u="none" strike="noStrike" dirty="0">
                        <a:solidFill>
                          <a:schemeClr val="bg1"/>
                        </a:solidFill>
                        <a:effectLst/>
                        <a:latin typeface="Aptos Narrow" panose="020B0004020202020204" pitchFamily="34" charset="0"/>
                      </a:endParaRPr>
                    </a:p>
                  </a:txBody>
                  <a:tcPr marL="7620" marR="7620" marT="7620" marB="0" anchor="b">
                    <a:solidFill>
                      <a:srgbClr val="330066"/>
                    </a:solidFill>
                  </a:tcPr>
                </a:tc>
                <a:extLst>
                  <a:ext uri="{0D108BD9-81ED-4DB2-BD59-A6C34878D82A}">
                    <a16:rowId xmlns:a16="http://schemas.microsoft.com/office/drawing/2014/main" val="881688901"/>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6.5</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1080731488"/>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6.4</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222001297"/>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8.1</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94853674"/>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9.0</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1221868919"/>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9.1</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1390726551"/>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8.4</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3616930353"/>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a:effectLst/>
                        </a:rPr>
                        <a:t>7.0</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2268353148"/>
                  </a:ext>
                </a:extLst>
              </a:tr>
              <a:tr h="182880">
                <a:tc>
                  <a:txBody>
                    <a:bodyPr/>
                    <a:lstStyle/>
                    <a:p>
                      <a:pPr algn="r" fontAlgn="b"/>
                      <a:r>
                        <a:rPr lang="en-GB" sz="1100" u="none" strike="noStrike">
                          <a:effectLst/>
                        </a:rPr>
                        <a:t>2.9</a:t>
                      </a:r>
                      <a:endParaRPr lang="en-GB" sz="1100" b="0" i="0" u="none" strike="noStrike">
                        <a:solidFill>
                          <a:srgbClr val="000000"/>
                        </a:solidFill>
                        <a:effectLst/>
                        <a:latin typeface="Aptos Narrow" panose="020B0004020202020204" pitchFamily="34" charset="0"/>
                      </a:endParaRPr>
                    </a:p>
                  </a:txBody>
                  <a:tcPr marL="7620" marR="7620" marT="7620" marB="0" anchor="b">
                    <a:solidFill>
                      <a:srgbClr val="D9D9D9"/>
                    </a:solidFill>
                  </a:tcPr>
                </a:tc>
                <a:tc>
                  <a:txBody>
                    <a:bodyPr/>
                    <a:lstStyle/>
                    <a:p>
                      <a:pPr algn="r" fontAlgn="b"/>
                      <a:r>
                        <a:rPr lang="en-GB" sz="1100" u="none" strike="noStrike" dirty="0">
                          <a:effectLst/>
                        </a:rPr>
                        <a:t>9.1</a:t>
                      </a:r>
                      <a:endParaRPr lang="en-GB" sz="1100" b="0" i="0" u="none" strike="noStrike" dirty="0">
                        <a:solidFill>
                          <a:srgbClr val="000000"/>
                        </a:solidFill>
                        <a:effectLst/>
                        <a:latin typeface="Aptos Narrow" panose="020B0004020202020204" pitchFamily="34" charset="0"/>
                      </a:endParaRPr>
                    </a:p>
                  </a:txBody>
                  <a:tcPr marL="7620" marR="7620" marT="7620" marB="0" anchor="b">
                    <a:solidFill>
                      <a:srgbClr val="D9D9D9"/>
                    </a:solidFill>
                  </a:tcPr>
                </a:tc>
                <a:extLst>
                  <a:ext uri="{0D108BD9-81ED-4DB2-BD59-A6C34878D82A}">
                    <a16:rowId xmlns:a16="http://schemas.microsoft.com/office/drawing/2014/main" val="1073443796"/>
                  </a:ext>
                </a:extLst>
              </a:tr>
            </a:tbl>
          </a:graphicData>
        </a:graphic>
      </p:graphicFrame>
    </p:spTree>
    <p:extLst>
      <p:ext uri="{BB962C8B-B14F-4D97-AF65-F5344CB8AC3E}">
        <p14:creationId xmlns:p14="http://schemas.microsoft.com/office/powerpoint/2010/main" val="45764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F9FA2E-B594-BA69-7825-68FBB5252807}"/>
              </a:ext>
            </a:extLst>
          </p:cNvPr>
          <p:cNvSpPr/>
          <p:nvPr/>
        </p:nvSpPr>
        <p:spPr>
          <a:xfrm>
            <a:off x="0" y="9467"/>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Image result for loughborough university logo">
            <a:extLst>
              <a:ext uri="{FF2B5EF4-FFF2-40B4-BE49-F238E27FC236}">
                <a16:creationId xmlns:a16="http://schemas.microsoft.com/office/drawing/2014/main" id="{0049B8F9-0542-95A1-0759-5C3D636F1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547C5B3-9EEA-5DEB-AA0B-1331B2F1710D}"/>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475565" y="-77191"/>
            <a:ext cx="10515600" cy="1325563"/>
          </a:xfrm>
        </p:spPr>
        <p:txBody>
          <a:bodyPr>
            <a:normAutofit/>
          </a:bodyPr>
          <a:lstStyle/>
          <a:p>
            <a:r>
              <a:rPr lang="en-GB" sz="4000" b="1" dirty="0">
                <a:solidFill>
                  <a:schemeClr val="bg1"/>
                </a:solidFill>
                <a:latin typeface="Arial" panose="020B0604020202020204" pitchFamily="34" charset="0"/>
                <a:cs typeface="Arial" panose="020B0604020202020204" pitchFamily="34" charset="0"/>
              </a:rPr>
              <a:t>Electrolysis of 20 cell string</a:t>
            </a:r>
          </a:p>
        </p:txBody>
      </p:sp>
      <p:pic>
        <p:nvPicPr>
          <p:cNvPr id="10" name="Picture 9" descr="A group of blue and green batteries&#10;&#10;Description automatically generated">
            <a:extLst>
              <a:ext uri="{FF2B5EF4-FFF2-40B4-BE49-F238E27FC236}">
                <a16:creationId xmlns:a16="http://schemas.microsoft.com/office/drawing/2014/main" id="{462EE558-2120-FCC1-65BD-DF477B84C9A1}"/>
              </a:ext>
            </a:extLst>
          </p:cNvPr>
          <p:cNvPicPr>
            <a:picLocks noChangeAspect="1"/>
          </p:cNvPicPr>
          <p:nvPr/>
        </p:nvPicPr>
        <p:blipFill rotWithShape="1">
          <a:blip r:embed="rId5">
            <a:extLst>
              <a:ext uri="{28A0092B-C50C-407E-A947-70E740481C1C}">
                <a14:useLocalDpi xmlns:a14="http://schemas.microsoft.com/office/drawing/2010/main" val="0"/>
              </a:ext>
            </a:extLst>
          </a:blip>
          <a:srcRect t="31739"/>
          <a:stretch/>
        </p:blipFill>
        <p:spPr>
          <a:xfrm>
            <a:off x="591526" y="1427069"/>
            <a:ext cx="5143500" cy="4681371"/>
          </a:xfrm>
          <a:prstGeom prst="rect">
            <a:avLst/>
          </a:prstGeom>
        </p:spPr>
      </p:pic>
      <p:graphicFrame>
        <p:nvGraphicFramePr>
          <p:cNvPr id="3" name="Chart 2">
            <a:extLst>
              <a:ext uri="{FF2B5EF4-FFF2-40B4-BE49-F238E27FC236}">
                <a16:creationId xmlns:a16="http://schemas.microsoft.com/office/drawing/2014/main" id="{E5EE5EDF-1755-F463-8AFA-211D67A1274C}"/>
              </a:ext>
            </a:extLst>
          </p:cNvPr>
          <p:cNvGraphicFramePr>
            <a:graphicFrameLocks/>
          </p:cNvGraphicFramePr>
          <p:nvPr>
            <p:extLst>
              <p:ext uri="{D42A27DB-BD31-4B8C-83A1-F6EECF244321}">
                <p14:modId xmlns:p14="http://schemas.microsoft.com/office/powerpoint/2010/main" val="1029565579"/>
              </p:ext>
            </p:extLst>
          </p:nvPr>
        </p:nvGraphicFramePr>
        <p:xfrm>
          <a:off x="6096000" y="1734580"/>
          <a:ext cx="5735256" cy="399615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3166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838200" y="589013"/>
            <a:ext cx="10515600" cy="1325563"/>
          </a:xfrm>
        </p:spPr>
        <p:txBody>
          <a:bodyPr>
            <a:normAutofit/>
          </a:bodyPr>
          <a:lstStyle/>
          <a:p>
            <a:r>
              <a:rPr lang="en-GB" sz="3200" b="1" dirty="0">
                <a:latin typeface="Arial" panose="020B0604020202020204" pitchFamily="34" charset="0"/>
                <a:cs typeface="Arial" panose="020B0604020202020204" pitchFamily="34" charset="0"/>
              </a:rPr>
              <a:t>Arrival of the two containers</a:t>
            </a:r>
          </a:p>
        </p:txBody>
      </p:sp>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2CF474E-93BC-22DA-4533-D1F573135F25}"/>
              </a:ext>
            </a:extLst>
          </p:cNvPr>
          <p:cNvSpPr/>
          <p:nvPr/>
        </p:nvSpPr>
        <p:spPr>
          <a:xfrm>
            <a:off x="0" y="0"/>
            <a:ext cx="12192000" cy="894735"/>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loughborough university logo">
            <a:extLst>
              <a:ext uri="{FF2B5EF4-FFF2-40B4-BE49-F238E27FC236}">
                <a16:creationId xmlns:a16="http://schemas.microsoft.com/office/drawing/2014/main" id="{55551A26-5C16-1D06-D1E4-4E3E2A940D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European Union Logo PNG Vector (AI) Free Download">
            <a:extLst>
              <a:ext uri="{FF2B5EF4-FFF2-40B4-BE49-F238E27FC236}">
                <a16:creationId xmlns:a16="http://schemas.microsoft.com/office/drawing/2014/main" id="{F0BF0FFD-0099-6A9B-537F-464F480525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43" y="95169"/>
            <a:ext cx="1043476" cy="6886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44D41D-0523-CC62-483F-9C591BE88D0E}"/>
              </a:ext>
            </a:extLst>
          </p:cNvPr>
          <p:cNvSpPr txBox="1"/>
          <p:nvPr/>
        </p:nvSpPr>
        <p:spPr>
          <a:xfrm>
            <a:off x="1223319" y="69712"/>
            <a:ext cx="2512142" cy="646331"/>
          </a:xfrm>
          <a:prstGeom prst="rect">
            <a:avLst/>
          </a:prstGeom>
          <a:noFill/>
        </p:spPr>
        <p:txBody>
          <a:bodyPr wrap="square" rtlCol="0">
            <a:spAutoFit/>
          </a:bodyPr>
          <a:lstStyle/>
          <a:p>
            <a:r>
              <a:rPr lang="en-GB" b="1">
                <a:solidFill>
                  <a:schemeClr val="bg1"/>
                </a:solidFill>
              </a:rPr>
              <a:t>Co-funded by the European Union</a:t>
            </a:r>
          </a:p>
        </p:txBody>
      </p:sp>
      <p:pic>
        <p:nvPicPr>
          <p:cNvPr id="12" name="Graphic 11">
            <a:extLst>
              <a:ext uri="{FF2B5EF4-FFF2-40B4-BE49-F238E27FC236}">
                <a16:creationId xmlns:a16="http://schemas.microsoft.com/office/drawing/2014/main" id="{AB44B3AC-C90B-C107-2EE4-3A07EA0E03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2652" y="40679"/>
            <a:ext cx="2239701" cy="767898"/>
          </a:xfrm>
          <a:prstGeom prst="rect">
            <a:avLst/>
          </a:prstGeom>
        </p:spPr>
      </p:pic>
      <p:pic>
        <p:nvPicPr>
          <p:cNvPr id="24" name="Picture 23" descr="A blue and yellow shipping container&#10;&#10;Description automatically generated">
            <a:extLst>
              <a:ext uri="{FF2B5EF4-FFF2-40B4-BE49-F238E27FC236}">
                <a16:creationId xmlns:a16="http://schemas.microsoft.com/office/drawing/2014/main" id="{0E6A29F6-3C9C-0112-8FD0-24B3D011C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915" y="1714069"/>
            <a:ext cx="3216670" cy="4288893"/>
          </a:xfrm>
          <a:prstGeom prst="rect">
            <a:avLst/>
          </a:prstGeom>
        </p:spPr>
      </p:pic>
      <p:pic>
        <p:nvPicPr>
          <p:cNvPr id="26" name="Picture 25" descr="A ladder leaning against a blue container&#10;&#10;Description automatically generated">
            <a:extLst>
              <a:ext uri="{FF2B5EF4-FFF2-40B4-BE49-F238E27FC236}">
                <a16:creationId xmlns:a16="http://schemas.microsoft.com/office/drawing/2014/main" id="{1A450AB8-E77E-1503-3116-92735E2B2B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4585" y="1714068"/>
            <a:ext cx="3216670" cy="4288893"/>
          </a:xfrm>
          <a:prstGeom prst="rect">
            <a:avLst/>
          </a:prstGeom>
        </p:spPr>
      </p:pic>
      <p:pic>
        <p:nvPicPr>
          <p:cNvPr id="30" name="Picture 29" descr="A person standing on top of a blue container&#10;&#10;Description automatically generated">
            <a:extLst>
              <a:ext uri="{FF2B5EF4-FFF2-40B4-BE49-F238E27FC236}">
                <a16:creationId xmlns:a16="http://schemas.microsoft.com/office/drawing/2014/main" id="{A5B250C8-4CFF-BA73-51D0-1BC303FDDFF1}"/>
              </a:ext>
            </a:extLst>
          </p:cNvPr>
          <p:cNvPicPr>
            <a:picLocks noChangeAspect="1"/>
          </p:cNvPicPr>
          <p:nvPr/>
        </p:nvPicPr>
        <p:blipFill rotWithShape="1">
          <a:blip r:embed="rId10">
            <a:extLst>
              <a:ext uri="{28A0092B-C50C-407E-A947-70E740481C1C}">
                <a14:useLocalDpi xmlns:a14="http://schemas.microsoft.com/office/drawing/2010/main" val="0"/>
              </a:ext>
            </a:extLst>
          </a:blip>
          <a:srcRect l="5727" r="4544"/>
          <a:stretch/>
        </p:blipFill>
        <p:spPr>
          <a:xfrm>
            <a:off x="387930" y="1714065"/>
            <a:ext cx="2886292" cy="4288892"/>
          </a:xfrm>
          <a:prstGeom prst="rect">
            <a:avLst/>
          </a:prstGeom>
        </p:spPr>
      </p:pic>
      <p:pic>
        <p:nvPicPr>
          <p:cNvPr id="16" name="Picture 15" descr="A group of men walking in a warehouse&#10;&#10;Description automatically generated">
            <a:extLst>
              <a:ext uri="{FF2B5EF4-FFF2-40B4-BE49-F238E27FC236}">
                <a16:creationId xmlns:a16="http://schemas.microsoft.com/office/drawing/2014/main" id="{03AFB25A-97C8-D1DB-5713-86D4BBE45595}"/>
              </a:ext>
            </a:extLst>
          </p:cNvPr>
          <p:cNvPicPr>
            <a:picLocks noChangeAspect="1"/>
          </p:cNvPicPr>
          <p:nvPr/>
        </p:nvPicPr>
        <p:blipFill rotWithShape="1">
          <a:blip r:embed="rId11">
            <a:extLst>
              <a:ext uri="{28A0092B-C50C-407E-A947-70E740481C1C}">
                <a14:useLocalDpi xmlns:a14="http://schemas.microsoft.com/office/drawing/2010/main" val="0"/>
              </a:ext>
            </a:extLst>
          </a:blip>
          <a:srcRect l="13963" r="13759" b="21827"/>
          <a:stretch/>
        </p:blipFill>
        <p:spPr>
          <a:xfrm>
            <a:off x="2743203" y="1714067"/>
            <a:ext cx="2974109" cy="4288893"/>
          </a:xfrm>
          <a:prstGeom prst="rect">
            <a:avLst/>
          </a:prstGeom>
        </p:spPr>
      </p:pic>
    </p:spTree>
    <p:extLst>
      <p:ext uri="{BB962C8B-B14F-4D97-AF65-F5344CB8AC3E}">
        <p14:creationId xmlns:p14="http://schemas.microsoft.com/office/powerpoint/2010/main" val="298714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07D1-186B-1F9E-E8D8-8954FE699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8575B-61BC-7F37-DEC9-B344A5D216C7}"/>
              </a:ext>
            </a:extLst>
          </p:cNvPr>
          <p:cNvSpPr>
            <a:spLocks noGrp="1"/>
          </p:cNvSpPr>
          <p:nvPr>
            <p:ph type="title"/>
          </p:nvPr>
        </p:nvSpPr>
        <p:spPr>
          <a:xfrm>
            <a:off x="701581" y="618204"/>
            <a:ext cx="10515600" cy="1325563"/>
          </a:xfrm>
        </p:spPr>
        <p:txBody>
          <a:bodyPr>
            <a:normAutofit/>
          </a:bodyPr>
          <a:lstStyle/>
          <a:p>
            <a:r>
              <a:rPr lang="en-GB" sz="3200" b="1" dirty="0">
                <a:latin typeface="Arial" panose="020B0604020202020204" pitchFamily="34" charset="0"/>
                <a:cs typeface="Arial" panose="020B0604020202020204" pitchFamily="34" charset="0"/>
              </a:rPr>
              <a:t>Hydrogen storage </a:t>
            </a:r>
          </a:p>
        </p:txBody>
      </p:sp>
      <p:sp>
        <p:nvSpPr>
          <p:cNvPr id="3" name="Content Placeholder 2">
            <a:extLst>
              <a:ext uri="{FF2B5EF4-FFF2-40B4-BE49-F238E27FC236}">
                <a16:creationId xmlns:a16="http://schemas.microsoft.com/office/drawing/2014/main" id="{EA4BBD79-0A3F-7A4D-8122-99659EAD21FC}"/>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B8ECABC-17F3-652B-E972-2EE0210B5091}"/>
              </a:ext>
            </a:extLst>
          </p:cNvPr>
          <p:cNvSpPr/>
          <p:nvPr/>
        </p:nvSpPr>
        <p:spPr>
          <a:xfrm>
            <a:off x="0" y="0"/>
            <a:ext cx="12192000" cy="894735"/>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loughborough university logo">
            <a:extLst>
              <a:ext uri="{FF2B5EF4-FFF2-40B4-BE49-F238E27FC236}">
                <a16:creationId xmlns:a16="http://schemas.microsoft.com/office/drawing/2014/main" id="{CE395275-6334-7CE2-89A7-02CCC54E7D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arge metal cart with red cylinders&#10;&#10;Description automatically generated">
            <a:extLst>
              <a:ext uri="{FF2B5EF4-FFF2-40B4-BE49-F238E27FC236}">
                <a16:creationId xmlns:a16="http://schemas.microsoft.com/office/drawing/2014/main" id="{CCB3E443-A71C-4B3A-22C8-78E77B47E2AA}"/>
              </a:ext>
            </a:extLst>
          </p:cNvPr>
          <p:cNvPicPr>
            <a:picLocks noChangeAspect="1"/>
          </p:cNvPicPr>
          <p:nvPr/>
        </p:nvPicPr>
        <p:blipFill rotWithShape="1">
          <a:blip r:embed="rId5">
            <a:extLst>
              <a:ext uri="{28A0092B-C50C-407E-A947-70E740481C1C}">
                <a14:useLocalDpi xmlns:a14="http://schemas.microsoft.com/office/drawing/2010/main" val="0"/>
              </a:ext>
            </a:extLst>
          </a:blip>
          <a:srcRect t="11835"/>
          <a:stretch/>
        </p:blipFill>
        <p:spPr>
          <a:xfrm>
            <a:off x="347858" y="1868083"/>
            <a:ext cx="3690742" cy="4338610"/>
          </a:xfrm>
          <a:prstGeom prst="rect">
            <a:avLst/>
          </a:prstGeom>
        </p:spPr>
      </p:pic>
      <p:pic>
        <p:nvPicPr>
          <p:cNvPr id="21" name="Picture 20">
            <a:extLst>
              <a:ext uri="{FF2B5EF4-FFF2-40B4-BE49-F238E27FC236}">
                <a16:creationId xmlns:a16="http://schemas.microsoft.com/office/drawing/2014/main" id="{1B86D147-9C36-2A8F-5844-65878A567F00}"/>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6743565" y="1472260"/>
            <a:ext cx="5398957" cy="4917360"/>
          </a:xfrm>
          <a:prstGeom prst="rect">
            <a:avLst/>
          </a:prstGeom>
        </p:spPr>
      </p:pic>
      <p:pic>
        <p:nvPicPr>
          <p:cNvPr id="19" name="Picture 18">
            <a:extLst>
              <a:ext uri="{FF2B5EF4-FFF2-40B4-BE49-F238E27FC236}">
                <a16:creationId xmlns:a16="http://schemas.microsoft.com/office/drawing/2014/main" id="{00347128-F5F2-5DCE-6F02-AB6C002B45B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32" b="93285" l="9972" r="89744">
                        <a14:foregroundMark x1="16524" y1="88969" x2="16524" y2="88969"/>
                        <a14:foregroundMark x1="18234" y1="88010" x2="27066" y2="87050"/>
                        <a14:foregroundMark x1="50997" y1="93285" x2="50997" y2="93285"/>
                      </a14:backgroundRemoval>
                    </a14:imgEffect>
                  </a14:imgLayer>
                </a14:imgProps>
              </a:ext>
            </a:extLst>
          </a:blip>
          <a:stretch>
            <a:fillRect/>
          </a:stretch>
        </p:blipFill>
        <p:spPr>
          <a:xfrm>
            <a:off x="3764677" y="1943767"/>
            <a:ext cx="3367518" cy="4000726"/>
          </a:xfrm>
          <a:prstGeom prst="rect">
            <a:avLst/>
          </a:prstGeom>
        </p:spPr>
      </p:pic>
    </p:spTree>
    <p:extLst>
      <p:ext uri="{BB962C8B-B14F-4D97-AF65-F5344CB8AC3E}">
        <p14:creationId xmlns:p14="http://schemas.microsoft.com/office/powerpoint/2010/main" val="2362561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6E358D-D988-9A3B-1FED-8617FFF291CF}"/>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Image result for loughborough university logo">
            <a:extLst>
              <a:ext uri="{FF2B5EF4-FFF2-40B4-BE49-F238E27FC236}">
                <a16:creationId xmlns:a16="http://schemas.microsoft.com/office/drawing/2014/main" id="{21E2523C-03EF-4773-D31F-A1E93132A2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57C4B4-C61C-5A4D-F646-0BABD392A00A}"/>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E65D6-2F48-5B08-601C-C9E15D02D189}"/>
              </a:ext>
            </a:extLst>
          </p:cNvPr>
          <p:cNvSpPr>
            <a:spLocks noGrp="1"/>
          </p:cNvSpPr>
          <p:nvPr>
            <p:ph type="title"/>
          </p:nvPr>
        </p:nvSpPr>
        <p:spPr>
          <a:xfrm>
            <a:off x="420192" y="419746"/>
            <a:ext cx="8995913" cy="661418"/>
          </a:xfrm>
        </p:spPr>
        <p:txBody>
          <a:bodyPr>
            <a:normAutofit fontScale="90000"/>
          </a:bodyPr>
          <a:lstStyle/>
          <a:p>
            <a:r>
              <a:rPr lang="en-GB">
                <a:solidFill>
                  <a:schemeClr val="bg1"/>
                </a:solidFill>
              </a:rPr>
              <a:t>Meet the team</a:t>
            </a:r>
            <a:br>
              <a:rPr lang="en-GB">
                <a:solidFill>
                  <a:schemeClr val="bg1"/>
                </a:solidFill>
              </a:rPr>
            </a:br>
            <a:endParaRPr lang="en-GB">
              <a:solidFill>
                <a:schemeClr val="bg1"/>
              </a:solidFill>
            </a:endParaRPr>
          </a:p>
        </p:txBody>
      </p:sp>
      <p:pic>
        <p:nvPicPr>
          <p:cNvPr id="4" name="Picture 3">
            <a:extLst>
              <a:ext uri="{FF2B5EF4-FFF2-40B4-BE49-F238E27FC236}">
                <a16:creationId xmlns:a16="http://schemas.microsoft.com/office/drawing/2014/main" id="{EC0EAA0A-8B30-DC3A-7827-D3ABCC92E2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87" y="2372264"/>
            <a:ext cx="11544225" cy="3126644"/>
          </a:xfrm>
          <a:prstGeom prst="rect">
            <a:avLst/>
          </a:prstGeom>
          <a:noFill/>
          <a:ln>
            <a:noFill/>
          </a:ln>
        </p:spPr>
      </p:pic>
    </p:spTree>
    <p:extLst>
      <p:ext uri="{BB962C8B-B14F-4D97-AF65-F5344CB8AC3E}">
        <p14:creationId xmlns:p14="http://schemas.microsoft.com/office/powerpoint/2010/main" val="4262232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CC0F4-91FC-4F4B-8E61-3EBA7831008D}"/>
              </a:ext>
            </a:extLst>
          </p:cNvPr>
          <p:cNvSpPr/>
          <p:nvPr/>
        </p:nvSpPr>
        <p:spPr>
          <a:xfrm>
            <a:off x="0" y="-20819"/>
            <a:ext cx="12192000" cy="4251158"/>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DD178DC-D7FE-46E4-9EC0-5BEA278ECBEB}"/>
              </a:ext>
            </a:extLst>
          </p:cNvPr>
          <p:cNvSpPr/>
          <p:nvPr/>
        </p:nvSpPr>
        <p:spPr>
          <a:xfrm>
            <a:off x="0" y="6754761"/>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4">
            <a:extLst>
              <a:ext uri="{FF2B5EF4-FFF2-40B4-BE49-F238E27FC236}">
                <a16:creationId xmlns:a16="http://schemas.microsoft.com/office/drawing/2014/main" id="{DBAE46EF-BC01-40C3-B93D-F576957A23F4}"/>
              </a:ext>
            </a:extLst>
          </p:cNvPr>
          <p:cNvSpPr txBox="1">
            <a:spLocks/>
          </p:cNvSpPr>
          <p:nvPr/>
        </p:nvSpPr>
        <p:spPr>
          <a:xfrm>
            <a:off x="110693" y="-509722"/>
            <a:ext cx="11849167" cy="16321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rgbClr val="FFFFFF"/>
                </a:solidFill>
                <a:latin typeface="Arial" panose="020B0604020202020204" pitchFamily="34" charset="0"/>
                <a:cs typeface="Arial" panose="020B0604020202020204" pitchFamily="34" charset="0"/>
              </a:rPr>
              <a:t>Conclusions on Technology</a:t>
            </a:r>
          </a:p>
        </p:txBody>
      </p:sp>
      <p:sp>
        <p:nvSpPr>
          <p:cNvPr id="11" name="Oval 10">
            <a:extLst>
              <a:ext uri="{FF2B5EF4-FFF2-40B4-BE49-F238E27FC236}">
                <a16:creationId xmlns:a16="http://schemas.microsoft.com/office/drawing/2014/main" id="{38845CA7-7065-4993-AD44-EDD78890809E}"/>
              </a:ext>
            </a:extLst>
          </p:cNvPr>
          <p:cNvSpPr/>
          <p:nvPr/>
        </p:nvSpPr>
        <p:spPr>
          <a:xfrm>
            <a:off x="1639140" y="1445350"/>
            <a:ext cx="1556084" cy="14668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8C0B632-95CE-4EE9-B055-059FFF3E865A}"/>
              </a:ext>
            </a:extLst>
          </p:cNvPr>
          <p:cNvSpPr/>
          <p:nvPr/>
        </p:nvSpPr>
        <p:spPr>
          <a:xfrm>
            <a:off x="3900478" y="1445350"/>
            <a:ext cx="1556084" cy="14668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F37062C-FC05-4E19-BEED-A74AE24B9C57}"/>
              </a:ext>
            </a:extLst>
          </p:cNvPr>
          <p:cNvSpPr/>
          <p:nvPr/>
        </p:nvSpPr>
        <p:spPr>
          <a:xfrm>
            <a:off x="6363459" y="1445350"/>
            <a:ext cx="1556084" cy="14668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B281427-031B-437D-91DC-C0ADBCD07EA2}"/>
              </a:ext>
            </a:extLst>
          </p:cNvPr>
          <p:cNvSpPr/>
          <p:nvPr/>
        </p:nvSpPr>
        <p:spPr>
          <a:xfrm>
            <a:off x="8693704" y="1445350"/>
            <a:ext cx="1556084" cy="14668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23382CB-4521-4B8B-8B11-09B3C0ABD274}"/>
              </a:ext>
            </a:extLst>
          </p:cNvPr>
          <p:cNvSpPr/>
          <p:nvPr/>
        </p:nvSpPr>
        <p:spPr>
          <a:xfrm>
            <a:off x="1429814" y="1388164"/>
            <a:ext cx="276504" cy="2636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330066"/>
                </a:solidFill>
              </a:rPr>
              <a:t>1</a:t>
            </a:r>
            <a:endParaRPr lang="en-GB" b="1">
              <a:solidFill>
                <a:srgbClr val="330066"/>
              </a:solidFill>
            </a:endParaRPr>
          </a:p>
        </p:txBody>
      </p:sp>
      <p:sp>
        <p:nvSpPr>
          <p:cNvPr id="23" name="Oval 22">
            <a:extLst>
              <a:ext uri="{FF2B5EF4-FFF2-40B4-BE49-F238E27FC236}">
                <a16:creationId xmlns:a16="http://schemas.microsoft.com/office/drawing/2014/main" id="{85D4B9F7-407D-427C-A9D5-5D17E394A197}"/>
              </a:ext>
            </a:extLst>
          </p:cNvPr>
          <p:cNvSpPr/>
          <p:nvPr/>
        </p:nvSpPr>
        <p:spPr>
          <a:xfrm>
            <a:off x="3710819" y="1388165"/>
            <a:ext cx="276504" cy="2636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330066"/>
                </a:solidFill>
              </a:rPr>
              <a:t>2</a:t>
            </a:r>
            <a:endParaRPr lang="en-GB" b="1">
              <a:solidFill>
                <a:srgbClr val="330066"/>
              </a:solidFill>
            </a:endParaRPr>
          </a:p>
        </p:txBody>
      </p:sp>
      <p:sp>
        <p:nvSpPr>
          <p:cNvPr id="24" name="Oval 23">
            <a:extLst>
              <a:ext uri="{FF2B5EF4-FFF2-40B4-BE49-F238E27FC236}">
                <a16:creationId xmlns:a16="http://schemas.microsoft.com/office/drawing/2014/main" id="{21EFD218-9D29-4265-A7FB-EBEC20F4E228}"/>
              </a:ext>
            </a:extLst>
          </p:cNvPr>
          <p:cNvSpPr/>
          <p:nvPr/>
        </p:nvSpPr>
        <p:spPr>
          <a:xfrm>
            <a:off x="6176645" y="1388166"/>
            <a:ext cx="276504" cy="2636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330066"/>
                </a:solidFill>
              </a:rPr>
              <a:t>3</a:t>
            </a:r>
            <a:endParaRPr lang="en-GB" b="1">
              <a:solidFill>
                <a:srgbClr val="330066"/>
              </a:solidFill>
            </a:endParaRPr>
          </a:p>
        </p:txBody>
      </p:sp>
      <p:sp>
        <p:nvSpPr>
          <p:cNvPr id="25" name="Oval 24">
            <a:extLst>
              <a:ext uri="{FF2B5EF4-FFF2-40B4-BE49-F238E27FC236}">
                <a16:creationId xmlns:a16="http://schemas.microsoft.com/office/drawing/2014/main" id="{2F8117B4-D03B-4C94-8F4A-B71635625E97}"/>
              </a:ext>
            </a:extLst>
          </p:cNvPr>
          <p:cNvSpPr/>
          <p:nvPr/>
        </p:nvSpPr>
        <p:spPr>
          <a:xfrm>
            <a:off x="8503964" y="1388166"/>
            <a:ext cx="276504" cy="2636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330066"/>
                </a:solidFill>
              </a:rPr>
              <a:t>4</a:t>
            </a:r>
            <a:endParaRPr lang="en-GB" b="1">
              <a:solidFill>
                <a:srgbClr val="330066"/>
              </a:solidFill>
            </a:endParaRPr>
          </a:p>
        </p:txBody>
      </p:sp>
      <p:sp>
        <p:nvSpPr>
          <p:cNvPr id="13" name="TextBox 12">
            <a:extLst>
              <a:ext uri="{FF2B5EF4-FFF2-40B4-BE49-F238E27FC236}">
                <a16:creationId xmlns:a16="http://schemas.microsoft.com/office/drawing/2014/main" id="{15900EBB-2485-464C-8E91-019B90B12170}"/>
              </a:ext>
            </a:extLst>
          </p:cNvPr>
          <p:cNvSpPr txBox="1"/>
          <p:nvPr/>
        </p:nvSpPr>
        <p:spPr>
          <a:xfrm>
            <a:off x="1163664" y="3061213"/>
            <a:ext cx="3652263" cy="338554"/>
          </a:xfrm>
          <a:prstGeom prst="rect">
            <a:avLst/>
          </a:prstGeom>
          <a:noFill/>
        </p:spPr>
        <p:txBody>
          <a:bodyPr wrap="square" rtlCol="0">
            <a:spAutoFit/>
          </a:bodyPr>
          <a:lstStyle/>
          <a:p>
            <a:r>
              <a:rPr lang="en-US" sz="1600" b="1">
                <a:solidFill>
                  <a:srgbClr val="FFFFFF"/>
                </a:solidFill>
                <a:latin typeface="Arial" panose="020B0604020202020204" pitchFamily="34" charset="0"/>
                <a:cs typeface="Arial" panose="020B0604020202020204" pitchFamily="34" charset="0"/>
              </a:rPr>
              <a:t>    Battery technology</a:t>
            </a:r>
            <a:endParaRPr lang="en-GB" sz="1600" b="1">
              <a:solidFill>
                <a:srgbClr val="FFFF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4691B5A-8FDC-45F7-B2B8-3F826C99A69B}"/>
              </a:ext>
            </a:extLst>
          </p:cNvPr>
          <p:cNvSpPr txBox="1"/>
          <p:nvPr/>
        </p:nvSpPr>
        <p:spPr>
          <a:xfrm>
            <a:off x="542611" y="4383324"/>
            <a:ext cx="11417249" cy="2554545"/>
          </a:xfrm>
          <a:prstGeom prst="rect">
            <a:avLst/>
          </a:prstGeom>
          <a:noFill/>
        </p:spPr>
        <p:txBody>
          <a:bodyPr wrap="square" numCol="2" rtlCol="0">
            <a:spAutoFit/>
          </a:bodyPr>
          <a:lstStyle/>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Battery technology</a:t>
            </a:r>
            <a:r>
              <a:rPr lang="en-US" sz="1600" b="1">
                <a:solidFill>
                  <a:schemeClr val="tx1"/>
                </a:solidFill>
                <a:latin typeface="Arial" panose="020B0604020202020204" pitchFamily="34" charset="0"/>
                <a:cs typeface="Arial" panose="020B0604020202020204" pitchFamily="34" charset="0"/>
              </a:rPr>
              <a:t>: </a:t>
            </a:r>
            <a:r>
              <a:rPr lang="en-GB" sz="1600">
                <a:solidFill>
                  <a:schemeClr val="tx1"/>
                </a:solidFill>
                <a:latin typeface="Arial" panose="020B0604020202020204" pitchFamily="34" charset="0"/>
                <a:cs typeface="Arial" panose="020B0604020202020204" pitchFamily="34" charset="0"/>
              </a:rPr>
              <a:t>Using lead acid battery technology we have successfully develop a combined battery and electrolyser.</a:t>
            </a:r>
          </a:p>
          <a:p>
            <a:pPr marL="285750" indent="-285750">
              <a:buFont typeface="Arial" panose="020B0604020202020204" pitchFamily="34" charset="0"/>
              <a:buChar char="•"/>
            </a:pPr>
            <a:endParaRPr lang="en-US" sz="16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Green H</a:t>
            </a:r>
            <a:r>
              <a:rPr lang="en-US" sz="1600" b="1" baseline="-25000">
                <a:latin typeface="Arial" panose="020B0604020202020204" pitchFamily="34" charset="0"/>
                <a:cs typeface="Arial" panose="020B0604020202020204" pitchFamily="34" charset="0"/>
              </a:rPr>
              <a:t>2</a:t>
            </a:r>
            <a:r>
              <a:rPr lang="en-US" sz="1600" b="1">
                <a:solidFill>
                  <a:schemeClr val="tx1"/>
                </a:solidFill>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excess renewable energy can be used to generate water via electrolysis when over charging the battery cell.</a:t>
            </a:r>
          </a:p>
          <a:p>
            <a:endParaRPr lang="en-US" sz="1600">
              <a:solidFill>
                <a:schemeClr val="tx1"/>
              </a:solidFill>
              <a:latin typeface="Arial" panose="020B0604020202020204" pitchFamily="34" charset="0"/>
              <a:cs typeface="Arial" panose="020B0604020202020204" pitchFamily="34" charset="0"/>
            </a:endParaRPr>
          </a:p>
          <a:p>
            <a:endParaRPr lang="en-US" sz="1600">
              <a:solidFill>
                <a:schemeClr val="tx1"/>
              </a:solidFill>
              <a:latin typeface="Arial" panose="020B0604020202020204" pitchFamily="34" charset="0"/>
              <a:cs typeface="Arial" panose="020B0604020202020204" pitchFamily="34" charset="0"/>
            </a:endParaRPr>
          </a:p>
          <a:p>
            <a:endParaRPr lang="en-US" sz="16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Manufacture</a:t>
            </a:r>
            <a:r>
              <a:rPr lang="en-US" sz="1600">
                <a:solidFill>
                  <a:schemeClr val="tx1"/>
                </a:solidFill>
                <a:latin typeface="Arial" panose="020B0604020202020204" pitchFamily="34" charset="0"/>
                <a:cs typeface="Arial" panose="020B0604020202020204" pitchFamily="34" charset="0"/>
              </a:rPr>
              <a:t>:</a:t>
            </a:r>
            <a:r>
              <a:rPr lang="en-US" sz="1600" b="1">
                <a:solidFill>
                  <a:schemeClr val="tx1"/>
                </a:solidFill>
                <a:latin typeface="Arial" panose="020B0604020202020204" pitchFamily="34" charset="0"/>
                <a:cs typeface="Arial" panose="020B0604020202020204" pitchFamily="34" charset="0"/>
              </a:rPr>
              <a:t> </a:t>
            </a:r>
            <a:r>
              <a:rPr lang="en-GB" sz="1600">
                <a:solidFill>
                  <a:schemeClr val="tx1"/>
                </a:solidFill>
                <a:latin typeface="Arial" panose="020B0604020202020204" pitchFamily="34" charset="0"/>
                <a:cs typeface="Arial" panose="020B0604020202020204" pitchFamily="34" charset="0"/>
              </a:rPr>
              <a:t>We have developed the combine battery and electrolyser cell design from lab scale to full scale, using off the shelf and bespoke 3D printed parts.</a:t>
            </a:r>
          </a:p>
          <a:p>
            <a:pPr marL="285750" indent="-285750">
              <a:buFont typeface="Arial" panose="020B0604020202020204" pitchFamily="34" charset="0"/>
              <a:buChar char="•"/>
            </a:pPr>
            <a:endParaRPr lang="en-US" sz="16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solidFill>
                  <a:schemeClr val="tx1"/>
                </a:solidFill>
                <a:latin typeface="Arial" panose="020B0604020202020204" pitchFamily="34" charset="0"/>
                <a:cs typeface="Arial" panose="020B0604020202020204" pitchFamily="34" charset="0"/>
              </a:rPr>
              <a:t>Pilot scale: </a:t>
            </a:r>
            <a:r>
              <a:rPr lang="en-US" sz="1600">
                <a:solidFill>
                  <a:schemeClr val="tx1"/>
                </a:solidFill>
                <a:latin typeface="Arial" panose="020B0604020202020204" pitchFamily="34" charset="0"/>
                <a:cs typeface="Arial" panose="020B0604020202020204" pitchFamily="34" charset="0"/>
              </a:rPr>
              <a:t>We are now in the process of manufacturing the next 22 cells for testing, before deploying 168 cells in Zambia and the Ivory Coast.</a:t>
            </a:r>
            <a:endParaRPr lang="en-GB" sz="16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868F2FA-C7AA-4CF9-8324-DF6AC4814FA4}"/>
              </a:ext>
            </a:extLst>
          </p:cNvPr>
          <p:cNvSpPr txBox="1"/>
          <p:nvPr/>
        </p:nvSpPr>
        <p:spPr>
          <a:xfrm>
            <a:off x="6677832" y="3062443"/>
            <a:ext cx="3652263" cy="338554"/>
          </a:xfrm>
          <a:prstGeom prst="rect">
            <a:avLst/>
          </a:prstGeom>
          <a:noFill/>
        </p:spPr>
        <p:txBody>
          <a:bodyPr wrap="square" rtlCol="0">
            <a:spAutoFit/>
          </a:bodyPr>
          <a:lstStyle/>
          <a:p>
            <a:r>
              <a:rPr lang="en-US" sz="1600" b="1">
                <a:solidFill>
                  <a:srgbClr val="FFFFFF"/>
                </a:solidFill>
                <a:latin typeface="Arial" panose="020B0604020202020204" pitchFamily="34" charset="0"/>
                <a:cs typeface="Arial" panose="020B0604020202020204" pitchFamily="34" charset="0"/>
              </a:rPr>
              <a:t>  </a:t>
            </a:r>
            <a:endParaRPr lang="en-GB" sz="1600" b="1">
              <a:solidFill>
                <a:srgbClr val="FFFF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9E3758B-DC67-D53D-70FE-B19741087A3C}"/>
              </a:ext>
            </a:extLst>
          </p:cNvPr>
          <p:cNvSpPr txBox="1"/>
          <p:nvPr/>
        </p:nvSpPr>
        <p:spPr>
          <a:xfrm>
            <a:off x="4209144" y="3061213"/>
            <a:ext cx="3652263" cy="584775"/>
          </a:xfrm>
          <a:prstGeom prst="rect">
            <a:avLst/>
          </a:prstGeom>
          <a:noFill/>
        </p:spPr>
        <p:txBody>
          <a:bodyPr wrap="square" rtlCol="0">
            <a:spAutoFit/>
          </a:bodyPr>
          <a:lstStyle/>
          <a:p>
            <a:r>
              <a:rPr lang="en-US" sz="1600" b="1">
                <a:solidFill>
                  <a:srgbClr val="FFFFFF"/>
                </a:solidFill>
                <a:latin typeface="Arial" panose="020B0604020202020204" pitchFamily="34" charset="0"/>
                <a:cs typeface="Arial" panose="020B0604020202020204" pitchFamily="34" charset="0"/>
              </a:rPr>
              <a:t>Green H</a:t>
            </a:r>
            <a:r>
              <a:rPr lang="en-US" sz="1600" b="1" baseline="-25000">
                <a:solidFill>
                  <a:srgbClr val="FFFFFF"/>
                </a:solidFill>
                <a:latin typeface="Arial" panose="020B0604020202020204" pitchFamily="34" charset="0"/>
                <a:cs typeface="Arial" panose="020B0604020202020204" pitchFamily="34" charset="0"/>
              </a:rPr>
              <a:t>2</a:t>
            </a:r>
            <a:r>
              <a:rPr lang="en-US" sz="1600" b="1">
                <a:solidFill>
                  <a:srgbClr val="FFFFFF"/>
                </a:solidFill>
                <a:latin typeface="Arial" panose="020B0604020202020204" pitchFamily="34" charset="0"/>
                <a:cs typeface="Arial" panose="020B0604020202020204" pitchFamily="34" charset="0"/>
              </a:rPr>
              <a:t>  </a:t>
            </a:r>
          </a:p>
          <a:p>
            <a:r>
              <a:rPr lang="en-US" sz="1600" b="1">
                <a:solidFill>
                  <a:srgbClr val="FFFFFF"/>
                </a:solidFill>
                <a:latin typeface="Arial" panose="020B0604020202020204" pitchFamily="34" charset="0"/>
                <a:cs typeface="Arial" panose="020B0604020202020204" pitchFamily="34" charset="0"/>
              </a:rPr>
              <a:t> </a:t>
            </a:r>
            <a:endParaRPr lang="en-GB" sz="1600" b="1">
              <a:solidFill>
                <a:srgbClr val="FFFFF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ADA9F96-46FF-3696-C1D6-52AA0131619D}"/>
              </a:ext>
            </a:extLst>
          </p:cNvPr>
          <p:cNvSpPr txBox="1"/>
          <p:nvPr/>
        </p:nvSpPr>
        <p:spPr>
          <a:xfrm>
            <a:off x="8918591" y="3061213"/>
            <a:ext cx="3652263" cy="338554"/>
          </a:xfrm>
          <a:prstGeom prst="rect">
            <a:avLst/>
          </a:prstGeom>
          <a:noFill/>
        </p:spPr>
        <p:txBody>
          <a:bodyPr wrap="square" rtlCol="0">
            <a:spAutoFit/>
          </a:bodyPr>
          <a:lstStyle/>
          <a:p>
            <a:r>
              <a:rPr lang="en-US" sz="1600" b="1">
                <a:solidFill>
                  <a:srgbClr val="FFFFFF"/>
                </a:solidFill>
                <a:latin typeface="Arial" panose="020B0604020202020204" pitchFamily="34" charset="0"/>
                <a:cs typeface="Arial" panose="020B0604020202020204" pitchFamily="34" charset="0"/>
              </a:rPr>
              <a:t>Pilot scale </a:t>
            </a:r>
            <a:endParaRPr lang="en-GB" sz="1600" b="1">
              <a:solidFill>
                <a:srgbClr val="FFFFFF"/>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FA5C23E-9552-8FF0-491F-8C12EFA13D11}"/>
              </a:ext>
            </a:extLst>
          </p:cNvPr>
          <p:cNvSpPr/>
          <p:nvPr/>
        </p:nvSpPr>
        <p:spPr>
          <a:xfrm>
            <a:off x="8693704" y="1445350"/>
            <a:ext cx="1556084" cy="14668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56CEDA6-17DB-FA98-E3B0-240CB8F6B802}"/>
              </a:ext>
            </a:extLst>
          </p:cNvPr>
          <p:cNvSpPr txBox="1"/>
          <p:nvPr/>
        </p:nvSpPr>
        <p:spPr>
          <a:xfrm>
            <a:off x="6527879" y="3061213"/>
            <a:ext cx="3652263" cy="338554"/>
          </a:xfrm>
          <a:prstGeom prst="rect">
            <a:avLst/>
          </a:prstGeom>
          <a:noFill/>
        </p:spPr>
        <p:txBody>
          <a:bodyPr wrap="square" rtlCol="0">
            <a:spAutoFit/>
          </a:bodyPr>
          <a:lstStyle/>
          <a:p>
            <a:r>
              <a:rPr lang="en-US" sz="1600" b="1">
                <a:solidFill>
                  <a:srgbClr val="FFFFFF"/>
                </a:solidFill>
                <a:latin typeface="Arial" panose="020B0604020202020204" pitchFamily="34" charset="0"/>
                <a:cs typeface="Arial" panose="020B0604020202020204" pitchFamily="34" charset="0"/>
              </a:rPr>
              <a:t>Manufacture </a:t>
            </a:r>
            <a:endParaRPr lang="en-GB" sz="1600" b="1">
              <a:solidFill>
                <a:srgbClr val="FFFFFF"/>
              </a:solidFill>
              <a:latin typeface="Arial" panose="020B0604020202020204" pitchFamily="34" charset="0"/>
              <a:cs typeface="Arial" panose="020B0604020202020204" pitchFamily="34" charset="0"/>
            </a:endParaRPr>
          </a:p>
        </p:txBody>
      </p:sp>
      <p:pic>
        <p:nvPicPr>
          <p:cNvPr id="30" name="Graphic 29" descr="Battery charging with solid fill">
            <a:extLst>
              <a:ext uri="{FF2B5EF4-FFF2-40B4-BE49-F238E27FC236}">
                <a16:creationId xmlns:a16="http://schemas.microsoft.com/office/drawing/2014/main" id="{C7FEF878-B612-A606-58F8-A1665BD416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7374" y="1752406"/>
            <a:ext cx="914400" cy="914400"/>
          </a:xfrm>
          <a:prstGeom prst="rect">
            <a:avLst/>
          </a:prstGeom>
        </p:spPr>
      </p:pic>
      <p:sp>
        <p:nvSpPr>
          <p:cNvPr id="31" name="TextBox 30">
            <a:extLst>
              <a:ext uri="{FF2B5EF4-FFF2-40B4-BE49-F238E27FC236}">
                <a16:creationId xmlns:a16="http://schemas.microsoft.com/office/drawing/2014/main" id="{150C4A35-8DC3-CA31-8C10-66DC3847023F}"/>
              </a:ext>
            </a:extLst>
          </p:cNvPr>
          <p:cNvSpPr txBox="1"/>
          <p:nvPr/>
        </p:nvSpPr>
        <p:spPr>
          <a:xfrm>
            <a:off x="4310743" y="1740714"/>
            <a:ext cx="827314" cy="830997"/>
          </a:xfrm>
          <a:prstGeom prst="rect">
            <a:avLst/>
          </a:prstGeom>
          <a:noFill/>
        </p:spPr>
        <p:txBody>
          <a:bodyPr wrap="square" rtlCol="0">
            <a:spAutoFit/>
          </a:bodyPr>
          <a:lstStyle/>
          <a:p>
            <a:r>
              <a:rPr lang="en-GB" sz="4800" b="1">
                <a:solidFill>
                  <a:schemeClr val="bg1"/>
                </a:solidFill>
              </a:rPr>
              <a:t>H</a:t>
            </a:r>
            <a:r>
              <a:rPr lang="en-GB" sz="4800" b="1" baseline="-25000">
                <a:solidFill>
                  <a:schemeClr val="bg1"/>
                </a:solidFill>
              </a:rPr>
              <a:t>2</a:t>
            </a:r>
            <a:endParaRPr lang="en-GB" sz="4800" b="1">
              <a:solidFill>
                <a:schemeClr val="bg1"/>
              </a:solidFill>
            </a:endParaRPr>
          </a:p>
        </p:txBody>
      </p:sp>
      <p:pic>
        <p:nvPicPr>
          <p:cNvPr id="3076" name="Picture 4">
            <a:extLst>
              <a:ext uri="{FF2B5EF4-FFF2-40B4-BE49-F238E27FC236}">
                <a16:creationId xmlns:a16="http://schemas.microsoft.com/office/drawing/2014/main" id="{D40666DE-6105-6ACC-A9F2-4F52A276E40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18549" y="1740714"/>
            <a:ext cx="896749" cy="8967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tus up - User Interface &amp; Gesture Icons">
            <a:extLst>
              <a:ext uri="{FF2B5EF4-FFF2-40B4-BE49-F238E27FC236}">
                <a16:creationId xmlns:a16="http://schemas.microsoft.com/office/drawing/2014/main" id="{8DCA4B37-9316-85D4-39A5-0F72821821C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18591" y="1630515"/>
            <a:ext cx="1104424" cy="110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29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5B0193D-594A-ACC8-DA38-654C52607C2E}"/>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652334" y="1767122"/>
            <a:ext cx="8740589" cy="5333573"/>
          </a:xfrm>
          <a:ln>
            <a:noFill/>
          </a:ln>
        </p:spPr>
        <p:txBody>
          <a:bodyPr>
            <a:normAutofit/>
          </a:bodyPr>
          <a:lstStyle/>
          <a:p>
            <a:pPr>
              <a:lnSpc>
                <a:spcPct val="110000"/>
              </a:lnSpc>
            </a:pPr>
            <a:r>
              <a:rPr lang="en-GB" sz="2000">
                <a:latin typeface="Arial" panose="020B0604020202020204" pitchFamily="34" charset="0"/>
                <a:cs typeface="Arial" panose="020B0604020202020204" pitchFamily="34" charset="0"/>
              </a:rPr>
              <a:t>Introduction – current green hydrogen production – is a rethink needed?</a:t>
            </a:r>
          </a:p>
          <a:p>
            <a:pPr>
              <a:lnSpc>
                <a:spcPct val="110000"/>
              </a:lnSpc>
            </a:pPr>
            <a:r>
              <a:rPr lang="en-GB" sz="2000">
                <a:latin typeface="Arial" panose="020B0604020202020204" pitchFamily="34" charset="0"/>
                <a:cs typeface="Arial" panose="020B0604020202020204" pitchFamily="34" charset="0"/>
              </a:rPr>
              <a:t>Combined Battery Electrolyser – what they are and how they work?</a:t>
            </a:r>
          </a:p>
          <a:p>
            <a:pPr>
              <a:lnSpc>
                <a:spcPct val="110000"/>
              </a:lnSpc>
            </a:pPr>
            <a:r>
              <a:rPr lang="en-GB" sz="2000">
                <a:latin typeface="Arial" panose="020B0604020202020204" pitchFamily="34" charset="0"/>
                <a:cs typeface="Arial" panose="020B0604020202020204" pitchFamily="34" charset="0"/>
              </a:rPr>
              <a:t>Application – where could a battery-electrolyser be used?</a:t>
            </a:r>
          </a:p>
          <a:p>
            <a:pPr>
              <a:lnSpc>
                <a:spcPct val="110000"/>
              </a:lnSpc>
            </a:pPr>
            <a:r>
              <a:rPr lang="en-GB" sz="2000">
                <a:latin typeface="Arial" panose="020B0604020202020204" pitchFamily="34" charset="0"/>
                <a:cs typeface="Arial" panose="020B0604020202020204" pitchFamily="34" charset="0"/>
              </a:rPr>
              <a:t>Technology development to date</a:t>
            </a:r>
          </a:p>
          <a:p>
            <a:pPr>
              <a:lnSpc>
                <a:spcPct val="110000"/>
              </a:lnSpc>
            </a:pPr>
            <a:r>
              <a:rPr lang="en-GB" sz="2000">
                <a:latin typeface="Arial" panose="020B0604020202020204" pitchFamily="34" charset="0"/>
                <a:cs typeface="Arial" panose="020B0604020202020204" pitchFamily="34" charset="0"/>
              </a:rPr>
              <a:t>Conclusion – future plans</a:t>
            </a:r>
          </a:p>
          <a:p>
            <a:pPr>
              <a:lnSpc>
                <a:spcPct val="110000"/>
              </a:lnSpc>
            </a:pPr>
            <a:endParaRPr lang="en-GB" sz="2000">
              <a:latin typeface="Arial" panose="020B0604020202020204" pitchFamily="34" charset="0"/>
              <a:cs typeface="Arial" panose="020B0604020202020204" pitchFamily="34" charset="0"/>
            </a:endParaRPr>
          </a:p>
          <a:p>
            <a:pPr>
              <a:lnSpc>
                <a:spcPct val="110000"/>
              </a:lnSpc>
            </a:pPr>
            <a:endParaRPr lang="en-GB" sz="1400">
              <a:latin typeface="Arial" panose="020B0604020202020204" pitchFamily="34" charset="0"/>
              <a:cs typeface="Arial" panose="020B0604020202020204" pitchFamily="34" charset="0"/>
            </a:endParaRPr>
          </a:p>
          <a:p>
            <a:pPr marL="0" indent="0">
              <a:lnSpc>
                <a:spcPct val="110000"/>
              </a:lnSpc>
              <a:buNone/>
            </a:pPr>
            <a:endParaRPr lang="en-GB" sz="2000">
              <a:latin typeface="Arial" panose="020B0604020202020204" pitchFamily="34" charset="0"/>
              <a:cs typeface="Arial" panose="020B0604020202020204" pitchFamily="34" charset="0"/>
            </a:endParaRPr>
          </a:p>
        </p:txBody>
      </p:sp>
      <p:pic>
        <p:nvPicPr>
          <p:cNvPr id="9" name="Picture 8" descr="Image result for loughborough university logo">
            <a:extLst>
              <a:ext uri="{FF2B5EF4-FFF2-40B4-BE49-F238E27FC236}">
                <a16:creationId xmlns:a16="http://schemas.microsoft.com/office/drawing/2014/main" id="{55551A26-5C16-1D06-D1E4-4E3E2A940D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9363234-10B5-0609-D064-DAC6D106C6D6}"/>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E451D34-F12F-0CB5-14B4-4C8126A27095}"/>
              </a:ext>
            </a:extLst>
          </p:cNvPr>
          <p:cNvSpPr txBox="1"/>
          <p:nvPr/>
        </p:nvSpPr>
        <p:spPr>
          <a:xfrm>
            <a:off x="730156" y="186849"/>
            <a:ext cx="6094378" cy="707886"/>
          </a:xfrm>
          <a:prstGeom prst="rect">
            <a:avLst/>
          </a:prstGeom>
          <a:noFill/>
        </p:spPr>
        <p:txBody>
          <a:bodyPr wrap="square">
            <a:spAutoFit/>
          </a:bodyPr>
          <a:lstStyle/>
          <a:p>
            <a:r>
              <a:rPr lang="en-GB" sz="4000" b="1">
                <a:solidFill>
                  <a:schemeClr val="bg1"/>
                </a:solidFill>
                <a:latin typeface="Arial" panose="020B0604020202020204" pitchFamily="34" charset="0"/>
                <a:cs typeface="Arial" panose="020B0604020202020204" pitchFamily="34" charset="0"/>
              </a:rPr>
              <a:t>Contents</a:t>
            </a:r>
            <a:endParaRPr lang="en-GB" sz="400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35871FD-F43B-5009-4A41-9367382EDBFA}"/>
              </a:ext>
            </a:extLst>
          </p:cNvPr>
          <p:cNvGrpSpPr/>
          <p:nvPr/>
        </p:nvGrpSpPr>
        <p:grpSpPr>
          <a:xfrm>
            <a:off x="8733584" y="2890659"/>
            <a:ext cx="2934418" cy="3643179"/>
            <a:chOff x="2616963" y="1778724"/>
            <a:chExt cx="1234957" cy="1481364"/>
          </a:xfrm>
          <a:effectLst>
            <a:outerShdw blurRad="50800" dist="38100" dir="2700000" algn="tl" rotWithShape="0">
              <a:prstClr val="black">
                <a:alpha val="40000"/>
              </a:prstClr>
            </a:outerShdw>
          </a:effectLst>
        </p:grpSpPr>
        <p:sp>
          <p:nvSpPr>
            <p:cNvPr id="5" name="Rectangle 4">
              <a:extLst>
                <a:ext uri="{FF2B5EF4-FFF2-40B4-BE49-F238E27FC236}">
                  <a16:creationId xmlns:a16="http://schemas.microsoft.com/office/drawing/2014/main" id="{74002A87-CD88-B1BE-A4DB-3ED7D3C50ECC}"/>
                </a:ext>
              </a:extLst>
            </p:cNvPr>
            <p:cNvSpPr/>
            <p:nvPr/>
          </p:nvSpPr>
          <p:spPr>
            <a:xfrm>
              <a:off x="2958689" y="2540195"/>
              <a:ext cx="699036" cy="719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15219C5C-196A-3397-F05F-8AB8AA6435E6}"/>
                </a:ext>
              </a:extLst>
            </p:cNvPr>
            <p:cNvCxnSpPr/>
            <p:nvPr/>
          </p:nvCxnSpPr>
          <p:spPr>
            <a:xfrm>
              <a:off x="2958689" y="2706324"/>
              <a:ext cx="699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72F8D46-CB81-91DA-E858-402BD322073E}"/>
                </a:ext>
              </a:extLst>
            </p:cNvPr>
            <p:cNvSpPr/>
            <p:nvPr/>
          </p:nvSpPr>
          <p:spPr>
            <a:xfrm>
              <a:off x="2958688" y="2706324"/>
              <a:ext cx="702701" cy="5537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BEEDF5E-3579-15C6-E2FA-2E33B0A76276}"/>
                </a:ext>
              </a:extLst>
            </p:cNvPr>
            <p:cNvSpPr/>
            <p:nvPr/>
          </p:nvSpPr>
          <p:spPr>
            <a:xfrm>
              <a:off x="3111347" y="2374066"/>
              <a:ext cx="72500" cy="66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1C8C54-2109-DB77-0814-EBCA09CCC2E2}"/>
                </a:ext>
              </a:extLst>
            </p:cNvPr>
            <p:cNvSpPr/>
            <p:nvPr/>
          </p:nvSpPr>
          <p:spPr>
            <a:xfrm>
              <a:off x="3409436" y="2374066"/>
              <a:ext cx="72500" cy="66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DEEEC1A0-4BFE-95CA-958D-CC03AF0D3920}"/>
                </a:ext>
              </a:extLst>
            </p:cNvPr>
            <p:cNvCxnSpPr>
              <a:stCxn id="7" idx="0"/>
              <a:endCxn id="7" idx="2"/>
            </p:cNvCxnSpPr>
            <p:nvPr/>
          </p:nvCxnSpPr>
          <p:spPr>
            <a:xfrm>
              <a:off x="3310039" y="2706324"/>
              <a:ext cx="0" cy="553764"/>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B13AE69-F96B-28FD-6867-B7055A1A8641}"/>
                </a:ext>
              </a:extLst>
            </p:cNvPr>
            <p:cNvSpPr/>
            <p:nvPr/>
          </p:nvSpPr>
          <p:spPr>
            <a:xfrm>
              <a:off x="3467664" y="3131861"/>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DACACB0-A62F-65E9-221E-B4344631100D}"/>
                </a:ext>
              </a:extLst>
            </p:cNvPr>
            <p:cNvSpPr/>
            <p:nvPr/>
          </p:nvSpPr>
          <p:spPr>
            <a:xfrm>
              <a:off x="3562844" y="2955521"/>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99E08305-68F9-D276-2DC5-FB77658F2551}"/>
                </a:ext>
              </a:extLst>
            </p:cNvPr>
            <p:cNvCxnSpPr/>
            <p:nvPr/>
          </p:nvCxnSpPr>
          <p:spPr>
            <a:xfrm flipV="1">
              <a:off x="3591388" y="2263313"/>
              <a:ext cx="0" cy="27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0C4D25-75F7-70E3-DD4F-4EF28D570BF2}"/>
                </a:ext>
              </a:extLst>
            </p:cNvPr>
            <p:cNvCxnSpPr/>
            <p:nvPr/>
          </p:nvCxnSpPr>
          <p:spPr>
            <a:xfrm flipV="1">
              <a:off x="3030572" y="2263313"/>
              <a:ext cx="0" cy="27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70BC60-32C7-7AB5-05DB-119E2E92218E}"/>
                </a:ext>
              </a:extLst>
            </p:cNvPr>
            <p:cNvCxnSpPr/>
            <p:nvPr/>
          </p:nvCxnSpPr>
          <p:spPr>
            <a:xfrm flipH="1">
              <a:off x="3577116" y="2263313"/>
              <a:ext cx="53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A8B99A-F70F-8857-093F-9EDE5A7CEC90}"/>
                </a:ext>
              </a:extLst>
            </p:cNvPr>
            <p:cNvCxnSpPr/>
            <p:nvPr/>
          </p:nvCxnSpPr>
          <p:spPr>
            <a:xfrm flipH="1">
              <a:off x="2991801" y="2269148"/>
              <a:ext cx="53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0AA570E-843F-051E-D328-561B4DFB3C78}"/>
                </a:ext>
              </a:extLst>
            </p:cNvPr>
            <p:cNvSpPr/>
            <p:nvPr/>
          </p:nvSpPr>
          <p:spPr>
            <a:xfrm>
              <a:off x="2892286" y="2152560"/>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1D09367-9D01-0477-28CB-BCA643A2F6C8}"/>
                </a:ext>
              </a:extLst>
            </p:cNvPr>
            <p:cNvSpPr/>
            <p:nvPr/>
          </p:nvSpPr>
          <p:spPr>
            <a:xfrm>
              <a:off x="3823376" y="1846663"/>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DE9986D-38D2-E11A-82C1-7E3DB09A45C1}"/>
                </a:ext>
              </a:extLst>
            </p:cNvPr>
            <p:cNvSpPr/>
            <p:nvPr/>
          </p:nvSpPr>
          <p:spPr>
            <a:xfrm>
              <a:off x="3726728" y="1817139"/>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0A3B9B8-0AF7-1384-EE41-C74C6DC3CD49}"/>
                </a:ext>
              </a:extLst>
            </p:cNvPr>
            <p:cNvSpPr/>
            <p:nvPr/>
          </p:nvSpPr>
          <p:spPr>
            <a:xfrm>
              <a:off x="2958688" y="2204864"/>
              <a:ext cx="702702"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A97B2A2-71A4-32CE-2C7C-AD29C898C6A1}"/>
                </a:ext>
              </a:extLst>
            </p:cNvPr>
            <p:cNvSpPr/>
            <p:nvPr/>
          </p:nvSpPr>
          <p:spPr>
            <a:xfrm>
              <a:off x="2887272" y="2086173"/>
              <a:ext cx="864096" cy="1186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DBCC38-597B-7F12-4063-D93CEA9C5419}"/>
                </a:ext>
              </a:extLst>
            </p:cNvPr>
            <p:cNvSpPr/>
            <p:nvPr/>
          </p:nvSpPr>
          <p:spPr>
            <a:xfrm>
              <a:off x="3059832" y="2034596"/>
              <a:ext cx="14401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DE2E6ED-D35C-2092-BCCA-793DA2FDD16D}"/>
                </a:ext>
              </a:extLst>
            </p:cNvPr>
            <p:cNvSpPr/>
            <p:nvPr/>
          </p:nvSpPr>
          <p:spPr>
            <a:xfrm>
              <a:off x="3391328" y="2040454"/>
              <a:ext cx="144016"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BF4E5AB-70A2-3B7A-EAE5-C8D4522429FE}"/>
                </a:ext>
              </a:extLst>
            </p:cNvPr>
            <p:cNvSpPr/>
            <p:nvPr/>
          </p:nvSpPr>
          <p:spPr>
            <a:xfrm>
              <a:off x="3083706" y="1955494"/>
              <a:ext cx="96267" cy="791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2B51A5F-2500-962B-E74E-5D4D65982CDD}"/>
                </a:ext>
              </a:extLst>
            </p:cNvPr>
            <p:cNvSpPr/>
            <p:nvPr/>
          </p:nvSpPr>
          <p:spPr>
            <a:xfrm>
              <a:off x="3415202" y="1961352"/>
              <a:ext cx="96267" cy="791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37">
              <a:extLst>
                <a:ext uri="{FF2B5EF4-FFF2-40B4-BE49-F238E27FC236}">
                  <a16:creationId xmlns:a16="http://schemas.microsoft.com/office/drawing/2014/main" id="{0D4F6BFC-45E8-E79A-0EE6-5D9EBC09EA7E}"/>
                </a:ext>
              </a:extLst>
            </p:cNvPr>
            <p:cNvSpPr/>
            <p:nvPr/>
          </p:nvSpPr>
          <p:spPr>
            <a:xfrm>
              <a:off x="3158239" y="2228631"/>
              <a:ext cx="304800" cy="316706"/>
            </a:xfrm>
            <a:custGeom>
              <a:avLst/>
              <a:gdLst>
                <a:gd name="connsiteX0" fmla="*/ 0 w 304800"/>
                <a:gd name="connsiteY0" fmla="*/ 180975 h 316706"/>
                <a:gd name="connsiteX1" fmla="*/ 180975 w 304800"/>
                <a:gd name="connsiteY1" fmla="*/ 0 h 316706"/>
                <a:gd name="connsiteX2" fmla="*/ 176212 w 304800"/>
                <a:gd name="connsiteY2" fmla="*/ 135731 h 316706"/>
                <a:gd name="connsiteX3" fmla="*/ 304800 w 304800"/>
                <a:gd name="connsiteY3" fmla="*/ 138112 h 316706"/>
                <a:gd name="connsiteX4" fmla="*/ 121444 w 304800"/>
                <a:gd name="connsiteY4" fmla="*/ 316706 h 316706"/>
                <a:gd name="connsiteX5" fmla="*/ 121444 w 304800"/>
                <a:gd name="connsiteY5" fmla="*/ 183356 h 316706"/>
                <a:gd name="connsiteX6" fmla="*/ 0 w 304800"/>
                <a:gd name="connsiteY6" fmla="*/ 180975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16706">
                  <a:moveTo>
                    <a:pt x="0" y="180975"/>
                  </a:moveTo>
                  <a:lnTo>
                    <a:pt x="180975" y="0"/>
                  </a:lnTo>
                  <a:lnTo>
                    <a:pt x="176212" y="135731"/>
                  </a:lnTo>
                  <a:lnTo>
                    <a:pt x="304800" y="138112"/>
                  </a:lnTo>
                  <a:lnTo>
                    <a:pt x="121444" y="316706"/>
                  </a:lnTo>
                  <a:lnTo>
                    <a:pt x="121444" y="183356"/>
                  </a:lnTo>
                  <a:lnTo>
                    <a:pt x="0" y="180975"/>
                  </a:lnTo>
                  <a:close/>
                </a:path>
              </a:pathLst>
            </a:custGeom>
            <a:solidFill>
              <a:srgbClr val="F8CA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569CD5FB-DA35-0229-B8E8-43899B38245D}"/>
                </a:ext>
              </a:extLst>
            </p:cNvPr>
            <p:cNvCxnSpPr/>
            <p:nvPr/>
          </p:nvCxnSpPr>
          <p:spPr>
            <a:xfrm flipV="1">
              <a:off x="3573370" y="1844824"/>
              <a:ext cx="0" cy="2354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6615F0-E009-F925-3CAD-534475BA2777}"/>
                </a:ext>
              </a:extLst>
            </p:cNvPr>
            <p:cNvCxnSpPr/>
            <p:nvPr/>
          </p:nvCxnSpPr>
          <p:spPr>
            <a:xfrm flipH="1" flipV="1">
              <a:off x="3564652" y="1844824"/>
              <a:ext cx="1128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0D1810-79D0-9C4D-26CB-04B22744388B}"/>
                </a:ext>
              </a:extLst>
            </p:cNvPr>
            <p:cNvCxnSpPr/>
            <p:nvPr/>
          </p:nvCxnSpPr>
          <p:spPr>
            <a:xfrm flipV="1">
              <a:off x="3025294" y="1830981"/>
              <a:ext cx="0" cy="25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51746F-7F61-906C-520B-AA454B207ACA}"/>
                </a:ext>
              </a:extLst>
            </p:cNvPr>
            <p:cNvCxnSpPr/>
            <p:nvPr/>
          </p:nvCxnSpPr>
          <p:spPr>
            <a:xfrm flipH="1" flipV="1">
              <a:off x="2918283" y="1835698"/>
              <a:ext cx="1128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5DB5C2F-3E7D-EA42-4FD5-E0545EDB928D}"/>
                </a:ext>
              </a:extLst>
            </p:cNvPr>
            <p:cNvSpPr/>
            <p:nvPr/>
          </p:nvSpPr>
          <p:spPr>
            <a:xfrm>
              <a:off x="2616963" y="1882365"/>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BC07C49-EF3C-E323-D937-A6AF54B868C8}"/>
                </a:ext>
              </a:extLst>
            </p:cNvPr>
            <p:cNvSpPr/>
            <p:nvPr/>
          </p:nvSpPr>
          <p:spPr>
            <a:xfrm>
              <a:off x="2688971" y="1789454"/>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30A5133-D933-C1AB-FF62-3A958D017275}"/>
                </a:ext>
              </a:extLst>
            </p:cNvPr>
            <p:cNvSpPr/>
            <p:nvPr/>
          </p:nvSpPr>
          <p:spPr>
            <a:xfrm>
              <a:off x="2755091" y="1885478"/>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D0D87D6-2ECF-66AB-7048-AA194EAC9301}"/>
                </a:ext>
              </a:extLst>
            </p:cNvPr>
            <p:cNvSpPr/>
            <p:nvPr/>
          </p:nvSpPr>
          <p:spPr>
            <a:xfrm>
              <a:off x="2832987" y="1778724"/>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2162C8A-D0DF-BE56-353C-7F14D96808E0}"/>
                </a:ext>
              </a:extLst>
            </p:cNvPr>
            <p:cNvSpPr/>
            <p:nvPr/>
          </p:nvSpPr>
          <p:spPr>
            <a:xfrm>
              <a:off x="3001705" y="2849211"/>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C1BEC3A7-93CE-4081-D0D5-03CECF56AA32}"/>
                </a:ext>
              </a:extLst>
            </p:cNvPr>
            <p:cNvSpPr/>
            <p:nvPr/>
          </p:nvSpPr>
          <p:spPr>
            <a:xfrm>
              <a:off x="3030249" y="3009100"/>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9FEE103-7195-C931-0B4E-3D19EB0F9A37}"/>
                </a:ext>
              </a:extLst>
            </p:cNvPr>
            <p:cNvSpPr/>
            <p:nvPr/>
          </p:nvSpPr>
          <p:spPr>
            <a:xfrm>
              <a:off x="3038040" y="3130212"/>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E529957-794D-35F3-08E2-F852D88EF61F}"/>
                </a:ext>
              </a:extLst>
            </p:cNvPr>
            <p:cNvSpPr/>
            <p:nvPr/>
          </p:nvSpPr>
          <p:spPr>
            <a:xfrm>
              <a:off x="3179779" y="3109042"/>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Flowchart: Alternate Process 42">
            <a:extLst>
              <a:ext uri="{FF2B5EF4-FFF2-40B4-BE49-F238E27FC236}">
                <a16:creationId xmlns:a16="http://schemas.microsoft.com/office/drawing/2014/main" id="{52A74364-9298-1536-06C2-7DBB2C9B3CAB}"/>
              </a:ext>
            </a:extLst>
          </p:cNvPr>
          <p:cNvSpPr/>
          <p:nvPr/>
        </p:nvSpPr>
        <p:spPr>
          <a:xfrm>
            <a:off x="7928209" y="1995910"/>
            <a:ext cx="1678574" cy="964666"/>
          </a:xfrm>
          <a:prstGeom prst="flowChartAlternateProcess">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H</a:t>
            </a:r>
            <a:r>
              <a:rPr lang="en-GB" baseline="-25000">
                <a:solidFill>
                  <a:sysClr val="windowText" lastClr="000000"/>
                </a:solidFill>
              </a:rPr>
              <a:t>2</a:t>
            </a:r>
          </a:p>
        </p:txBody>
      </p:sp>
      <p:sp>
        <p:nvSpPr>
          <p:cNvPr id="44" name="Flowchart: Alternate Process 43">
            <a:extLst>
              <a:ext uri="{FF2B5EF4-FFF2-40B4-BE49-F238E27FC236}">
                <a16:creationId xmlns:a16="http://schemas.microsoft.com/office/drawing/2014/main" id="{2D17BA46-8B3E-D9EA-48CC-7A1A5C3E521F}"/>
              </a:ext>
            </a:extLst>
          </p:cNvPr>
          <p:cNvSpPr/>
          <p:nvPr/>
        </p:nvSpPr>
        <p:spPr>
          <a:xfrm>
            <a:off x="11349041" y="2407135"/>
            <a:ext cx="1316869" cy="913740"/>
          </a:xfrm>
          <a:prstGeom prst="flowChartAlternateProcess">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O</a:t>
            </a:r>
            <a:r>
              <a:rPr lang="en-GB" baseline="-25000">
                <a:solidFill>
                  <a:sysClr val="windowText" lastClr="000000"/>
                </a:solidFill>
              </a:rPr>
              <a:t>2</a:t>
            </a:r>
          </a:p>
        </p:txBody>
      </p:sp>
    </p:spTree>
    <p:extLst>
      <p:ext uri="{BB962C8B-B14F-4D97-AF65-F5344CB8AC3E}">
        <p14:creationId xmlns:p14="http://schemas.microsoft.com/office/powerpoint/2010/main" val="355266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9D15E-C0C8-E353-7136-9CD1DC956460}"/>
              </a:ext>
            </a:extLst>
          </p:cNvPr>
          <p:cNvSpPr/>
          <p:nvPr/>
        </p:nvSpPr>
        <p:spPr>
          <a:xfrm>
            <a:off x="518984" y="232371"/>
            <a:ext cx="11673016" cy="197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8CF704-6CF2-4E78-A34D-28730763BE0E}"/>
              </a:ext>
            </a:extLst>
          </p:cNvPr>
          <p:cNvSpPr/>
          <p:nvPr/>
        </p:nvSpPr>
        <p:spPr>
          <a:xfrm>
            <a:off x="0" y="0"/>
            <a:ext cx="12192000" cy="894735"/>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Image result for loughborough university logo">
            <a:extLst>
              <a:ext uri="{FF2B5EF4-FFF2-40B4-BE49-F238E27FC236}">
                <a16:creationId xmlns:a16="http://schemas.microsoft.com/office/drawing/2014/main" id="{55933749-C60F-E2FE-B5E7-BBD78E4AB4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4102DF-33F8-D44C-7EF6-8E0E04102622}"/>
              </a:ext>
            </a:extLst>
          </p:cNvPr>
          <p:cNvSpPr txBox="1"/>
          <p:nvPr/>
        </p:nvSpPr>
        <p:spPr>
          <a:xfrm>
            <a:off x="4500118" y="1118691"/>
            <a:ext cx="4744995" cy="769441"/>
          </a:xfrm>
          <a:prstGeom prst="rect">
            <a:avLst/>
          </a:prstGeom>
          <a:noFill/>
        </p:spPr>
        <p:txBody>
          <a:bodyPr wrap="square" rtlCol="0">
            <a:spAutoFit/>
          </a:bodyPr>
          <a:lstStyle/>
          <a:p>
            <a:r>
              <a:rPr lang="en-GB" sz="4400" b="1">
                <a:latin typeface="Arial" panose="020B0604020202020204" pitchFamily="34" charset="0"/>
                <a:cs typeface="Arial" panose="020B0604020202020204" pitchFamily="34" charset="0"/>
              </a:rPr>
              <a:t>Thank you</a:t>
            </a:r>
          </a:p>
        </p:txBody>
      </p:sp>
      <p:sp>
        <p:nvSpPr>
          <p:cNvPr id="2" name="Rectangle 1">
            <a:extLst>
              <a:ext uri="{FF2B5EF4-FFF2-40B4-BE49-F238E27FC236}">
                <a16:creationId xmlns:a16="http://schemas.microsoft.com/office/drawing/2014/main" id="{19AAD7A1-7134-2DE4-7FB2-E306EFB8BB0C}"/>
              </a:ext>
            </a:extLst>
          </p:cNvPr>
          <p:cNvSpPr/>
          <p:nvPr/>
        </p:nvSpPr>
        <p:spPr>
          <a:xfrm>
            <a:off x="0" y="6754761"/>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705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E4661714-01BD-4F3F-8803-0C81A1929D36}"/>
              </a:ext>
            </a:extLst>
          </p:cNvPr>
          <p:cNvSpPr txBox="1"/>
          <p:nvPr/>
        </p:nvSpPr>
        <p:spPr>
          <a:xfrm>
            <a:off x="2304" y="4116"/>
            <a:ext cx="1319534" cy="204877"/>
          </a:xfrm>
          <a:prstGeom prst="rect">
            <a:avLst/>
          </a:prstGeom>
          <a:solidFill>
            <a:srgbClr val="C7EFE6"/>
          </a:solidFill>
        </p:spPr>
        <p:txBody>
          <a:bodyPr wrap="square" rtlCol="0">
            <a:spAutoFit/>
          </a:bodyPr>
          <a:lstStyle/>
          <a:p>
            <a:endParaRPr lang="en-GB"/>
          </a:p>
        </p:txBody>
      </p:sp>
      <p:sp>
        <p:nvSpPr>
          <p:cNvPr id="6" name="TextBox 5">
            <a:extLst>
              <a:ext uri="{FF2B5EF4-FFF2-40B4-BE49-F238E27FC236}">
                <a16:creationId xmlns:a16="http://schemas.microsoft.com/office/drawing/2014/main" id="{300A3CFD-F930-4581-A934-FC648FFB7B06}"/>
              </a:ext>
            </a:extLst>
          </p:cNvPr>
          <p:cNvSpPr txBox="1"/>
          <p:nvPr/>
        </p:nvSpPr>
        <p:spPr>
          <a:xfrm>
            <a:off x="-2467826" y="594359"/>
            <a:ext cx="5063706" cy="561430"/>
          </a:xfrm>
          <a:prstGeom prst="rect">
            <a:avLst/>
          </a:prstGeom>
          <a:noFill/>
        </p:spPr>
        <p:txBody>
          <a:bodyPr wrap="square" rtlCol="0">
            <a:spAutoFit/>
          </a:bodyPr>
          <a:lstStyle/>
          <a:p>
            <a:pPr algn="r"/>
            <a:r>
              <a:rPr lang="en-GB" sz="3200">
                <a:solidFill>
                  <a:schemeClr val="bg1"/>
                </a:solidFill>
              </a:rPr>
              <a:t>Background</a:t>
            </a:r>
          </a:p>
        </p:txBody>
      </p:sp>
      <p:grpSp>
        <p:nvGrpSpPr>
          <p:cNvPr id="52" name="Group 51">
            <a:extLst>
              <a:ext uri="{FF2B5EF4-FFF2-40B4-BE49-F238E27FC236}">
                <a16:creationId xmlns:a16="http://schemas.microsoft.com/office/drawing/2014/main" id="{055694CB-79A4-40A1-830A-DCACB2400C87}"/>
              </a:ext>
            </a:extLst>
          </p:cNvPr>
          <p:cNvGrpSpPr/>
          <p:nvPr/>
        </p:nvGrpSpPr>
        <p:grpSpPr>
          <a:xfrm>
            <a:off x="-9939" y="163213"/>
            <a:ext cx="3130826" cy="594281"/>
            <a:chOff x="-164003" y="568670"/>
            <a:chExt cx="2952923" cy="818170"/>
          </a:xfrm>
          <a:solidFill>
            <a:srgbClr val="9F5FCF"/>
          </a:solidFill>
        </p:grpSpPr>
        <p:pic>
          <p:nvPicPr>
            <p:cNvPr id="53" name="Picture 52" descr="Shape&#10;&#10;Description automatically generated">
              <a:extLst>
                <a:ext uri="{FF2B5EF4-FFF2-40B4-BE49-F238E27FC236}">
                  <a16:creationId xmlns:a16="http://schemas.microsoft.com/office/drawing/2014/main" id="{0E8E9D1F-BBEB-4554-961C-56760E7C7C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03" y="568670"/>
              <a:ext cx="2952923" cy="818170"/>
            </a:xfrm>
            <a:prstGeom prst="rect">
              <a:avLst/>
            </a:prstGeom>
            <a:grpFill/>
          </p:spPr>
        </p:pic>
        <p:sp>
          <p:nvSpPr>
            <p:cNvPr id="61" name="TextBox 60">
              <a:extLst>
                <a:ext uri="{FF2B5EF4-FFF2-40B4-BE49-F238E27FC236}">
                  <a16:creationId xmlns:a16="http://schemas.microsoft.com/office/drawing/2014/main" id="{19CF5001-63C7-40E3-9806-B22B0558BFDF}"/>
                </a:ext>
              </a:extLst>
            </p:cNvPr>
            <p:cNvSpPr txBox="1"/>
            <p:nvPr/>
          </p:nvSpPr>
          <p:spPr>
            <a:xfrm>
              <a:off x="184748" y="802064"/>
              <a:ext cx="2604172" cy="584776"/>
            </a:xfrm>
            <a:prstGeom prst="rect">
              <a:avLst/>
            </a:prstGeom>
            <a:grpFill/>
          </p:spPr>
          <p:txBody>
            <a:bodyPr wrap="square" rtlCol="0">
              <a:spAutoFit/>
            </a:bodyPr>
            <a:lstStyle/>
            <a:p>
              <a:pPr algn="r"/>
              <a:endParaRPr lang="en-GB" sz="3200">
                <a:solidFill>
                  <a:schemeClr val="bg1"/>
                </a:solidFill>
              </a:endParaRPr>
            </a:p>
          </p:txBody>
        </p:sp>
      </p:grpSp>
      <p:sp>
        <p:nvSpPr>
          <p:cNvPr id="62" name="TextBox 61">
            <a:extLst>
              <a:ext uri="{FF2B5EF4-FFF2-40B4-BE49-F238E27FC236}">
                <a16:creationId xmlns:a16="http://schemas.microsoft.com/office/drawing/2014/main" id="{DE0EA093-9429-4426-82BE-8BC196E8A2B6}"/>
              </a:ext>
            </a:extLst>
          </p:cNvPr>
          <p:cNvSpPr txBox="1"/>
          <p:nvPr/>
        </p:nvSpPr>
        <p:spPr>
          <a:xfrm>
            <a:off x="463288" y="148739"/>
            <a:ext cx="2965712" cy="584775"/>
          </a:xfrm>
          <a:prstGeom prst="rect">
            <a:avLst/>
          </a:prstGeom>
          <a:noFill/>
        </p:spPr>
        <p:txBody>
          <a:bodyPr wrap="square" rtlCol="0">
            <a:spAutoFit/>
          </a:bodyPr>
          <a:lstStyle/>
          <a:p>
            <a:r>
              <a:rPr lang="en-US" sz="3200">
                <a:solidFill>
                  <a:schemeClr val="bg1"/>
                </a:solidFill>
              </a:rPr>
              <a:t>1. Background</a:t>
            </a:r>
            <a:endParaRPr lang="en-GB" sz="3200">
              <a:solidFill>
                <a:schemeClr val="bg1"/>
              </a:solidFill>
            </a:endParaRPr>
          </a:p>
        </p:txBody>
      </p:sp>
      <p:sp>
        <p:nvSpPr>
          <p:cNvPr id="91" name="Rectangle 90"/>
          <p:cNvSpPr/>
          <p:nvPr/>
        </p:nvSpPr>
        <p:spPr>
          <a:xfrm>
            <a:off x="359823" y="4299026"/>
            <a:ext cx="11368350" cy="1754326"/>
          </a:xfrm>
          <a:prstGeom prst="rect">
            <a:avLst/>
          </a:prstGeom>
        </p:spPr>
        <p:txBody>
          <a:bodyPr wrap="square">
            <a:spAutoFit/>
          </a:bodyPr>
          <a:lstStyle/>
          <a:p>
            <a:pPr marL="285750" indent="-285750">
              <a:buFont typeface="Arial" panose="020B0604020202020204" pitchFamily="34" charset="0"/>
              <a:buChar char="•"/>
            </a:pPr>
            <a:r>
              <a:rPr lang="en-GB"/>
              <a:t>Annual production of Iridium &amp; Platinum only able to support 3-7.5GW of electrolyser production annually [4]. </a:t>
            </a:r>
          </a:p>
          <a:p>
            <a:pPr marL="285750" indent="-285750">
              <a:buFont typeface="Arial" panose="020B0604020202020204" pitchFamily="34" charset="0"/>
              <a:buChar char="•"/>
            </a:pPr>
            <a:r>
              <a:rPr lang="en-GB"/>
              <a:t>Using significant amounts of these materials to scale up production goes against the government mandate to reduce scarce material utilisation.</a:t>
            </a:r>
          </a:p>
          <a:p>
            <a:pPr marL="285750" indent="-285750">
              <a:buFont typeface="Arial" panose="020B0604020202020204" pitchFamily="34" charset="0"/>
              <a:buChar char="•"/>
            </a:pPr>
            <a:r>
              <a:rPr lang="en-GB"/>
              <a:t>Most electrolysis units are manufactured at around 1MW, however, there are plans for a 20MW trial unit.</a:t>
            </a:r>
          </a:p>
          <a:p>
            <a:pPr marL="285750" indent="-285750">
              <a:buFont typeface="Arial" panose="020B0604020202020204" pitchFamily="34" charset="0"/>
              <a:buChar char="•"/>
            </a:pPr>
            <a:r>
              <a:rPr lang="en-GB"/>
              <a:t>Other methods are at trial stage and not close to commercialisation</a:t>
            </a:r>
          </a:p>
          <a:p>
            <a:pPr marL="285750" indent="-285750">
              <a:buFont typeface="Arial" panose="020B0604020202020204" pitchFamily="34" charset="0"/>
              <a:buChar char="•"/>
            </a:pPr>
            <a:endParaRPr lang="en-GB"/>
          </a:p>
        </p:txBody>
      </p:sp>
      <p:sp>
        <p:nvSpPr>
          <p:cNvPr id="5" name="Slide Number Placeholder 4"/>
          <p:cNvSpPr>
            <a:spLocks noGrp="1"/>
          </p:cNvSpPr>
          <p:nvPr>
            <p:ph type="sldNum" sz="quarter" idx="12"/>
          </p:nvPr>
        </p:nvSpPr>
        <p:spPr/>
        <p:txBody>
          <a:bodyPr/>
          <a:lstStyle/>
          <a:p>
            <a:fld id="{1379288B-2936-46FC-8751-E8F7E1E05C03}" type="slidenum">
              <a:rPr lang="en-GB" smtClean="0"/>
              <a:t>3</a:t>
            </a:fld>
            <a:endParaRPr lang="en-GB"/>
          </a:p>
        </p:txBody>
      </p:sp>
      <p:sp>
        <p:nvSpPr>
          <p:cNvPr id="4" name="Rectangle 3">
            <a:extLst>
              <a:ext uri="{FF2B5EF4-FFF2-40B4-BE49-F238E27FC236}">
                <a16:creationId xmlns:a16="http://schemas.microsoft.com/office/drawing/2014/main" id="{4D5D0B02-475C-F258-8B66-216CA681EA56}"/>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Image result for loughborough university logo">
            <a:extLst>
              <a:ext uri="{FF2B5EF4-FFF2-40B4-BE49-F238E27FC236}">
                <a16:creationId xmlns:a16="http://schemas.microsoft.com/office/drawing/2014/main" id="{9BD45655-44F5-8AF9-A938-A825F5BF6F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2736E56-1A73-AC09-D8EF-33CABC3F998D}"/>
              </a:ext>
            </a:extLst>
          </p:cNvPr>
          <p:cNvSpPr txBox="1"/>
          <p:nvPr/>
        </p:nvSpPr>
        <p:spPr>
          <a:xfrm>
            <a:off x="730156" y="186849"/>
            <a:ext cx="6094378" cy="707886"/>
          </a:xfrm>
          <a:prstGeom prst="rect">
            <a:avLst/>
          </a:prstGeom>
          <a:noFill/>
        </p:spPr>
        <p:txBody>
          <a:bodyPr wrap="square">
            <a:spAutoFit/>
          </a:bodyPr>
          <a:lstStyle/>
          <a:p>
            <a:r>
              <a:rPr lang="en-GB" sz="4000" b="1">
                <a:solidFill>
                  <a:schemeClr val="bg1"/>
                </a:solidFill>
                <a:latin typeface="Arial" panose="020B0604020202020204" pitchFamily="34" charset="0"/>
                <a:cs typeface="Arial" panose="020B0604020202020204" pitchFamily="34" charset="0"/>
              </a:rPr>
              <a:t>Background</a:t>
            </a:r>
            <a:endParaRPr lang="en-GB" sz="40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8FB07B-9C4B-BDA3-38C3-9DB2146FDCBD}"/>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B7FA15-7C82-3C79-3365-5F750028416C}"/>
              </a:ext>
            </a:extLst>
          </p:cNvPr>
          <p:cNvSpPr txBox="1"/>
          <p:nvPr/>
        </p:nvSpPr>
        <p:spPr>
          <a:xfrm>
            <a:off x="254099" y="6263641"/>
            <a:ext cx="11261355" cy="646331"/>
          </a:xfrm>
          <a:prstGeom prst="rect">
            <a:avLst/>
          </a:prstGeom>
          <a:noFill/>
        </p:spPr>
        <p:txBody>
          <a:bodyPr wrap="square" rtlCol="0">
            <a:spAutoFit/>
          </a:bodyPr>
          <a:lstStyle/>
          <a:p>
            <a:r>
              <a:rPr lang="en-GB" sz="1200">
                <a:solidFill>
                  <a:srgbClr val="CC0066"/>
                </a:solidFill>
              </a:rPr>
              <a:t>[1] </a:t>
            </a:r>
            <a:r>
              <a:rPr lang="en-GB" sz="1200">
                <a:solidFill>
                  <a:srgbClr val="CC0066"/>
                </a:solidFill>
                <a:hlinkClick r:id="rId6">
                  <a:extLst>
                    <a:ext uri="{A12FA001-AC4F-418D-AE19-62706E023703}">
                      <ahyp:hlinkClr xmlns:ahyp="http://schemas.microsoft.com/office/drawing/2018/hyperlinkcolor" val="tx"/>
                    </a:ext>
                  </a:extLst>
                </a:hlinkClick>
              </a:rPr>
              <a:t>https://sciencenotes.org/abundance-of-elements-in-earths-crust-periodic-table-and-list/</a:t>
            </a:r>
            <a:r>
              <a:rPr lang="en-GB" sz="1200">
                <a:solidFill>
                  <a:srgbClr val="CC0066"/>
                </a:solidFill>
              </a:rPr>
              <a:t>, [2] </a:t>
            </a:r>
            <a:r>
              <a:rPr lang="en-GB" sz="1200">
                <a:solidFill>
                  <a:srgbClr val="CC0066"/>
                </a:solidFill>
                <a:hlinkClick r:id="rId7">
                  <a:extLst>
                    <a:ext uri="{A12FA001-AC4F-418D-AE19-62706E023703}">
                      <ahyp:hlinkClr xmlns:ahyp="http://schemas.microsoft.com/office/drawing/2018/hyperlinkcolor" val="tx"/>
                    </a:ext>
                  </a:extLst>
                </a:hlinkClick>
              </a:rPr>
              <a:t>https://www.metalary.com/iridium-price/</a:t>
            </a:r>
            <a:r>
              <a:rPr lang="en-GB" sz="1200">
                <a:solidFill>
                  <a:srgbClr val="CC0066"/>
                </a:solidFill>
              </a:rPr>
              <a:t>, [3] </a:t>
            </a:r>
            <a:r>
              <a:rPr lang="en-GB" sz="1200" err="1">
                <a:solidFill>
                  <a:srgbClr val="CC0066"/>
                </a:solidFill>
              </a:rPr>
              <a:t>Nuss</a:t>
            </a:r>
            <a:r>
              <a:rPr lang="en-GB" sz="1200">
                <a:solidFill>
                  <a:srgbClr val="CC0066"/>
                </a:solidFill>
              </a:rPr>
              <a:t> P, </a:t>
            </a:r>
            <a:r>
              <a:rPr lang="en-GB" sz="1200" err="1">
                <a:solidFill>
                  <a:srgbClr val="CC0066"/>
                </a:solidFill>
              </a:rPr>
              <a:t>Eckelman</a:t>
            </a:r>
            <a:r>
              <a:rPr lang="en-GB" sz="1200">
                <a:solidFill>
                  <a:srgbClr val="CC0066"/>
                </a:solidFill>
              </a:rPr>
              <a:t> MJ (2014) Life Cycle Assessment of Metals: A Scientific Synthesis. </a:t>
            </a:r>
            <a:r>
              <a:rPr lang="en-GB" sz="1200" err="1">
                <a:solidFill>
                  <a:srgbClr val="CC0066"/>
                </a:solidFill>
              </a:rPr>
              <a:t>PLoS</a:t>
            </a:r>
            <a:r>
              <a:rPr lang="en-GB" sz="1200">
                <a:solidFill>
                  <a:srgbClr val="CC0066"/>
                </a:solidFill>
              </a:rPr>
              <a:t> ONE 9(7), [4] https://www.irena.org/publications/2020/Dec/Green-hydrogen-cost-reduction</a:t>
            </a:r>
          </a:p>
          <a:p>
            <a:endParaRPr lang="en-GB" sz="1200">
              <a:solidFill>
                <a:srgbClr val="CC0066"/>
              </a:solidFill>
            </a:endParaRPr>
          </a:p>
        </p:txBody>
      </p:sp>
      <p:graphicFrame>
        <p:nvGraphicFramePr>
          <p:cNvPr id="13" name="Table 12">
            <a:extLst>
              <a:ext uri="{FF2B5EF4-FFF2-40B4-BE49-F238E27FC236}">
                <a16:creationId xmlns:a16="http://schemas.microsoft.com/office/drawing/2014/main" id="{7439A008-FDD3-4DD2-8366-A7332E328DC1}"/>
              </a:ext>
            </a:extLst>
          </p:cNvPr>
          <p:cNvGraphicFramePr>
            <a:graphicFrameLocks noGrp="1"/>
          </p:cNvGraphicFramePr>
          <p:nvPr>
            <p:extLst>
              <p:ext uri="{D42A27DB-BD31-4B8C-83A1-F6EECF244321}">
                <p14:modId xmlns:p14="http://schemas.microsoft.com/office/powerpoint/2010/main" val="3919792406"/>
              </p:ext>
            </p:extLst>
          </p:nvPr>
        </p:nvGraphicFramePr>
        <p:xfrm>
          <a:off x="1669653" y="2090974"/>
          <a:ext cx="8601421" cy="1530858"/>
        </p:xfrm>
        <a:graphic>
          <a:graphicData uri="http://schemas.openxmlformats.org/drawingml/2006/table">
            <a:tbl>
              <a:tblPr firstRow="1" firstCol="1" bandRow="1">
                <a:tableStyleId>{EB344D84-9AFB-497E-A393-DC336BA19D2E}</a:tableStyleId>
              </a:tblPr>
              <a:tblGrid>
                <a:gridCol w="1771327">
                  <a:extLst>
                    <a:ext uri="{9D8B030D-6E8A-4147-A177-3AD203B41FA5}">
                      <a16:colId xmlns:a16="http://schemas.microsoft.com/office/drawing/2014/main" val="20000"/>
                    </a:ext>
                  </a:extLst>
                </a:gridCol>
                <a:gridCol w="2624418">
                  <a:extLst>
                    <a:ext uri="{9D8B030D-6E8A-4147-A177-3AD203B41FA5}">
                      <a16:colId xmlns:a16="http://schemas.microsoft.com/office/drawing/2014/main" val="20001"/>
                    </a:ext>
                  </a:extLst>
                </a:gridCol>
                <a:gridCol w="1675845">
                  <a:extLst>
                    <a:ext uri="{9D8B030D-6E8A-4147-A177-3AD203B41FA5}">
                      <a16:colId xmlns:a16="http://schemas.microsoft.com/office/drawing/2014/main" val="20002"/>
                    </a:ext>
                  </a:extLst>
                </a:gridCol>
                <a:gridCol w="2529831">
                  <a:extLst>
                    <a:ext uri="{9D8B030D-6E8A-4147-A177-3AD203B41FA5}">
                      <a16:colId xmlns:a16="http://schemas.microsoft.com/office/drawing/2014/main" val="20003"/>
                    </a:ext>
                  </a:extLst>
                </a:gridCol>
              </a:tblGrid>
              <a:tr h="583486">
                <a:tc>
                  <a:txBody>
                    <a:bodyPr/>
                    <a:lstStyle/>
                    <a:p>
                      <a:pPr algn="just">
                        <a:spcAft>
                          <a:spcPts val="0"/>
                        </a:spcAft>
                      </a:pPr>
                      <a:r>
                        <a:rPr lang="en-GB" sz="2000">
                          <a:effectLst/>
                        </a:rPr>
                        <a:t>Element</a:t>
                      </a:r>
                      <a:endParaRPr lang="en-GB" sz="2000">
                        <a:effectLst/>
                        <a:latin typeface="Calibri"/>
                        <a:ea typeface="Times New Roman"/>
                        <a:cs typeface="Times New Roman"/>
                      </a:endParaRPr>
                    </a:p>
                  </a:txBody>
                  <a:tcPr marL="68580" marR="68580" marT="0" marB="0">
                    <a:solidFill>
                      <a:srgbClr val="330066"/>
                    </a:solidFill>
                  </a:tcPr>
                </a:tc>
                <a:tc>
                  <a:txBody>
                    <a:bodyPr/>
                    <a:lstStyle/>
                    <a:p>
                      <a:pPr algn="just">
                        <a:spcAft>
                          <a:spcPts val="0"/>
                        </a:spcAft>
                      </a:pPr>
                      <a:r>
                        <a:rPr lang="en-GB" sz="2000">
                          <a:effectLst/>
                        </a:rPr>
                        <a:t>Approx. Global abundance mg/L [1]</a:t>
                      </a:r>
                      <a:endParaRPr lang="en-GB" sz="2000">
                        <a:effectLst/>
                        <a:latin typeface="Calibri"/>
                        <a:ea typeface="Times New Roman"/>
                        <a:cs typeface="Times New Roman"/>
                      </a:endParaRPr>
                    </a:p>
                  </a:txBody>
                  <a:tcPr marL="68580" marR="68580" marT="0" marB="0">
                    <a:solidFill>
                      <a:srgbClr val="330066"/>
                    </a:solidFill>
                  </a:tcPr>
                </a:tc>
                <a:tc>
                  <a:txBody>
                    <a:bodyPr/>
                    <a:lstStyle/>
                    <a:p>
                      <a:pPr algn="just">
                        <a:spcAft>
                          <a:spcPts val="0"/>
                        </a:spcAft>
                      </a:pPr>
                      <a:r>
                        <a:rPr lang="en-GB" sz="2000">
                          <a:effectLst/>
                        </a:rPr>
                        <a:t>Cost $/g [2]</a:t>
                      </a:r>
                      <a:endParaRPr lang="en-GB" sz="2000">
                        <a:effectLst/>
                        <a:latin typeface="Calibri"/>
                        <a:ea typeface="Times New Roman"/>
                        <a:cs typeface="Times New Roman"/>
                      </a:endParaRPr>
                    </a:p>
                  </a:txBody>
                  <a:tcPr marL="68580" marR="68580" marT="0" marB="0">
                    <a:solidFill>
                      <a:srgbClr val="330066"/>
                    </a:solidFill>
                  </a:tcPr>
                </a:tc>
                <a:tc>
                  <a:txBody>
                    <a:bodyPr/>
                    <a:lstStyle/>
                    <a:p>
                      <a:pPr algn="just">
                        <a:spcAft>
                          <a:spcPts val="0"/>
                        </a:spcAft>
                      </a:pPr>
                      <a:r>
                        <a:rPr lang="en-GB" sz="2000">
                          <a:effectLst/>
                        </a:rPr>
                        <a:t>CO</a:t>
                      </a:r>
                      <a:r>
                        <a:rPr lang="en-GB" sz="2000" baseline="-25000">
                          <a:effectLst/>
                        </a:rPr>
                        <a:t>2</a:t>
                      </a:r>
                      <a:r>
                        <a:rPr lang="en-GB" sz="2000">
                          <a:effectLst/>
                        </a:rPr>
                        <a:t> used in extraction [3]</a:t>
                      </a:r>
                      <a:endParaRPr lang="en-GB" sz="2000">
                        <a:effectLst/>
                        <a:latin typeface="Calibri"/>
                        <a:ea typeface="Times New Roman"/>
                        <a:cs typeface="Times New Roman"/>
                      </a:endParaRPr>
                    </a:p>
                  </a:txBody>
                  <a:tcPr marL="68580" marR="68580" marT="0" marB="0">
                    <a:solidFill>
                      <a:srgbClr val="330066"/>
                    </a:solidFill>
                  </a:tcPr>
                </a:tc>
                <a:extLst>
                  <a:ext uri="{0D108BD9-81ED-4DB2-BD59-A6C34878D82A}">
                    <a16:rowId xmlns:a16="http://schemas.microsoft.com/office/drawing/2014/main" val="10000"/>
                  </a:ext>
                </a:extLst>
              </a:tr>
              <a:tr h="0">
                <a:tc>
                  <a:txBody>
                    <a:bodyPr/>
                    <a:lstStyle/>
                    <a:p>
                      <a:pPr algn="just">
                        <a:spcAft>
                          <a:spcPts val="0"/>
                        </a:spcAft>
                      </a:pPr>
                      <a:r>
                        <a:rPr lang="en-GB" sz="2000">
                          <a:effectLst/>
                        </a:rPr>
                        <a:t>Platinum</a:t>
                      </a:r>
                      <a:endParaRPr lang="en-GB" sz="2000">
                        <a:effectLst/>
                        <a:latin typeface="Calibri"/>
                        <a:ea typeface="Times New Roman"/>
                        <a:cs typeface="Times New Roman"/>
                      </a:endParaRPr>
                    </a:p>
                  </a:txBody>
                  <a:tcPr marL="68580" marR="68580" marT="0" marB="0"/>
                </a:tc>
                <a:tc>
                  <a:txBody>
                    <a:bodyPr/>
                    <a:lstStyle/>
                    <a:p>
                      <a:pPr algn="just">
                        <a:spcAft>
                          <a:spcPts val="0"/>
                        </a:spcAft>
                      </a:pPr>
                      <a:r>
                        <a:rPr lang="en-GB" sz="2000">
                          <a:effectLst/>
                        </a:rPr>
                        <a:t>0.005</a:t>
                      </a:r>
                      <a:endParaRPr lang="en-GB" sz="2000">
                        <a:effectLst/>
                        <a:latin typeface="Calibri"/>
                        <a:ea typeface="Times New Roman"/>
                        <a:cs typeface="Times New Roman"/>
                      </a:endParaRPr>
                    </a:p>
                  </a:txBody>
                  <a:tcPr marL="68580" marR="68580" marT="0" marB="0"/>
                </a:tc>
                <a:tc>
                  <a:txBody>
                    <a:bodyPr/>
                    <a:lstStyle/>
                    <a:p>
                      <a:pPr algn="just">
                        <a:spcAft>
                          <a:spcPts val="0"/>
                        </a:spcAft>
                      </a:pPr>
                      <a:r>
                        <a:rPr lang="en-GB" sz="2000">
                          <a:solidFill>
                            <a:srgbClr val="CC0066"/>
                          </a:solidFill>
                          <a:effectLst/>
                        </a:rPr>
                        <a:t>$27</a:t>
                      </a:r>
                      <a:endParaRPr lang="en-GB" sz="2000">
                        <a:solidFill>
                          <a:srgbClr val="CC0066"/>
                        </a:solidFill>
                        <a:effectLst/>
                        <a:latin typeface="Calibri"/>
                        <a:ea typeface="Times New Roman"/>
                        <a:cs typeface="Times New Roman"/>
                      </a:endParaRPr>
                    </a:p>
                  </a:txBody>
                  <a:tcPr marL="68580" marR="68580" marT="0" marB="0"/>
                </a:tc>
                <a:tc>
                  <a:txBody>
                    <a:bodyPr/>
                    <a:lstStyle/>
                    <a:p>
                      <a:pPr algn="just">
                        <a:spcAft>
                          <a:spcPts val="0"/>
                        </a:spcAft>
                      </a:pPr>
                      <a:r>
                        <a:rPr lang="en-GB" sz="2000">
                          <a:solidFill>
                            <a:srgbClr val="CC0066"/>
                          </a:solidFill>
                          <a:effectLst/>
                        </a:rPr>
                        <a:t>12,500kg CO</a:t>
                      </a:r>
                      <a:r>
                        <a:rPr lang="en-GB" sz="2000" baseline="-25000">
                          <a:solidFill>
                            <a:srgbClr val="CC0066"/>
                          </a:solidFill>
                          <a:effectLst/>
                        </a:rPr>
                        <a:t>2e</a:t>
                      </a:r>
                      <a:r>
                        <a:rPr lang="en-GB" sz="2000">
                          <a:solidFill>
                            <a:srgbClr val="CC0066"/>
                          </a:solidFill>
                          <a:effectLst/>
                        </a:rPr>
                        <a:t>/kg</a:t>
                      </a:r>
                      <a:endParaRPr lang="en-GB" sz="2000">
                        <a:solidFill>
                          <a:srgbClr val="CC0066"/>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0">
                <a:tc>
                  <a:txBody>
                    <a:bodyPr/>
                    <a:lstStyle/>
                    <a:p>
                      <a:pPr algn="just">
                        <a:spcAft>
                          <a:spcPts val="0"/>
                        </a:spcAft>
                      </a:pPr>
                      <a:r>
                        <a:rPr lang="en-GB" sz="2000">
                          <a:effectLst/>
                        </a:rPr>
                        <a:t>Iridium</a:t>
                      </a:r>
                      <a:endParaRPr lang="en-GB" sz="2000">
                        <a:effectLst/>
                        <a:latin typeface="Calibri"/>
                        <a:ea typeface="Times New Roman"/>
                        <a:cs typeface="Times New Roman"/>
                      </a:endParaRPr>
                    </a:p>
                  </a:txBody>
                  <a:tcPr marL="68580" marR="68580" marT="0" marB="0"/>
                </a:tc>
                <a:tc>
                  <a:txBody>
                    <a:bodyPr/>
                    <a:lstStyle/>
                    <a:p>
                      <a:pPr algn="just">
                        <a:spcAft>
                          <a:spcPts val="0"/>
                        </a:spcAft>
                      </a:pPr>
                      <a:r>
                        <a:rPr lang="en-GB" sz="2000">
                          <a:effectLst/>
                        </a:rPr>
                        <a:t>0.001</a:t>
                      </a:r>
                      <a:endParaRPr lang="en-GB" sz="2000">
                        <a:effectLst/>
                        <a:latin typeface="Calibri"/>
                        <a:ea typeface="Times New Roman"/>
                        <a:cs typeface="Times New Roman"/>
                      </a:endParaRPr>
                    </a:p>
                  </a:txBody>
                  <a:tcPr marL="68580" marR="68580" marT="0" marB="0"/>
                </a:tc>
                <a:tc>
                  <a:txBody>
                    <a:bodyPr/>
                    <a:lstStyle/>
                    <a:p>
                      <a:pPr algn="just">
                        <a:spcAft>
                          <a:spcPts val="0"/>
                        </a:spcAft>
                      </a:pPr>
                      <a:r>
                        <a:rPr lang="en-GB" sz="2000">
                          <a:solidFill>
                            <a:srgbClr val="CC0066"/>
                          </a:solidFill>
                          <a:effectLst/>
                        </a:rPr>
                        <a:t>$196</a:t>
                      </a:r>
                      <a:endParaRPr lang="en-GB" sz="2000">
                        <a:solidFill>
                          <a:srgbClr val="CC0066"/>
                        </a:solidFill>
                        <a:effectLst/>
                        <a:latin typeface="Calibri"/>
                        <a:ea typeface="Times New Roman"/>
                        <a:cs typeface="Times New Roman"/>
                      </a:endParaRPr>
                    </a:p>
                  </a:txBody>
                  <a:tcPr marL="68580" marR="68580" marT="0" marB="0"/>
                </a:tc>
                <a:tc>
                  <a:txBody>
                    <a:bodyPr/>
                    <a:lstStyle/>
                    <a:p>
                      <a:pPr algn="just">
                        <a:spcAft>
                          <a:spcPts val="0"/>
                        </a:spcAft>
                      </a:pPr>
                      <a:r>
                        <a:rPr lang="en-GB" sz="2000">
                          <a:solidFill>
                            <a:srgbClr val="CC0066"/>
                          </a:solidFill>
                          <a:effectLst/>
                        </a:rPr>
                        <a:t>8,860kg CO</a:t>
                      </a:r>
                      <a:r>
                        <a:rPr lang="en-GB" sz="2000" baseline="-25000">
                          <a:solidFill>
                            <a:srgbClr val="CC0066"/>
                          </a:solidFill>
                          <a:effectLst/>
                        </a:rPr>
                        <a:t>2e</a:t>
                      </a:r>
                      <a:r>
                        <a:rPr lang="en-GB" sz="2000">
                          <a:solidFill>
                            <a:srgbClr val="CC0066"/>
                          </a:solidFill>
                          <a:effectLst/>
                        </a:rPr>
                        <a:t>/kg</a:t>
                      </a:r>
                      <a:endParaRPr lang="en-GB" sz="2000">
                        <a:solidFill>
                          <a:srgbClr val="CC0066"/>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algn="just" defTabSz="914400" rtl="0" eaLnBrk="1" latinLnBrk="0" hangingPunct="1">
                        <a:lnSpc>
                          <a:spcPct val="107000"/>
                        </a:lnSpc>
                        <a:spcAft>
                          <a:spcPts val="0"/>
                        </a:spcAft>
                      </a:pPr>
                      <a:r>
                        <a:rPr lang="en-US" sz="2000" b="1" kern="1200">
                          <a:solidFill>
                            <a:schemeClr val="lt1"/>
                          </a:solidFill>
                          <a:effectLst/>
                        </a:rPr>
                        <a:t>Lead</a:t>
                      </a:r>
                      <a:endParaRPr lang="en-GB" sz="2000" b="1" kern="1200">
                        <a:solidFill>
                          <a:schemeClr val="lt1"/>
                        </a:solidFill>
                        <a:effectLst/>
                        <a:latin typeface="+mn-lt"/>
                        <a:ea typeface="+mn-ea"/>
                        <a:cs typeface="+mn-cs"/>
                      </a:endParaRPr>
                    </a:p>
                  </a:txBody>
                  <a:tcPr marL="68580" marR="68580" marT="0" marB="0" anchor="ctr"/>
                </a:tc>
                <a:tc>
                  <a:txBody>
                    <a:bodyPr/>
                    <a:lstStyle/>
                    <a:p>
                      <a:pPr algn="l">
                        <a:lnSpc>
                          <a:spcPct val="107000"/>
                        </a:lnSpc>
                        <a:spcAft>
                          <a:spcPts val="0"/>
                        </a:spcAft>
                      </a:pPr>
                      <a:r>
                        <a:rPr lang="en-US" sz="2000" kern="1200">
                          <a:solidFill>
                            <a:schemeClr val="dk1"/>
                          </a:solidFill>
                          <a:effectLst/>
                        </a:rPr>
                        <a:t>14</a:t>
                      </a:r>
                      <a:endParaRPr lang="en-GB" sz="2000" kern="1200">
                        <a:solidFill>
                          <a:schemeClr val="dk1"/>
                        </a:solidFill>
                        <a:effectLst/>
                        <a:latin typeface="+mn-lt"/>
                        <a:ea typeface="+mn-ea"/>
                        <a:cs typeface="+mn-cs"/>
                      </a:endParaRPr>
                    </a:p>
                  </a:txBody>
                  <a:tcPr marL="68580" marR="68580" marT="0" marB="0" anchor="ctr"/>
                </a:tc>
                <a:tc>
                  <a:txBody>
                    <a:bodyPr/>
                    <a:lstStyle/>
                    <a:p>
                      <a:pPr algn="l">
                        <a:lnSpc>
                          <a:spcPct val="107000"/>
                        </a:lnSpc>
                        <a:spcAft>
                          <a:spcPts val="0"/>
                        </a:spcAft>
                      </a:pPr>
                      <a:r>
                        <a:rPr lang="en-US" sz="2000" kern="1200">
                          <a:solidFill>
                            <a:schemeClr val="dk1"/>
                          </a:solidFill>
                          <a:effectLst/>
                        </a:rPr>
                        <a:t>$0.002</a:t>
                      </a:r>
                      <a:endParaRPr lang="en-GB" sz="2000" kern="1200">
                        <a:solidFill>
                          <a:schemeClr val="dk1"/>
                        </a:solidFill>
                        <a:effectLst/>
                        <a:latin typeface="+mn-lt"/>
                        <a:ea typeface="+mn-ea"/>
                        <a:cs typeface="+mn-cs"/>
                      </a:endParaRPr>
                    </a:p>
                  </a:txBody>
                  <a:tcPr marL="68580" marR="68580" marT="0" marB="0" anchor="ctr"/>
                </a:tc>
                <a:tc>
                  <a:txBody>
                    <a:bodyPr/>
                    <a:lstStyle/>
                    <a:p>
                      <a:pPr algn="l">
                        <a:lnSpc>
                          <a:spcPct val="107000"/>
                        </a:lnSpc>
                        <a:spcAft>
                          <a:spcPts val="0"/>
                        </a:spcAft>
                      </a:pPr>
                      <a:r>
                        <a:rPr lang="en-US" sz="2000" kern="1200">
                          <a:solidFill>
                            <a:schemeClr val="dk1"/>
                          </a:solidFill>
                          <a:effectLst/>
                        </a:rPr>
                        <a:t>1.3kg CO</a:t>
                      </a:r>
                      <a:r>
                        <a:rPr lang="en-US" sz="2000" kern="1200" baseline="-25000">
                          <a:solidFill>
                            <a:schemeClr val="dk1"/>
                          </a:solidFill>
                          <a:effectLst/>
                        </a:rPr>
                        <a:t>2e</a:t>
                      </a:r>
                      <a:r>
                        <a:rPr lang="en-US" sz="2000" kern="1200">
                          <a:solidFill>
                            <a:schemeClr val="dk1"/>
                          </a:solidFill>
                          <a:effectLst/>
                        </a:rPr>
                        <a:t>/kg</a:t>
                      </a:r>
                      <a:endParaRPr lang="en-GB" sz="20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54474225"/>
      </p:ext>
    </p:extLst>
  </p:cSld>
  <p:clrMapOvr>
    <a:masterClrMapping/>
  </p:clrMapOvr>
  <mc:AlternateContent xmlns:mc="http://schemas.openxmlformats.org/markup-compatibility/2006" xmlns:p14="http://schemas.microsoft.com/office/powerpoint/2010/main">
    <mc:Choice Requires="p14">
      <p:transition spd="slow" p14:dur="325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0A3CFD-F930-4581-A934-FC648FFB7B06}"/>
              </a:ext>
            </a:extLst>
          </p:cNvPr>
          <p:cNvSpPr txBox="1"/>
          <p:nvPr/>
        </p:nvSpPr>
        <p:spPr>
          <a:xfrm>
            <a:off x="-2467826" y="594359"/>
            <a:ext cx="5063706" cy="561430"/>
          </a:xfrm>
          <a:prstGeom prst="rect">
            <a:avLst/>
          </a:prstGeom>
          <a:noFill/>
        </p:spPr>
        <p:txBody>
          <a:bodyPr wrap="square" rtlCol="0">
            <a:spAutoFit/>
          </a:bodyPr>
          <a:lstStyle/>
          <a:p>
            <a:pPr algn="r"/>
            <a:r>
              <a:rPr lang="en-GB" sz="3200">
                <a:solidFill>
                  <a:schemeClr val="bg1"/>
                </a:solidFill>
              </a:rPr>
              <a:t>Background</a:t>
            </a:r>
          </a:p>
        </p:txBody>
      </p:sp>
      <p:sp>
        <p:nvSpPr>
          <p:cNvPr id="3" name="Rectangle 2">
            <a:extLst>
              <a:ext uri="{FF2B5EF4-FFF2-40B4-BE49-F238E27FC236}">
                <a16:creationId xmlns:a16="http://schemas.microsoft.com/office/drawing/2014/main" id="{6F17026C-FDFC-63D3-C9E1-CF26356C012A}"/>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Image result for loughborough university logo">
            <a:extLst>
              <a:ext uri="{FF2B5EF4-FFF2-40B4-BE49-F238E27FC236}">
                <a16:creationId xmlns:a16="http://schemas.microsoft.com/office/drawing/2014/main" id="{AD20CBCA-2F0F-51E8-0A45-B8A581A7F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3289E05-726C-6A81-D6CE-0E4BEF142C9A}"/>
              </a:ext>
            </a:extLst>
          </p:cNvPr>
          <p:cNvSpPr/>
          <p:nvPr/>
        </p:nvSpPr>
        <p:spPr>
          <a:xfrm>
            <a:off x="0" y="6776936"/>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0587AF0-0BB2-C949-5679-A537DA9A51A8}"/>
              </a:ext>
            </a:extLst>
          </p:cNvPr>
          <p:cNvSpPr txBox="1"/>
          <p:nvPr/>
        </p:nvSpPr>
        <p:spPr>
          <a:xfrm>
            <a:off x="720427" y="167393"/>
            <a:ext cx="8403341" cy="707886"/>
          </a:xfrm>
          <a:prstGeom prst="rect">
            <a:avLst/>
          </a:prstGeom>
          <a:noFill/>
        </p:spPr>
        <p:txBody>
          <a:bodyPr wrap="square">
            <a:spAutoFit/>
          </a:bodyPr>
          <a:lstStyle/>
          <a:p>
            <a:r>
              <a:rPr lang="en-GB" sz="4000" b="1">
                <a:solidFill>
                  <a:schemeClr val="bg1"/>
                </a:solidFill>
                <a:latin typeface="Arial" panose="020B0604020202020204" pitchFamily="34" charset="0"/>
                <a:cs typeface="Arial" panose="020B0604020202020204" pitchFamily="34" charset="0"/>
              </a:rPr>
              <a:t>Combined battery-electrolyser</a:t>
            </a:r>
            <a:endParaRPr lang="en-GB" sz="40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F732435-2E4A-1D2C-F0A2-A7D63446824D}"/>
              </a:ext>
            </a:extLst>
          </p:cNvPr>
          <p:cNvGrpSpPr/>
          <p:nvPr/>
        </p:nvGrpSpPr>
        <p:grpSpPr>
          <a:xfrm>
            <a:off x="4526136" y="2426503"/>
            <a:ext cx="2934418" cy="3643179"/>
            <a:chOff x="2616963" y="1778724"/>
            <a:chExt cx="1234957" cy="1481364"/>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F64FC9C2-4885-E489-31EC-C838BD0EBE7D}"/>
                </a:ext>
              </a:extLst>
            </p:cNvPr>
            <p:cNvSpPr/>
            <p:nvPr/>
          </p:nvSpPr>
          <p:spPr>
            <a:xfrm>
              <a:off x="2958689" y="2540195"/>
              <a:ext cx="699036" cy="719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F6E81EC4-BDC7-2E20-F8A6-156C90297EC2}"/>
                </a:ext>
              </a:extLst>
            </p:cNvPr>
            <p:cNvCxnSpPr/>
            <p:nvPr/>
          </p:nvCxnSpPr>
          <p:spPr>
            <a:xfrm>
              <a:off x="2958689" y="2706324"/>
              <a:ext cx="699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24CE17C-E83A-B5B3-7E12-6563E1885A56}"/>
                </a:ext>
              </a:extLst>
            </p:cNvPr>
            <p:cNvSpPr/>
            <p:nvPr/>
          </p:nvSpPr>
          <p:spPr>
            <a:xfrm>
              <a:off x="2958688" y="2706324"/>
              <a:ext cx="702701" cy="5537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B594F07-296F-4EA4-336B-0D3F93E6264C}"/>
                </a:ext>
              </a:extLst>
            </p:cNvPr>
            <p:cNvSpPr/>
            <p:nvPr/>
          </p:nvSpPr>
          <p:spPr>
            <a:xfrm>
              <a:off x="3111347" y="2374066"/>
              <a:ext cx="72500" cy="66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B54DDA-F328-9489-DD6E-C11EA6BFC2CD}"/>
                </a:ext>
              </a:extLst>
            </p:cNvPr>
            <p:cNvSpPr/>
            <p:nvPr/>
          </p:nvSpPr>
          <p:spPr>
            <a:xfrm>
              <a:off x="3409436" y="2374066"/>
              <a:ext cx="72500" cy="66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a:extLst>
                <a:ext uri="{FF2B5EF4-FFF2-40B4-BE49-F238E27FC236}">
                  <a16:creationId xmlns:a16="http://schemas.microsoft.com/office/drawing/2014/main" id="{F0F92D39-887E-C626-DC21-8CDD8DEFCB89}"/>
                </a:ext>
              </a:extLst>
            </p:cNvPr>
            <p:cNvCxnSpPr>
              <a:stCxn id="13" idx="0"/>
              <a:endCxn id="13" idx="2"/>
            </p:cNvCxnSpPr>
            <p:nvPr/>
          </p:nvCxnSpPr>
          <p:spPr>
            <a:xfrm>
              <a:off x="3310039" y="2706324"/>
              <a:ext cx="0" cy="553764"/>
            </a:xfrm>
            <a:prstGeom prst="line">
              <a:avLst/>
            </a:prstGeom>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D4609E36-2058-DFBC-8994-3C9EA4E3E488}"/>
                </a:ext>
              </a:extLst>
            </p:cNvPr>
            <p:cNvSpPr/>
            <p:nvPr/>
          </p:nvSpPr>
          <p:spPr>
            <a:xfrm>
              <a:off x="3467664" y="3131861"/>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F9EF1004-2D41-41A5-3186-1775B0DFEE11}"/>
                </a:ext>
              </a:extLst>
            </p:cNvPr>
            <p:cNvSpPr/>
            <p:nvPr/>
          </p:nvSpPr>
          <p:spPr>
            <a:xfrm>
              <a:off x="3562844" y="2955521"/>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C9DF43F4-58D4-B624-0A31-9118A8B880F9}"/>
                </a:ext>
              </a:extLst>
            </p:cNvPr>
            <p:cNvCxnSpPr/>
            <p:nvPr/>
          </p:nvCxnSpPr>
          <p:spPr>
            <a:xfrm flipV="1">
              <a:off x="3591388" y="2263313"/>
              <a:ext cx="0" cy="27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D3B509-379D-14C9-9203-C5960EB910A8}"/>
                </a:ext>
              </a:extLst>
            </p:cNvPr>
            <p:cNvCxnSpPr/>
            <p:nvPr/>
          </p:nvCxnSpPr>
          <p:spPr>
            <a:xfrm flipV="1">
              <a:off x="3030572" y="2263313"/>
              <a:ext cx="0" cy="27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11F31D-8642-E9A8-B576-F23DEC3BEE48}"/>
                </a:ext>
              </a:extLst>
            </p:cNvPr>
            <p:cNvCxnSpPr/>
            <p:nvPr/>
          </p:nvCxnSpPr>
          <p:spPr>
            <a:xfrm flipH="1">
              <a:off x="3577116" y="2263313"/>
              <a:ext cx="53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E2DA8B-6489-1B09-0D7D-CD1B9877BEA3}"/>
                </a:ext>
              </a:extLst>
            </p:cNvPr>
            <p:cNvCxnSpPr/>
            <p:nvPr/>
          </p:nvCxnSpPr>
          <p:spPr>
            <a:xfrm flipH="1">
              <a:off x="2991801" y="2269148"/>
              <a:ext cx="53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B8BB8286-5A6E-391E-16DD-331C2237D2D5}"/>
                </a:ext>
              </a:extLst>
            </p:cNvPr>
            <p:cNvSpPr/>
            <p:nvPr/>
          </p:nvSpPr>
          <p:spPr>
            <a:xfrm>
              <a:off x="2892286" y="2152560"/>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00FB1B5-7D8E-2A2E-08C2-3D97EF538682}"/>
                </a:ext>
              </a:extLst>
            </p:cNvPr>
            <p:cNvSpPr/>
            <p:nvPr/>
          </p:nvSpPr>
          <p:spPr>
            <a:xfrm>
              <a:off x="3823376" y="1846663"/>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D5D8F34E-FD31-4FF6-710C-A05CF579E29E}"/>
                </a:ext>
              </a:extLst>
            </p:cNvPr>
            <p:cNvSpPr/>
            <p:nvPr/>
          </p:nvSpPr>
          <p:spPr>
            <a:xfrm>
              <a:off x="3726728" y="1817139"/>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5B8BB73-CE5D-424C-02BA-3945BBB1C2BC}"/>
                </a:ext>
              </a:extLst>
            </p:cNvPr>
            <p:cNvSpPr/>
            <p:nvPr/>
          </p:nvSpPr>
          <p:spPr>
            <a:xfrm>
              <a:off x="2958688" y="2204864"/>
              <a:ext cx="702702"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642473E-16D1-E42C-3602-6CF0144037F8}"/>
                </a:ext>
              </a:extLst>
            </p:cNvPr>
            <p:cNvSpPr/>
            <p:nvPr/>
          </p:nvSpPr>
          <p:spPr>
            <a:xfrm>
              <a:off x="2887272" y="2086173"/>
              <a:ext cx="864096" cy="1186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9F1D40C2-63C8-E06E-D604-820D9C8B7C08}"/>
                </a:ext>
              </a:extLst>
            </p:cNvPr>
            <p:cNvSpPr/>
            <p:nvPr/>
          </p:nvSpPr>
          <p:spPr>
            <a:xfrm>
              <a:off x="3059832" y="2034596"/>
              <a:ext cx="14401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CCEF8F28-79A0-E325-40D9-78E81CC064B5}"/>
                </a:ext>
              </a:extLst>
            </p:cNvPr>
            <p:cNvSpPr/>
            <p:nvPr/>
          </p:nvSpPr>
          <p:spPr>
            <a:xfrm>
              <a:off x="3391328" y="2040454"/>
              <a:ext cx="144016"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9289778-55F5-012A-A40C-44E3D84CF235}"/>
                </a:ext>
              </a:extLst>
            </p:cNvPr>
            <p:cNvSpPr/>
            <p:nvPr/>
          </p:nvSpPr>
          <p:spPr>
            <a:xfrm>
              <a:off x="3083706" y="1955494"/>
              <a:ext cx="96267" cy="791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F9C260EB-684A-83BB-56F3-07EC8537D0D8}"/>
                </a:ext>
              </a:extLst>
            </p:cNvPr>
            <p:cNvSpPr/>
            <p:nvPr/>
          </p:nvSpPr>
          <p:spPr>
            <a:xfrm>
              <a:off x="3415202" y="1961352"/>
              <a:ext cx="96267" cy="791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Freeform 37">
              <a:extLst>
                <a:ext uri="{FF2B5EF4-FFF2-40B4-BE49-F238E27FC236}">
                  <a16:creationId xmlns:a16="http://schemas.microsoft.com/office/drawing/2014/main" id="{EA0E85F4-7BAA-5709-1B33-F64DC3B056BB}"/>
                </a:ext>
              </a:extLst>
            </p:cNvPr>
            <p:cNvSpPr/>
            <p:nvPr/>
          </p:nvSpPr>
          <p:spPr>
            <a:xfrm>
              <a:off x="3158239" y="2228631"/>
              <a:ext cx="304800" cy="316706"/>
            </a:xfrm>
            <a:custGeom>
              <a:avLst/>
              <a:gdLst>
                <a:gd name="connsiteX0" fmla="*/ 0 w 304800"/>
                <a:gd name="connsiteY0" fmla="*/ 180975 h 316706"/>
                <a:gd name="connsiteX1" fmla="*/ 180975 w 304800"/>
                <a:gd name="connsiteY1" fmla="*/ 0 h 316706"/>
                <a:gd name="connsiteX2" fmla="*/ 176212 w 304800"/>
                <a:gd name="connsiteY2" fmla="*/ 135731 h 316706"/>
                <a:gd name="connsiteX3" fmla="*/ 304800 w 304800"/>
                <a:gd name="connsiteY3" fmla="*/ 138112 h 316706"/>
                <a:gd name="connsiteX4" fmla="*/ 121444 w 304800"/>
                <a:gd name="connsiteY4" fmla="*/ 316706 h 316706"/>
                <a:gd name="connsiteX5" fmla="*/ 121444 w 304800"/>
                <a:gd name="connsiteY5" fmla="*/ 183356 h 316706"/>
                <a:gd name="connsiteX6" fmla="*/ 0 w 304800"/>
                <a:gd name="connsiteY6" fmla="*/ 180975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16706">
                  <a:moveTo>
                    <a:pt x="0" y="180975"/>
                  </a:moveTo>
                  <a:lnTo>
                    <a:pt x="180975" y="0"/>
                  </a:lnTo>
                  <a:lnTo>
                    <a:pt x="176212" y="135731"/>
                  </a:lnTo>
                  <a:lnTo>
                    <a:pt x="304800" y="138112"/>
                  </a:lnTo>
                  <a:lnTo>
                    <a:pt x="121444" y="316706"/>
                  </a:lnTo>
                  <a:lnTo>
                    <a:pt x="121444" y="183356"/>
                  </a:lnTo>
                  <a:lnTo>
                    <a:pt x="0" y="180975"/>
                  </a:lnTo>
                  <a:close/>
                </a:path>
              </a:pathLst>
            </a:custGeom>
            <a:solidFill>
              <a:srgbClr val="F8CA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2" name="Straight Connector 131">
              <a:extLst>
                <a:ext uri="{FF2B5EF4-FFF2-40B4-BE49-F238E27FC236}">
                  <a16:creationId xmlns:a16="http://schemas.microsoft.com/office/drawing/2014/main" id="{8A234988-B9B3-8465-C954-DAE2716E30EE}"/>
                </a:ext>
              </a:extLst>
            </p:cNvPr>
            <p:cNvCxnSpPr/>
            <p:nvPr/>
          </p:nvCxnSpPr>
          <p:spPr>
            <a:xfrm flipV="1">
              <a:off x="3573370" y="1844824"/>
              <a:ext cx="0" cy="2354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CE0AE06-A16F-DE37-F4FA-561A9575541B}"/>
                </a:ext>
              </a:extLst>
            </p:cNvPr>
            <p:cNvCxnSpPr/>
            <p:nvPr/>
          </p:nvCxnSpPr>
          <p:spPr>
            <a:xfrm flipH="1" flipV="1">
              <a:off x="3564652" y="1844824"/>
              <a:ext cx="1128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FEC5E84-9C81-56D2-01D9-8988F85DCE2C}"/>
                </a:ext>
              </a:extLst>
            </p:cNvPr>
            <p:cNvCxnSpPr/>
            <p:nvPr/>
          </p:nvCxnSpPr>
          <p:spPr>
            <a:xfrm flipV="1">
              <a:off x="3025294" y="1830981"/>
              <a:ext cx="0" cy="25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EBB1061-86F1-6D39-53EC-DCC256DCAAC7}"/>
                </a:ext>
              </a:extLst>
            </p:cNvPr>
            <p:cNvCxnSpPr/>
            <p:nvPr/>
          </p:nvCxnSpPr>
          <p:spPr>
            <a:xfrm flipH="1" flipV="1">
              <a:off x="2918283" y="1835698"/>
              <a:ext cx="1128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A41BE40F-E615-43C9-5230-9EEB03BAEC0D}"/>
                </a:ext>
              </a:extLst>
            </p:cNvPr>
            <p:cNvSpPr/>
            <p:nvPr/>
          </p:nvSpPr>
          <p:spPr>
            <a:xfrm>
              <a:off x="2616963" y="1882365"/>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A3DDCB48-BDFB-DCF6-B0A8-A73CDB6C397A}"/>
                </a:ext>
              </a:extLst>
            </p:cNvPr>
            <p:cNvSpPr/>
            <p:nvPr/>
          </p:nvSpPr>
          <p:spPr>
            <a:xfrm>
              <a:off x="2688971" y="1789454"/>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A23E7E3B-1F43-8F92-1CD1-776A0AD79ACF}"/>
                </a:ext>
              </a:extLst>
            </p:cNvPr>
            <p:cNvSpPr/>
            <p:nvPr/>
          </p:nvSpPr>
          <p:spPr>
            <a:xfrm>
              <a:off x="2755091" y="1885478"/>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3E2B998F-EF78-D41B-6BA0-345C942A5079}"/>
                </a:ext>
              </a:extLst>
            </p:cNvPr>
            <p:cNvSpPr/>
            <p:nvPr/>
          </p:nvSpPr>
          <p:spPr>
            <a:xfrm>
              <a:off x="2832987" y="1778724"/>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680E8564-8CFB-FC2B-51CB-5CD57A02BE2F}"/>
                </a:ext>
              </a:extLst>
            </p:cNvPr>
            <p:cNvSpPr/>
            <p:nvPr/>
          </p:nvSpPr>
          <p:spPr>
            <a:xfrm>
              <a:off x="3001705" y="2849211"/>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2FC238E2-BE09-7205-F51A-FB1C8F9E0045}"/>
                </a:ext>
              </a:extLst>
            </p:cNvPr>
            <p:cNvSpPr/>
            <p:nvPr/>
          </p:nvSpPr>
          <p:spPr>
            <a:xfrm>
              <a:off x="3030249" y="3009100"/>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6D2788AB-ED48-3B86-2926-03BEA6FD524B}"/>
                </a:ext>
              </a:extLst>
            </p:cNvPr>
            <p:cNvSpPr/>
            <p:nvPr/>
          </p:nvSpPr>
          <p:spPr>
            <a:xfrm>
              <a:off x="3038040" y="3130212"/>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A4A0F067-98EE-676D-FD87-94AD258050F9}"/>
                </a:ext>
              </a:extLst>
            </p:cNvPr>
            <p:cNvSpPr/>
            <p:nvPr/>
          </p:nvSpPr>
          <p:spPr>
            <a:xfrm>
              <a:off x="3179779" y="3109042"/>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1" name="Flowchart: Alternate Process 150">
            <a:extLst>
              <a:ext uri="{FF2B5EF4-FFF2-40B4-BE49-F238E27FC236}">
                <a16:creationId xmlns:a16="http://schemas.microsoft.com/office/drawing/2014/main" id="{569C88CB-929E-1FBE-7D59-AADD540AED65}"/>
              </a:ext>
            </a:extLst>
          </p:cNvPr>
          <p:cNvSpPr/>
          <p:nvPr/>
        </p:nvSpPr>
        <p:spPr>
          <a:xfrm>
            <a:off x="3720761" y="1531754"/>
            <a:ext cx="1678574" cy="964666"/>
          </a:xfrm>
          <a:prstGeom prst="flowChartAlternateProcess">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H</a:t>
            </a:r>
            <a:r>
              <a:rPr lang="en-GB" baseline="-25000">
                <a:solidFill>
                  <a:sysClr val="windowText" lastClr="000000"/>
                </a:solidFill>
              </a:rPr>
              <a:t>2</a:t>
            </a:r>
          </a:p>
        </p:txBody>
      </p:sp>
      <p:sp>
        <p:nvSpPr>
          <p:cNvPr id="152" name="Flowchart: Alternate Process 151">
            <a:extLst>
              <a:ext uri="{FF2B5EF4-FFF2-40B4-BE49-F238E27FC236}">
                <a16:creationId xmlns:a16="http://schemas.microsoft.com/office/drawing/2014/main" id="{687267D8-31BA-B918-15E1-E08A35CD0156}"/>
              </a:ext>
            </a:extLst>
          </p:cNvPr>
          <p:cNvSpPr/>
          <p:nvPr/>
        </p:nvSpPr>
        <p:spPr>
          <a:xfrm>
            <a:off x="7141593" y="1942979"/>
            <a:ext cx="1316869" cy="913740"/>
          </a:xfrm>
          <a:prstGeom prst="flowChartAlternateProcess">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O</a:t>
            </a:r>
            <a:r>
              <a:rPr lang="en-GB" baseline="-25000">
                <a:solidFill>
                  <a:sysClr val="windowText" lastClr="000000"/>
                </a:solidFill>
              </a:rPr>
              <a:t>2</a:t>
            </a:r>
          </a:p>
        </p:txBody>
      </p:sp>
      <p:sp>
        <p:nvSpPr>
          <p:cNvPr id="157" name="Rectangle: Rounded Corners 156">
            <a:extLst>
              <a:ext uri="{FF2B5EF4-FFF2-40B4-BE49-F238E27FC236}">
                <a16:creationId xmlns:a16="http://schemas.microsoft.com/office/drawing/2014/main" id="{F1C6A981-2604-E00A-DBFE-93247553377E}"/>
              </a:ext>
            </a:extLst>
          </p:cNvPr>
          <p:cNvSpPr/>
          <p:nvPr/>
        </p:nvSpPr>
        <p:spPr>
          <a:xfrm>
            <a:off x="762538" y="1719545"/>
            <a:ext cx="3406577" cy="1655266"/>
          </a:xfrm>
          <a:prstGeom prst="roundRect">
            <a:avLst>
              <a:gd name="adj" fmla="val 8775"/>
            </a:avLst>
          </a:prstGeom>
          <a:solidFill>
            <a:srgbClr val="FFE5B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Rounded Corners 159">
            <a:extLst>
              <a:ext uri="{FF2B5EF4-FFF2-40B4-BE49-F238E27FC236}">
                <a16:creationId xmlns:a16="http://schemas.microsoft.com/office/drawing/2014/main" id="{6C4B61CB-18BE-5616-4EC0-FBAA3056B647}"/>
              </a:ext>
            </a:extLst>
          </p:cNvPr>
          <p:cNvSpPr/>
          <p:nvPr/>
        </p:nvSpPr>
        <p:spPr>
          <a:xfrm>
            <a:off x="762538" y="4316873"/>
            <a:ext cx="3406577" cy="1655266"/>
          </a:xfrm>
          <a:prstGeom prst="roundRect">
            <a:avLst>
              <a:gd name="adj" fmla="val 8775"/>
            </a:avLst>
          </a:prstGeom>
          <a:solidFill>
            <a:srgbClr val="FFE5B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Rounded Corners 160">
            <a:extLst>
              <a:ext uri="{FF2B5EF4-FFF2-40B4-BE49-F238E27FC236}">
                <a16:creationId xmlns:a16="http://schemas.microsoft.com/office/drawing/2014/main" id="{3110587E-31CB-B209-21BA-220086227E63}"/>
              </a:ext>
            </a:extLst>
          </p:cNvPr>
          <p:cNvSpPr/>
          <p:nvPr/>
        </p:nvSpPr>
        <p:spPr>
          <a:xfrm>
            <a:off x="8338779" y="1719545"/>
            <a:ext cx="3406577" cy="1655266"/>
          </a:xfrm>
          <a:prstGeom prst="roundRect">
            <a:avLst>
              <a:gd name="adj" fmla="val 8775"/>
            </a:avLst>
          </a:prstGeom>
          <a:solidFill>
            <a:srgbClr val="FFE5B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Rounded Corners 161">
            <a:extLst>
              <a:ext uri="{FF2B5EF4-FFF2-40B4-BE49-F238E27FC236}">
                <a16:creationId xmlns:a16="http://schemas.microsoft.com/office/drawing/2014/main" id="{7ED46EAE-78C9-876D-FCB9-BBF8ED03B610}"/>
              </a:ext>
            </a:extLst>
          </p:cNvPr>
          <p:cNvSpPr/>
          <p:nvPr/>
        </p:nvSpPr>
        <p:spPr>
          <a:xfrm>
            <a:off x="8338779" y="4316873"/>
            <a:ext cx="3406577" cy="1655266"/>
          </a:xfrm>
          <a:prstGeom prst="roundRect">
            <a:avLst>
              <a:gd name="adj" fmla="val 8775"/>
            </a:avLst>
          </a:prstGeom>
          <a:solidFill>
            <a:srgbClr val="FFE5B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TextBox 162">
            <a:extLst>
              <a:ext uri="{FF2B5EF4-FFF2-40B4-BE49-F238E27FC236}">
                <a16:creationId xmlns:a16="http://schemas.microsoft.com/office/drawing/2014/main" id="{4A2A9BDB-03D5-BCE4-93CD-541B3D96DC62}"/>
              </a:ext>
            </a:extLst>
          </p:cNvPr>
          <p:cNvSpPr txBox="1"/>
          <p:nvPr/>
        </p:nvSpPr>
        <p:spPr>
          <a:xfrm>
            <a:off x="930123" y="1942979"/>
            <a:ext cx="3144801" cy="923330"/>
          </a:xfrm>
          <a:prstGeom prst="rect">
            <a:avLst/>
          </a:prstGeom>
          <a:noFill/>
        </p:spPr>
        <p:txBody>
          <a:bodyPr wrap="square" rtlCol="0">
            <a:spAutoFit/>
          </a:bodyPr>
          <a:lstStyle/>
          <a:p>
            <a:r>
              <a:rPr lang="en-GB" b="1"/>
              <a:t>Lead acid battery </a:t>
            </a:r>
            <a:r>
              <a:rPr lang="en-GB"/>
              <a:t>technology allows the cell to charge and discharge as a battery </a:t>
            </a:r>
          </a:p>
        </p:txBody>
      </p:sp>
      <p:sp>
        <p:nvSpPr>
          <p:cNvPr id="164" name="TextBox 163">
            <a:extLst>
              <a:ext uri="{FF2B5EF4-FFF2-40B4-BE49-F238E27FC236}">
                <a16:creationId xmlns:a16="http://schemas.microsoft.com/office/drawing/2014/main" id="{0C64ABBE-B958-6B91-DC48-F12857E33C7A}"/>
              </a:ext>
            </a:extLst>
          </p:cNvPr>
          <p:cNvSpPr txBox="1"/>
          <p:nvPr/>
        </p:nvSpPr>
        <p:spPr>
          <a:xfrm>
            <a:off x="920992" y="4554278"/>
            <a:ext cx="3144801" cy="1200329"/>
          </a:xfrm>
          <a:prstGeom prst="rect">
            <a:avLst/>
          </a:prstGeom>
          <a:noFill/>
        </p:spPr>
        <p:txBody>
          <a:bodyPr wrap="square" rtlCol="0">
            <a:spAutoFit/>
          </a:bodyPr>
          <a:lstStyle/>
          <a:p>
            <a:r>
              <a:rPr lang="en-GB" b="1"/>
              <a:t>Electrolysis</a:t>
            </a:r>
            <a:r>
              <a:rPr lang="en-GB"/>
              <a:t> occurs when the cell is over charged – splitting water from the electrolyte into H</a:t>
            </a:r>
            <a:r>
              <a:rPr lang="en-GB" baseline="-25000"/>
              <a:t>2</a:t>
            </a:r>
            <a:r>
              <a:rPr lang="en-GB"/>
              <a:t> and O</a:t>
            </a:r>
            <a:r>
              <a:rPr lang="en-GB" baseline="-25000"/>
              <a:t>2</a:t>
            </a:r>
            <a:r>
              <a:rPr lang="en-GB"/>
              <a:t> gas.</a:t>
            </a:r>
          </a:p>
        </p:txBody>
      </p:sp>
      <p:sp>
        <p:nvSpPr>
          <p:cNvPr id="165" name="TextBox 164">
            <a:extLst>
              <a:ext uri="{FF2B5EF4-FFF2-40B4-BE49-F238E27FC236}">
                <a16:creationId xmlns:a16="http://schemas.microsoft.com/office/drawing/2014/main" id="{424CD98D-39A7-9F71-EFE1-4A8CDD0BFF1C}"/>
              </a:ext>
            </a:extLst>
          </p:cNvPr>
          <p:cNvSpPr txBox="1"/>
          <p:nvPr/>
        </p:nvSpPr>
        <p:spPr>
          <a:xfrm>
            <a:off x="8516511" y="1817242"/>
            <a:ext cx="3144801" cy="1477328"/>
          </a:xfrm>
          <a:prstGeom prst="rect">
            <a:avLst/>
          </a:prstGeom>
          <a:noFill/>
        </p:spPr>
        <p:txBody>
          <a:bodyPr wrap="square" rtlCol="0">
            <a:spAutoFit/>
          </a:bodyPr>
          <a:lstStyle/>
          <a:p>
            <a:r>
              <a:rPr lang="en-GB" b="1"/>
              <a:t>Hydrogen gas </a:t>
            </a:r>
            <a:r>
              <a:rPr lang="en-GB"/>
              <a:t>is collected at the negative electrode as a method of chemical energy storage during excess renewable energy production</a:t>
            </a:r>
          </a:p>
        </p:txBody>
      </p:sp>
      <p:sp>
        <p:nvSpPr>
          <p:cNvPr id="166" name="TextBox 165">
            <a:extLst>
              <a:ext uri="{FF2B5EF4-FFF2-40B4-BE49-F238E27FC236}">
                <a16:creationId xmlns:a16="http://schemas.microsoft.com/office/drawing/2014/main" id="{92BD5D1B-AF56-A2FE-3512-249A9EA3ED49}"/>
              </a:ext>
            </a:extLst>
          </p:cNvPr>
          <p:cNvSpPr txBox="1"/>
          <p:nvPr/>
        </p:nvSpPr>
        <p:spPr>
          <a:xfrm>
            <a:off x="8450162" y="4445787"/>
            <a:ext cx="3144801" cy="1200329"/>
          </a:xfrm>
          <a:prstGeom prst="rect">
            <a:avLst/>
          </a:prstGeom>
          <a:noFill/>
        </p:spPr>
        <p:txBody>
          <a:bodyPr wrap="square" rtlCol="0">
            <a:spAutoFit/>
          </a:bodyPr>
          <a:lstStyle/>
          <a:p>
            <a:r>
              <a:rPr lang="en-GB" b="1"/>
              <a:t>Renewable energy </a:t>
            </a:r>
            <a:r>
              <a:rPr lang="en-GB"/>
              <a:t>is stored either as electrical energy in the battery or chemical energy as hydrogen gas</a:t>
            </a:r>
          </a:p>
        </p:txBody>
      </p:sp>
    </p:spTree>
    <p:extLst>
      <p:ext uri="{BB962C8B-B14F-4D97-AF65-F5344CB8AC3E}">
        <p14:creationId xmlns:p14="http://schemas.microsoft.com/office/powerpoint/2010/main" val="2831966909"/>
      </p:ext>
    </p:extLst>
  </p:cSld>
  <p:clrMapOvr>
    <a:masterClrMapping/>
  </p:clrMapOvr>
  <mc:AlternateContent xmlns:mc="http://schemas.openxmlformats.org/markup-compatibility/2006" xmlns:p14="http://schemas.microsoft.com/office/powerpoint/2010/main">
    <mc:Choice Requires="p14">
      <p:transition spd="slow" p14:dur="325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290" y="2519857"/>
            <a:ext cx="3530451" cy="353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00A3CFD-F930-4581-A934-FC648FFB7B06}"/>
              </a:ext>
            </a:extLst>
          </p:cNvPr>
          <p:cNvSpPr txBox="1"/>
          <p:nvPr/>
        </p:nvSpPr>
        <p:spPr>
          <a:xfrm>
            <a:off x="-2467826" y="594359"/>
            <a:ext cx="5063706" cy="561430"/>
          </a:xfrm>
          <a:prstGeom prst="rect">
            <a:avLst/>
          </a:prstGeom>
          <a:noFill/>
        </p:spPr>
        <p:txBody>
          <a:bodyPr wrap="square" rtlCol="0">
            <a:spAutoFit/>
          </a:bodyPr>
          <a:lstStyle/>
          <a:p>
            <a:pPr algn="r"/>
            <a:r>
              <a:rPr lang="en-GB" sz="3200">
                <a:solidFill>
                  <a:schemeClr val="bg1"/>
                </a:solidFill>
              </a:rPr>
              <a:t>Background</a:t>
            </a:r>
          </a:p>
        </p:txBody>
      </p:sp>
      <p:sp>
        <p:nvSpPr>
          <p:cNvPr id="2" name="TextBox 1"/>
          <p:cNvSpPr txBox="1"/>
          <p:nvPr/>
        </p:nvSpPr>
        <p:spPr>
          <a:xfrm>
            <a:off x="386604" y="3917132"/>
            <a:ext cx="3162594" cy="671334"/>
          </a:xfrm>
          <a:prstGeom prst="roundRect">
            <a:avLst>
              <a:gd name="adj" fmla="val 6721"/>
            </a:avLst>
          </a:prstGeom>
          <a:solidFill>
            <a:srgbClr val="FFE5BD"/>
          </a:solidFill>
          <a:ln>
            <a:noFill/>
          </a:ln>
        </p:spPr>
        <p:txBody>
          <a:bodyPr wrap="square" rtlCol="0">
            <a:spAutoFit/>
          </a:bodyPr>
          <a:lstStyle/>
          <a:p>
            <a:r>
              <a:rPr lang="en-GB"/>
              <a:t>Using excess wind to generate green hydrogen</a:t>
            </a:r>
          </a:p>
        </p:txBody>
      </p:sp>
      <p:sp>
        <p:nvSpPr>
          <p:cNvPr id="88" name="TextBox 87"/>
          <p:cNvSpPr txBox="1"/>
          <p:nvPr/>
        </p:nvSpPr>
        <p:spPr>
          <a:xfrm>
            <a:off x="6601075" y="3917132"/>
            <a:ext cx="3162594" cy="976908"/>
          </a:xfrm>
          <a:prstGeom prst="roundRect">
            <a:avLst>
              <a:gd name="adj" fmla="val 9867"/>
            </a:avLst>
          </a:prstGeom>
          <a:solidFill>
            <a:srgbClr val="FFE5BD"/>
          </a:solidFill>
          <a:ln>
            <a:noFill/>
          </a:ln>
        </p:spPr>
        <p:txBody>
          <a:bodyPr wrap="square" rtlCol="0">
            <a:spAutoFit/>
          </a:bodyPr>
          <a:lstStyle/>
          <a:p>
            <a:r>
              <a:rPr lang="en-GB"/>
              <a:t>Using excess solar to generate green hydrogen for cooking in developing countries</a:t>
            </a:r>
          </a:p>
        </p:txBody>
      </p:sp>
      <p:sp>
        <p:nvSpPr>
          <p:cNvPr id="3" name="TextBox 2"/>
          <p:cNvSpPr txBox="1"/>
          <p:nvPr/>
        </p:nvSpPr>
        <p:spPr>
          <a:xfrm>
            <a:off x="203123" y="6452232"/>
            <a:ext cx="8515276" cy="276999"/>
          </a:xfrm>
          <a:prstGeom prst="rect">
            <a:avLst/>
          </a:prstGeom>
          <a:noFill/>
        </p:spPr>
        <p:txBody>
          <a:bodyPr wrap="square" rtlCol="0">
            <a:spAutoFit/>
          </a:bodyPr>
          <a:lstStyle/>
          <a:p>
            <a:r>
              <a:rPr lang="en-GB" sz="1200">
                <a:solidFill>
                  <a:srgbClr val="CC0066"/>
                </a:solidFill>
              </a:rPr>
              <a:t>[5] https://reports.electricinsights.co.uk/q4-2020/record-wind-output-and-curtailment/</a:t>
            </a:r>
          </a:p>
        </p:txBody>
      </p:sp>
      <p:sp>
        <p:nvSpPr>
          <p:cNvPr id="4" name="TextBox 3"/>
          <p:cNvSpPr txBox="1"/>
          <p:nvPr/>
        </p:nvSpPr>
        <p:spPr>
          <a:xfrm>
            <a:off x="246659" y="5525534"/>
            <a:ext cx="2202631" cy="369332"/>
          </a:xfrm>
          <a:prstGeom prst="rect">
            <a:avLst/>
          </a:prstGeom>
          <a:noFill/>
        </p:spPr>
        <p:txBody>
          <a:bodyPr wrap="square" rtlCol="0">
            <a:spAutoFit/>
          </a:bodyPr>
          <a:lstStyle/>
          <a:p>
            <a:r>
              <a:rPr lang="en-GB" err="1"/>
              <a:t>TWh</a:t>
            </a:r>
            <a:r>
              <a:rPr lang="en-GB"/>
              <a:t> curtailment [5]</a:t>
            </a:r>
          </a:p>
        </p:txBody>
      </p:sp>
      <p:sp>
        <p:nvSpPr>
          <p:cNvPr id="93" name="Rectangle 92">
            <a:extLst>
              <a:ext uri="{FF2B5EF4-FFF2-40B4-BE49-F238E27FC236}">
                <a16:creationId xmlns:a16="http://schemas.microsoft.com/office/drawing/2014/main" id="{97657E0B-CD66-AA7E-B8D5-2827B498D95D}"/>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4" name="Picture 93" descr="Image result for loughborough university logo">
            <a:extLst>
              <a:ext uri="{FF2B5EF4-FFF2-40B4-BE49-F238E27FC236}">
                <a16:creationId xmlns:a16="http://schemas.microsoft.com/office/drawing/2014/main" id="{C8B8DA4E-34EE-EDE6-00BE-5C69B56F151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DA552CB0-07F0-9CF8-7CA5-C51260ACEB20}"/>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TextBox 1023">
            <a:extLst>
              <a:ext uri="{FF2B5EF4-FFF2-40B4-BE49-F238E27FC236}">
                <a16:creationId xmlns:a16="http://schemas.microsoft.com/office/drawing/2014/main" id="{41C3E427-214F-9FC3-60D6-4065DF8BA5F8}"/>
              </a:ext>
            </a:extLst>
          </p:cNvPr>
          <p:cNvSpPr txBox="1"/>
          <p:nvPr/>
        </p:nvSpPr>
        <p:spPr>
          <a:xfrm>
            <a:off x="720427" y="167393"/>
            <a:ext cx="8403341" cy="707886"/>
          </a:xfrm>
          <a:prstGeom prst="rect">
            <a:avLst/>
          </a:prstGeom>
          <a:noFill/>
        </p:spPr>
        <p:txBody>
          <a:bodyPr wrap="square">
            <a:spAutoFit/>
          </a:bodyPr>
          <a:lstStyle/>
          <a:p>
            <a:r>
              <a:rPr lang="en-GB" sz="4000" b="1">
                <a:solidFill>
                  <a:schemeClr val="bg1"/>
                </a:solidFill>
                <a:latin typeface="Arial" panose="020B0604020202020204" pitchFamily="34" charset="0"/>
                <a:cs typeface="Arial" panose="020B0604020202020204" pitchFamily="34" charset="0"/>
              </a:rPr>
              <a:t>Applications</a:t>
            </a:r>
            <a:endParaRPr lang="en-GB" sz="4000">
              <a:latin typeface="Arial" panose="020B0604020202020204" pitchFamily="34" charset="0"/>
              <a:cs typeface="Arial" panose="020B0604020202020204" pitchFamily="34" charset="0"/>
            </a:endParaRPr>
          </a:p>
        </p:txBody>
      </p:sp>
      <p:cxnSp>
        <p:nvCxnSpPr>
          <p:cNvPr id="1027" name="Straight Connector 1026">
            <a:extLst>
              <a:ext uri="{FF2B5EF4-FFF2-40B4-BE49-F238E27FC236}">
                <a16:creationId xmlns:a16="http://schemas.microsoft.com/office/drawing/2014/main" id="{5F14FEA2-8DEE-292E-E38C-2F04288A5CEA}"/>
              </a:ext>
            </a:extLst>
          </p:cNvPr>
          <p:cNvCxnSpPr/>
          <p:nvPr/>
        </p:nvCxnSpPr>
        <p:spPr>
          <a:xfrm>
            <a:off x="6096000" y="1214508"/>
            <a:ext cx="0" cy="4424517"/>
          </a:xfrm>
          <a:prstGeom prst="line">
            <a:avLst/>
          </a:prstGeom>
          <a:ln w="31750">
            <a:solidFill>
              <a:srgbClr val="330066"/>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2067" y="1512005"/>
            <a:ext cx="5609933" cy="260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889" y="1305299"/>
            <a:ext cx="4933907" cy="203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069136A-3AEA-B2A9-86E5-E4E433980D66}"/>
              </a:ext>
            </a:extLst>
          </p:cNvPr>
          <p:cNvSpPr txBox="1"/>
          <p:nvPr/>
        </p:nvSpPr>
        <p:spPr>
          <a:xfrm>
            <a:off x="274945" y="6004513"/>
            <a:ext cx="11642110" cy="408623"/>
          </a:xfrm>
          <a:prstGeom prst="roundRect">
            <a:avLst/>
          </a:prstGeom>
          <a:solidFill>
            <a:srgbClr val="D9D9D9"/>
          </a:solidFill>
        </p:spPr>
        <p:txBody>
          <a:bodyPr wrap="square" rtlCol="0">
            <a:spAutoFit/>
          </a:bodyPr>
          <a:lstStyle/>
          <a:p>
            <a:r>
              <a:rPr lang="en-GB" sz="1800">
                <a:solidFill>
                  <a:sysClr val="windowText" lastClr="000000"/>
                </a:solidFill>
              </a:rPr>
              <a:t>There is currently no low-cost electrolyser on the market that works with poor load factor such as renewable generation</a:t>
            </a:r>
            <a:endParaRPr lang="en-GB">
              <a:solidFill>
                <a:sysClr val="windowText" lastClr="000000"/>
              </a:solidFill>
            </a:endParaRPr>
          </a:p>
        </p:txBody>
      </p:sp>
      <p:pic>
        <p:nvPicPr>
          <p:cNvPr id="10" name="Graphic 9">
            <a:extLst>
              <a:ext uri="{FF2B5EF4-FFF2-40B4-BE49-F238E27FC236}">
                <a16:creationId xmlns:a16="http://schemas.microsoft.com/office/drawing/2014/main" id="{A9545DF7-6FB5-C5F0-F057-3754B3A42F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1945" y="4986311"/>
            <a:ext cx="2239701" cy="767898"/>
          </a:xfrm>
          <a:prstGeom prst="rect">
            <a:avLst/>
          </a:prstGeom>
        </p:spPr>
      </p:pic>
      <p:pic>
        <p:nvPicPr>
          <p:cNvPr id="11" name="Picture 10">
            <a:extLst>
              <a:ext uri="{FF2B5EF4-FFF2-40B4-BE49-F238E27FC236}">
                <a16:creationId xmlns:a16="http://schemas.microsoft.com/office/drawing/2014/main" id="{E092BD23-7B6F-DF55-A263-50537541B7F6}"/>
              </a:ext>
            </a:extLst>
          </p:cNvPr>
          <p:cNvPicPr/>
          <p:nvPr/>
        </p:nvPicPr>
        <p:blipFill>
          <a:blip r:embed="rId10" cstate="print">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0549976" y="4375875"/>
            <a:ext cx="855716" cy="1378334"/>
          </a:xfrm>
          <a:prstGeom prst="rect">
            <a:avLst/>
          </a:prstGeom>
        </p:spPr>
      </p:pic>
    </p:spTree>
    <p:extLst>
      <p:ext uri="{BB962C8B-B14F-4D97-AF65-F5344CB8AC3E}">
        <p14:creationId xmlns:p14="http://schemas.microsoft.com/office/powerpoint/2010/main" val="3221023034"/>
      </p:ext>
    </p:extLst>
  </p:cSld>
  <p:clrMapOvr>
    <a:masterClrMapping/>
  </p:clrMapOvr>
  <mc:AlternateContent xmlns:mc="http://schemas.openxmlformats.org/markup-compatibility/2006" xmlns:p14="http://schemas.microsoft.com/office/powerpoint/2010/main">
    <mc:Choice Requires="p14">
      <p:transition spd="slow" p14:dur="325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17026C-FDFC-63D3-C9E1-CF26356C012A}"/>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Image result for loughborough university logo">
            <a:extLst>
              <a:ext uri="{FF2B5EF4-FFF2-40B4-BE49-F238E27FC236}">
                <a16:creationId xmlns:a16="http://schemas.microsoft.com/office/drawing/2014/main" id="{AD20CBCA-2F0F-51E8-0A45-B8A581A7F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3289E05-726C-6A81-D6CE-0E4BEF142C9A}"/>
              </a:ext>
            </a:extLst>
          </p:cNvPr>
          <p:cNvSpPr/>
          <p:nvPr/>
        </p:nvSpPr>
        <p:spPr>
          <a:xfrm>
            <a:off x="0" y="6776936"/>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0587AF0-0BB2-C949-5679-A537DA9A51A8}"/>
              </a:ext>
            </a:extLst>
          </p:cNvPr>
          <p:cNvSpPr txBox="1"/>
          <p:nvPr/>
        </p:nvSpPr>
        <p:spPr>
          <a:xfrm>
            <a:off x="143484" y="143843"/>
            <a:ext cx="9283544" cy="707886"/>
          </a:xfrm>
          <a:prstGeom prst="rect">
            <a:avLst/>
          </a:prstGeom>
          <a:noFill/>
        </p:spPr>
        <p:txBody>
          <a:bodyPr wrap="square">
            <a:spAutoFit/>
          </a:bodyPr>
          <a:lstStyle/>
          <a:p>
            <a:r>
              <a:rPr lang="en-GB" sz="4000" b="1">
                <a:solidFill>
                  <a:schemeClr val="bg1"/>
                </a:solidFill>
                <a:latin typeface="Arial" panose="020B0604020202020204" pitchFamily="34" charset="0"/>
                <a:cs typeface="Arial" panose="020B0604020202020204" pitchFamily="34" charset="0"/>
              </a:rPr>
              <a:t>Off the shelve and 3D printed parts</a:t>
            </a:r>
            <a:endParaRPr lang="en-GB" sz="40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EF91C25-568F-EA8D-6548-D6FE9E0CEE78}"/>
              </a:ext>
            </a:extLst>
          </p:cNvPr>
          <p:cNvGrpSpPr/>
          <p:nvPr/>
        </p:nvGrpSpPr>
        <p:grpSpPr>
          <a:xfrm>
            <a:off x="-582395" y="1612184"/>
            <a:ext cx="4737701" cy="4537928"/>
            <a:chOff x="3720761" y="1531754"/>
            <a:chExt cx="4737701" cy="4537928"/>
          </a:xfrm>
        </p:grpSpPr>
        <p:grpSp>
          <p:nvGrpSpPr>
            <p:cNvPr id="10" name="Group 9">
              <a:extLst>
                <a:ext uri="{FF2B5EF4-FFF2-40B4-BE49-F238E27FC236}">
                  <a16:creationId xmlns:a16="http://schemas.microsoft.com/office/drawing/2014/main" id="{2F732435-2E4A-1D2C-F0A2-A7D63446824D}"/>
                </a:ext>
              </a:extLst>
            </p:cNvPr>
            <p:cNvGrpSpPr/>
            <p:nvPr/>
          </p:nvGrpSpPr>
          <p:grpSpPr>
            <a:xfrm>
              <a:off x="4526136" y="2426503"/>
              <a:ext cx="2934418" cy="3643179"/>
              <a:chOff x="2616963" y="1778724"/>
              <a:chExt cx="1234957" cy="1481364"/>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F64FC9C2-4885-E489-31EC-C838BD0EBE7D}"/>
                  </a:ext>
                </a:extLst>
              </p:cNvPr>
              <p:cNvSpPr/>
              <p:nvPr/>
            </p:nvSpPr>
            <p:spPr>
              <a:xfrm>
                <a:off x="2958689" y="2540195"/>
                <a:ext cx="699036" cy="719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F6E81EC4-BDC7-2E20-F8A6-156C90297EC2}"/>
                  </a:ext>
                </a:extLst>
              </p:cNvPr>
              <p:cNvCxnSpPr/>
              <p:nvPr/>
            </p:nvCxnSpPr>
            <p:spPr>
              <a:xfrm>
                <a:off x="2958689" y="2706324"/>
                <a:ext cx="699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24CE17C-E83A-B5B3-7E12-6563E1885A56}"/>
                  </a:ext>
                </a:extLst>
              </p:cNvPr>
              <p:cNvSpPr/>
              <p:nvPr/>
            </p:nvSpPr>
            <p:spPr>
              <a:xfrm>
                <a:off x="2958688" y="2706324"/>
                <a:ext cx="702701" cy="5537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B594F07-296F-4EA4-336B-0D3F93E6264C}"/>
                  </a:ext>
                </a:extLst>
              </p:cNvPr>
              <p:cNvSpPr/>
              <p:nvPr/>
            </p:nvSpPr>
            <p:spPr>
              <a:xfrm>
                <a:off x="3111347" y="2374066"/>
                <a:ext cx="72500" cy="66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B54DDA-F328-9489-DD6E-C11EA6BFC2CD}"/>
                  </a:ext>
                </a:extLst>
              </p:cNvPr>
              <p:cNvSpPr/>
              <p:nvPr/>
            </p:nvSpPr>
            <p:spPr>
              <a:xfrm>
                <a:off x="3409436" y="2374066"/>
                <a:ext cx="72500" cy="66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a:extLst>
                  <a:ext uri="{FF2B5EF4-FFF2-40B4-BE49-F238E27FC236}">
                    <a16:creationId xmlns:a16="http://schemas.microsoft.com/office/drawing/2014/main" id="{F0F92D39-887E-C626-DC21-8CDD8DEFCB89}"/>
                  </a:ext>
                </a:extLst>
              </p:cNvPr>
              <p:cNvCxnSpPr>
                <a:stCxn id="13" idx="0"/>
                <a:endCxn id="13" idx="2"/>
              </p:cNvCxnSpPr>
              <p:nvPr/>
            </p:nvCxnSpPr>
            <p:spPr>
              <a:xfrm>
                <a:off x="3310039" y="2706324"/>
                <a:ext cx="0" cy="553764"/>
              </a:xfrm>
              <a:prstGeom prst="line">
                <a:avLst/>
              </a:prstGeom>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D4609E36-2058-DFBC-8994-3C9EA4E3E488}"/>
                  </a:ext>
                </a:extLst>
              </p:cNvPr>
              <p:cNvSpPr/>
              <p:nvPr/>
            </p:nvSpPr>
            <p:spPr>
              <a:xfrm>
                <a:off x="3467664" y="3131861"/>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F9EF1004-2D41-41A5-3186-1775B0DFEE11}"/>
                  </a:ext>
                </a:extLst>
              </p:cNvPr>
              <p:cNvSpPr/>
              <p:nvPr/>
            </p:nvSpPr>
            <p:spPr>
              <a:xfrm>
                <a:off x="3562844" y="2955521"/>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C9DF43F4-58D4-B624-0A31-9118A8B880F9}"/>
                  </a:ext>
                </a:extLst>
              </p:cNvPr>
              <p:cNvCxnSpPr/>
              <p:nvPr/>
            </p:nvCxnSpPr>
            <p:spPr>
              <a:xfrm flipV="1">
                <a:off x="3591388" y="2263313"/>
                <a:ext cx="0" cy="27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D3B509-379D-14C9-9203-C5960EB910A8}"/>
                  </a:ext>
                </a:extLst>
              </p:cNvPr>
              <p:cNvCxnSpPr/>
              <p:nvPr/>
            </p:nvCxnSpPr>
            <p:spPr>
              <a:xfrm flipV="1">
                <a:off x="3030572" y="2263313"/>
                <a:ext cx="0" cy="27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11F31D-8642-E9A8-B576-F23DEC3BEE48}"/>
                  </a:ext>
                </a:extLst>
              </p:cNvPr>
              <p:cNvCxnSpPr/>
              <p:nvPr/>
            </p:nvCxnSpPr>
            <p:spPr>
              <a:xfrm flipH="1">
                <a:off x="3577116" y="2263313"/>
                <a:ext cx="53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E2DA8B-6489-1B09-0D7D-CD1B9877BEA3}"/>
                  </a:ext>
                </a:extLst>
              </p:cNvPr>
              <p:cNvCxnSpPr/>
              <p:nvPr/>
            </p:nvCxnSpPr>
            <p:spPr>
              <a:xfrm flipH="1">
                <a:off x="2991801" y="2269148"/>
                <a:ext cx="53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B8BB8286-5A6E-391E-16DD-331C2237D2D5}"/>
                  </a:ext>
                </a:extLst>
              </p:cNvPr>
              <p:cNvSpPr/>
              <p:nvPr/>
            </p:nvSpPr>
            <p:spPr>
              <a:xfrm>
                <a:off x="2892286" y="2152560"/>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00FB1B5-7D8E-2A2E-08C2-3D97EF538682}"/>
                  </a:ext>
                </a:extLst>
              </p:cNvPr>
              <p:cNvSpPr/>
              <p:nvPr/>
            </p:nvSpPr>
            <p:spPr>
              <a:xfrm>
                <a:off x="3823376" y="1846663"/>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D5D8F34E-FD31-4FF6-710C-A05CF579E29E}"/>
                  </a:ext>
                </a:extLst>
              </p:cNvPr>
              <p:cNvSpPr/>
              <p:nvPr/>
            </p:nvSpPr>
            <p:spPr>
              <a:xfrm>
                <a:off x="3726728" y="1817139"/>
                <a:ext cx="28544" cy="27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5B8BB73-CE5D-424C-02BA-3945BBB1C2BC}"/>
                  </a:ext>
                </a:extLst>
              </p:cNvPr>
              <p:cNvSpPr/>
              <p:nvPr/>
            </p:nvSpPr>
            <p:spPr>
              <a:xfrm>
                <a:off x="2958688" y="2204864"/>
                <a:ext cx="702702"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642473E-16D1-E42C-3602-6CF0144037F8}"/>
                  </a:ext>
                </a:extLst>
              </p:cNvPr>
              <p:cNvSpPr/>
              <p:nvPr/>
            </p:nvSpPr>
            <p:spPr>
              <a:xfrm>
                <a:off x="2887272" y="2086173"/>
                <a:ext cx="864096" cy="1186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9F1D40C2-63C8-E06E-D604-820D9C8B7C08}"/>
                  </a:ext>
                </a:extLst>
              </p:cNvPr>
              <p:cNvSpPr/>
              <p:nvPr/>
            </p:nvSpPr>
            <p:spPr>
              <a:xfrm>
                <a:off x="3059832" y="2034596"/>
                <a:ext cx="14401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CCEF8F28-79A0-E325-40D9-78E81CC064B5}"/>
                  </a:ext>
                </a:extLst>
              </p:cNvPr>
              <p:cNvSpPr/>
              <p:nvPr/>
            </p:nvSpPr>
            <p:spPr>
              <a:xfrm>
                <a:off x="3391328" y="2040454"/>
                <a:ext cx="144016"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9289778-55F5-012A-A40C-44E3D84CF235}"/>
                  </a:ext>
                </a:extLst>
              </p:cNvPr>
              <p:cNvSpPr/>
              <p:nvPr/>
            </p:nvSpPr>
            <p:spPr>
              <a:xfrm>
                <a:off x="3083706" y="1955494"/>
                <a:ext cx="96267" cy="791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F9C260EB-684A-83BB-56F3-07EC8537D0D8}"/>
                  </a:ext>
                </a:extLst>
              </p:cNvPr>
              <p:cNvSpPr/>
              <p:nvPr/>
            </p:nvSpPr>
            <p:spPr>
              <a:xfrm>
                <a:off x="3415202" y="1961352"/>
                <a:ext cx="96267" cy="791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Freeform 37">
                <a:extLst>
                  <a:ext uri="{FF2B5EF4-FFF2-40B4-BE49-F238E27FC236}">
                    <a16:creationId xmlns:a16="http://schemas.microsoft.com/office/drawing/2014/main" id="{EA0E85F4-7BAA-5709-1B33-F64DC3B056BB}"/>
                  </a:ext>
                </a:extLst>
              </p:cNvPr>
              <p:cNvSpPr/>
              <p:nvPr/>
            </p:nvSpPr>
            <p:spPr>
              <a:xfrm>
                <a:off x="3158239" y="2228631"/>
                <a:ext cx="304800" cy="316706"/>
              </a:xfrm>
              <a:custGeom>
                <a:avLst/>
                <a:gdLst>
                  <a:gd name="connsiteX0" fmla="*/ 0 w 304800"/>
                  <a:gd name="connsiteY0" fmla="*/ 180975 h 316706"/>
                  <a:gd name="connsiteX1" fmla="*/ 180975 w 304800"/>
                  <a:gd name="connsiteY1" fmla="*/ 0 h 316706"/>
                  <a:gd name="connsiteX2" fmla="*/ 176212 w 304800"/>
                  <a:gd name="connsiteY2" fmla="*/ 135731 h 316706"/>
                  <a:gd name="connsiteX3" fmla="*/ 304800 w 304800"/>
                  <a:gd name="connsiteY3" fmla="*/ 138112 h 316706"/>
                  <a:gd name="connsiteX4" fmla="*/ 121444 w 304800"/>
                  <a:gd name="connsiteY4" fmla="*/ 316706 h 316706"/>
                  <a:gd name="connsiteX5" fmla="*/ 121444 w 304800"/>
                  <a:gd name="connsiteY5" fmla="*/ 183356 h 316706"/>
                  <a:gd name="connsiteX6" fmla="*/ 0 w 304800"/>
                  <a:gd name="connsiteY6" fmla="*/ 180975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16706">
                    <a:moveTo>
                      <a:pt x="0" y="180975"/>
                    </a:moveTo>
                    <a:lnTo>
                      <a:pt x="180975" y="0"/>
                    </a:lnTo>
                    <a:lnTo>
                      <a:pt x="176212" y="135731"/>
                    </a:lnTo>
                    <a:lnTo>
                      <a:pt x="304800" y="138112"/>
                    </a:lnTo>
                    <a:lnTo>
                      <a:pt x="121444" y="316706"/>
                    </a:lnTo>
                    <a:lnTo>
                      <a:pt x="121444" y="183356"/>
                    </a:lnTo>
                    <a:lnTo>
                      <a:pt x="0" y="180975"/>
                    </a:lnTo>
                    <a:close/>
                  </a:path>
                </a:pathLst>
              </a:custGeom>
              <a:solidFill>
                <a:srgbClr val="F8CA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2" name="Straight Connector 131">
                <a:extLst>
                  <a:ext uri="{FF2B5EF4-FFF2-40B4-BE49-F238E27FC236}">
                    <a16:creationId xmlns:a16="http://schemas.microsoft.com/office/drawing/2014/main" id="{8A234988-B9B3-8465-C954-DAE2716E30EE}"/>
                  </a:ext>
                </a:extLst>
              </p:cNvPr>
              <p:cNvCxnSpPr/>
              <p:nvPr/>
            </p:nvCxnSpPr>
            <p:spPr>
              <a:xfrm flipV="1">
                <a:off x="3573370" y="1844824"/>
                <a:ext cx="0" cy="2354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CE0AE06-A16F-DE37-F4FA-561A9575541B}"/>
                  </a:ext>
                </a:extLst>
              </p:cNvPr>
              <p:cNvCxnSpPr/>
              <p:nvPr/>
            </p:nvCxnSpPr>
            <p:spPr>
              <a:xfrm flipH="1" flipV="1">
                <a:off x="3564652" y="1844824"/>
                <a:ext cx="1128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FEC5E84-9C81-56D2-01D9-8988F85DCE2C}"/>
                  </a:ext>
                </a:extLst>
              </p:cNvPr>
              <p:cNvCxnSpPr/>
              <p:nvPr/>
            </p:nvCxnSpPr>
            <p:spPr>
              <a:xfrm flipV="1">
                <a:off x="3025294" y="1830981"/>
                <a:ext cx="0" cy="25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EBB1061-86F1-6D39-53EC-DCC256DCAAC7}"/>
                  </a:ext>
                </a:extLst>
              </p:cNvPr>
              <p:cNvCxnSpPr/>
              <p:nvPr/>
            </p:nvCxnSpPr>
            <p:spPr>
              <a:xfrm flipH="1" flipV="1">
                <a:off x="2918283" y="1835698"/>
                <a:ext cx="1128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A41BE40F-E615-43C9-5230-9EEB03BAEC0D}"/>
                  </a:ext>
                </a:extLst>
              </p:cNvPr>
              <p:cNvSpPr/>
              <p:nvPr/>
            </p:nvSpPr>
            <p:spPr>
              <a:xfrm>
                <a:off x="2616963" y="1882365"/>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A3DDCB48-BDFB-DCF6-B0A8-A73CDB6C397A}"/>
                  </a:ext>
                </a:extLst>
              </p:cNvPr>
              <p:cNvSpPr/>
              <p:nvPr/>
            </p:nvSpPr>
            <p:spPr>
              <a:xfrm>
                <a:off x="2688971" y="1789454"/>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A23E7E3B-1F43-8F92-1CD1-776A0AD79ACF}"/>
                  </a:ext>
                </a:extLst>
              </p:cNvPr>
              <p:cNvSpPr/>
              <p:nvPr/>
            </p:nvSpPr>
            <p:spPr>
              <a:xfrm>
                <a:off x="2755091" y="1885478"/>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3E2B998F-EF78-D41B-6BA0-345C942A5079}"/>
                  </a:ext>
                </a:extLst>
              </p:cNvPr>
              <p:cNvSpPr/>
              <p:nvPr/>
            </p:nvSpPr>
            <p:spPr>
              <a:xfrm>
                <a:off x="2832987" y="1778724"/>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680E8564-8CFB-FC2B-51CB-5CD57A02BE2F}"/>
                  </a:ext>
                </a:extLst>
              </p:cNvPr>
              <p:cNvSpPr/>
              <p:nvPr/>
            </p:nvSpPr>
            <p:spPr>
              <a:xfrm>
                <a:off x="3001705" y="2849211"/>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a:extLst>
                  <a:ext uri="{FF2B5EF4-FFF2-40B4-BE49-F238E27FC236}">
                    <a16:creationId xmlns:a16="http://schemas.microsoft.com/office/drawing/2014/main" id="{2FC238E2-BE09-7205-F51A-FB1C8F9E0045}"/>
                  </a:ext>
                </a:extLst>
              </p:cNvPr>
              <p:cNvSpPr/>
              <p:nvPr/>
            </p:nvSpPr>
            <p:spPr>
              <a:xfrm>
                <a:off x="3030249" y="3009100"/>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6D2788AB-ED48-3B86-2926-03BEA6FD524B}"/>
                  </a:ext>
                </a:extLst>
              </p:cNvPr>
              <p:cNvSpPr/>
              <p:nvPr/>
            </p:nvSpPr>
            <p:spPr>
              <a:xfrm>
                <a:off x="3038040" y="3130212"/>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A4A0F067-98EE-676D-FD87-94AD258050F9}"/>
                  </a:ext>
                </a:extLst>
              </p:cNvPr>
              <p:cNvSpPr/>
              <p:nvPr/>
            </p:nvSpPr>
            <p:spPr>
              <a:xfrm>
                <a:off x="3179779" y="3109042"/>
                <a:ext cx="28544" cy="2768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1" name="Flowchart: Alternate Process 150">
              <a:extLst>
                <a:ext uri="{FF2B5EF4-FFF2-40B4-BE49-F238E27FC236}">
                  <a16:creationId xmlns:a16="http://schemas.microsoft.com/office/drawing/2014/main" id="{569C88CB-929E-1FBE-7D59-AADD540AED65}"/>
                </a:ext>
              </a:extLst>
            </p:cNvPr>
            <p:cNvSpPr/>
            <p:nvPr/>
          </p:nvSpPr>
          <p:spPr>
            <a:xfrm>
              <a:off x="3720761" y="1531754"/>
              <a:ext cx="1678574" cy="964666"/>
            </a:xfrm>
            <a:prstGeom prst="flowChartAlternateProcess">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H</a:t>
              </a:r>
              <a:r>
                <a:rPr lang="en-GB" baseline="-25000">
                  <a:solidFill>
                    <a:sysClr val="windowText" lastClr="000000"/>
                  </a:solidFill>
                </a:rPr>
                <a:t>2</a:t>
              </a:r>
            </a:p>
          </p:txBody>
        </p:sp>
        <p:sp>
          <p:nvSpPr>
            <p:cNvPr id="152" name="Flowchart: Alternate Process 151">
              <a:extLst>
                <a:ext uri="{FF2B5EF4-FFF2-40B4-BE49-F238E27FC236}">
                  <a16:creationId xmlns:a16="http://schemas.microsoft.com/office/drawing/2014/main" id="{687267D8-31BA-B918-15E1-E08A35CD0156}"/>
                </a:ext>
              </a:extLst>
            </p:cNvPr>
            <p:cNvSpPr/>
            <p:nvPr/>
          </p:nvSpPr>
          <p:spPr>
            <a:xfrm>
              <a:off x="7141593" y="1942979"/>
              <a:ext cx="1316869" cy="913740"/>
            </a:xfrm>
            <a:prstGeom prst="flowChartAlternateProcess">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O</a:t>
              </a:r>
              <a:r>
                <a:rPr lang="en-GB" baseline="-25000">
                  <a:solidFill>
                    <a:sysClr val="windowText" lastClr="000000"/>
                  </a:solidFill>
                </a:rPr>
                <a:t>2</a:t>
              </a:r>
            </a:p>
          </p:txBody>
        </p:sp>
      </p:grpSp>
      <p:pic>
        <p:nvPicPr>
          <p:cNvPr id="16" name="Picture 15">
            <a:extLst>
              <a:ext uri="{FF2B5EF4-FFF2-40B4-BE49-F238E27FC236}">
                <a16:creationId xmlns:a16="http://schemas.microsoft.com/office/drawing/2014/main" id="{E6AE3396-B25F-B593-0644-2642B0692B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2" b="89612" l="7009" r="97094">
                        <a14:foregroundMark x1="7094" y1="14269" x2="10598" y2="28311"/>
                        <a14:foregroundMark x1="17094" y1="26712" x2="22393" y2="72032"/>
                        <a14:foregroundMark x1="24188" y1="17009" x2="27350" y2="68950"/>
                        <a14:foregroundMark x1="92991" y1="78425" x2="88034" y2="74429"/>
                        <a14:foregroundMark x1="95897" y1="79909" x2="89829" y2="74429"/>
                        <a14:foregroundMark x1="75897" y1="77626" x2="80598" y2="77055"/>
                        <a14:foregroundMark x1="96154" y1="79452" x2="86838" y2="68836"/>
                        <a14:foregroundMark x1="86838" y1="68836" x2="84872" y2="63699"/>
                        <a14:foregroundMark x1="88632" y1="69178" x2="84957" y2="63470"/>
                        <a14:foregroundMark x1="88205" y1="66895" x2="84872" y2="62100"/>
                        <a14:foregroundMark x1="35812" y1="77283" x2="36325" y2="73402"/>
                        <a14:foregroundMark x1="41880" y1="77397" x2="42308" y2="71005"/>
                        <a14:foregroundMark x1="59915" y1="64726" x2="51538" y2="76484"/>
                        <a14:foregroundMark x1="66838" y1="63470" x2="68547" y2="65068"/>
                        <a14:foregroundMark x1="88803" y1="68607" x2="88803" y2="68607"/>
                        <a14:foregroundMark x1="88291" y1="67123" x2="97094" y2="78082"/>
                        <a14:foregroundMark x1="37179" y1="70776" x2="36581" y2="74772"/>
                        <a14:foregroundMark x1="38376" y1="71804" x2="38376" y2="71804"/>
                        <a14:foregroundMark x1="40855" y1="73402" x2="40855" y2="73402"/>
                        <a14:foregroundMark x1="40855" y1="72374" x2="40855" y2="72374"/>
                        <a14:foregroundMark x1="28547" y1="73973" x2="28462" y2="75571"/>
                        <a14:backgroundMark x1="11538" y1="10731" x2="11538" y2="10731"/>
                        <a14:backgroundMark x1="42650" y1="46575" x2="42650" y2="46575"/>
                        <a14:backgroundMark x1="40342" y1="56393" x2="40342" y2="56393"/>
                        <a14:backgroundMark x1="67179" y1="69406" x2="67179" y2="69406"/>
                        <a14:backgroundMark x1="67179" y1="69406" x2="67179" y2="69406"/>
                        <a14:backgroundMark x1="67179" y1="69406" x2="68974" y2="72831"/>
                        <a14:backgroundMark x1="56239" y1="54566" x2="82393" y2="51826"/>
                        <a14:backgroundMark x1="39744" y1="72831" x2="39744" y2="72831"/>
                        <a14:backgroundMark x1="39487" y1="73402" x2="39487" y2="73402"/>
                      </a14:backgroundRemoval>
                    </a14:imgEffect>
                    <a14:imgEffect>
                      <a14:saturation sat="66000"/>
                    </a14:imgEffect>
                  </a14:imgLayer>
                </a14:imgProps>
              </a:ext>
            </a:extLst>
          </a:blip>
          <a:stretch>
            <a:fillRect/>
          </a:stretch>
        </p:blipFill>
        <p:spPr>
          <a:xfrm>
            <a:off x="6359982" y="3350562"/>
            <a:ext cx="4885455" cy="3657828"/>
          </a:xfrm>
          <a:prstGeom prst="rect">
            <a:avLst/>
          </a:prstGeom>
          <a:ln>
            <a:noFill/>
          </a:ln>
          <a:effectLst>
            <a:outerShdw blurRad="114300" dir="2700000" algn="tl" rotWithShape="0">
              <a:srgbClr val="333333">
                <a:alpha val="61000"/>
              </a:srgbClr>
            </a:outerShdw>
          </a:effectLst>
        </p:spPr>
      </p:pic>
      <p:pic>
        <p:nvPicPr>
          <p:cNvPr id="20" name="Picture 19">
            <a:extLst>
              <a:ext uri="{FF2B5EF4-FFF2-40B4-BE49-F238E27FC236}">
                <a16:creationId xmlns:a16="http://schemas.microsoft.com/office/drawing/2014/main" id="{A48DA134-5049-4F8F-C00E-EBB866C68DB7}"/>
              </a:ext>
            </a:extLst>
          </p:cNvPr>
          <p:cNvPicPr>
            <a:picLocks noChangeAspect="1"/>
          </p:cNvPicPr>
          <p:nvPr/>
        </p:nvPicPr>
        <p:blipFill>
          <a:blip r:embed="rId7"/>
          <a:stretch>
            <a:fillRect/>
          </a:stretch>
        </p:blipFill>
        <p:spPr>
          <a:xfrm>
            <a:off x="4155945" y="1726561"/>
            <a:ext cx="1676075" cy="4552582"/>
          </a:xfrm>
          <a:prstGeom prst="rect">
            <a:avLst/>
          </a:prstGeom>
        </p:spPr>
      </p:pic>
      <p:pic>
        <p:nvPicPr>
          <p:cNvPr id="24" name="Picture 23">
            <a:extLst>
              <a:ext uri="{FF2B5EF4-FFF2-40B4-BE49-F238E27FC236}">
                <a16:creationId xmlns:a16="http://schemas.microsoft.com/office/drawing/2014/main" id="{027CA8FC-88C8-9FD8-1E32-880A58830B5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316" b="94258" l="955" r="98090">
                        <a14:foregroundMark x1="19491" y1="8230" x2="12522" y2="79139"/>
                        <a14:foregroundMark x1="56173" y1="6316" x2="47117" y2="41340"/>
                        <a14:foregroundMark x1="7641" y1="84785" x2="18819" y2="68708"/>
                        <a14:foregroundMark x1="86240" y1="22392" x2="70499" y2="78182"/>
                        <a14:foregroundMark x1="90414" y1="12919" x2="87266" y2="74354"/>
                        <a14:foregroundMark x1="83445" y1="17703" x2="60736" y2="35598"/>
                        <a14:foregroundMark x1="60736" y1="35598" x2="60736" y2="35598"/>
                        <a14:foregroundMark x1="93562" y1="77225" x2="66325" y2="74354"/>
                        <a14:foregroundMark x1="98125" y1="83828" x2="93208" y2="60191"/>
                        <a14:foregroundMark x1="26495" y1="13876" x2="23346" y2="70622"/>
                        <a14:foregroundMark x1="29996" y1="11100" x2="29996" y2="49856"/>
                        <a14:foregroundMark x1="31730" y1="8230" x2="15317" y2="9187"/>
                        <a14:foregroundMark x1="28935" y1="83828" x2="4139" y2="84785"/>
                        <a14:foregroundMark x1="28228" y1="94258" x2="8313" y2="87656"/>
                        <a14:foregroundMark x1="15670" y1="92344" x2="990" y2="92344"/>
                        <a14:foregroundMark x1="10435" y1="94258" x2="1344" y2="93301"/>
                      </a14:backgroundRemoval>
                    </a14:imgEffect>
                    <a14:imgEffect>
                      <a14:saturation sat="33000"/>
                    </a14:imgEffect>
                  </a14:imgLayer>
                </a14:imgProps>
              </a:ext>
            </a:extLst>
          </a:blip>
          <a:stretch>
            <a:fillRect/>
          </a:stretch>
        </p:blipFill>
        <p:spPr>
          <a:xfrm>
            <a:off x="7173877" y="1878082"/>
            <a:ext cx="3115806" cy="1151757"/>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20725FB7-9868-7D4D-CBE4-D29D18B79B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10" b="95357" l="37537" r="97361">
                        <a14:foregroundMark x1="50929" y1="3810" x2="64321" y2="14643"/>
                        <a14:foregroundMark x1="64321" y1="14643" x2="75758" y2="39286"/>
                        <a14:foregroundMark x1="75758" y1="39286" x2="72239" y2="69405"/>
                        <a14:foregroundMark x1="37634" y1="29048" x2="37634" y2="29048"/>
                        <a14:foregroundMark x1="80743" y1="8214" x2="80743" y2="8214"/>
                        <a14:foregroundMark x1="80254" y1="5714" x2="97067" y2="70714"/>
                        <a14:foregroundMark x1="97067" y1="70714" x2="97556" y2="77143"/>
                        <a14:foregroundMark x1="92962" y1="79881" x2="84751" y2="81310"/>
                        <a14:foregroundMark x1="84751" y1="81310" x2="71652" y2="88571"/>
                        <a14:foregroundMark x1="71652" y1="88571" x2="64614" y2="89643"/>
                        <a14:foregroundMark x1="64614" y1="89643" x2="58553" y2="87143"/>
                        <a14:foregroundMark x1="74976" y1="92262" x2="49951" y2="90952"/>
                        <a14:foregroundMark x1="47605" y1="93333" x2="74585" y2="95357"/>
                        <a14:foregroundMark x1="80450" y1="4643" x2="82307" y2="15357"/>
                        <a14:foregroundMark x1="82307" y1="15357" x2="80743" y2="6429"/>
                        <a14:foregroundMark x1="80743" y1="6429" x2="93353" y2="55595"/>
                      </a14:backgroundRemoval>
                    </a14:imgEffect>
                    <a14:imgEffect>
                      <a14:saturation sat="66000"/>
                    </a14:imgEffect>
                  </a14:imgLayer>
                </a14:imgProps>
              </a:ext>
            </a:extLst>
          </a:blip>
          <a:srcRect l="31653"/>
          <a:stretch/>
        </p:blipFill>
        <p:spPr>
          <a:xfrm>
            <a:off x="10242873" y="1478553"/>
            <a:ext cx="1397937" cy="1679479"/>
          </a:xfrm>
          <a:prstGeom prst="rect">
            <a:avLst/>
          </a:prstGeom>
        </p:spPr>
      </p:pic>
      <p:pic>
        <p:nvPicPr>
          <p:cNvPr id="6" name="Picture 5">
            <a:extLst>
              <a:ext uri="{FF2B5EF4-FFF2-40B4-BE49-F238E27FC236}">
                <a16:creationId xmlns:a16="http://schemas.microsoft.com/office/drawing/2014/main" id="{63FEDE47-CE93-8772-4539-F106BB40B47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flipH="1">
            <a:off x="6308647" y="1650944"/>
            <a:ext cx="446383" cy="1448420"/>
          </a:xfrm>
          <a:prstGeom prst="rect">
            <a:avLst/>
          </a:prstGeom>
        </p:spPr>
      </p:pic>
      <p:pic>
        <p:nvPicPr>
          <p:cNvPr id="8" name="Picture 7">
            <a:extLst>
              <a:ext uri="{FF2B5EF4-FFF2-40B4-BE49-F238E27FC236}">
                <a16:creationId xmlns:a16="http://schemas.microsoft.com/office/drawing/2014/main" id="{C7E0E0AF-BC5C-D73E-F8C7-FD716250528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flipH="1">
            <a:off x="6683189" y="1657942"/>
            <a:ext cx="446383" cy="1448420"/>
          </a:xfrm>
          <a:prstGeom prst="rect">
            <a:avLst/>
          </a:prstGeom>
        </p:spPr>
      </p:pic>
    </p:spTree>
    <p:extLst>
      <p:ext uri="{BB962C8B-B14F-4D97-AF65-F5344CB8AC3E}">
        <p14:creationId xmlns:p14="http://schemas.microsoft.com/office/powerpoint/2010/main" val="433192644"/>
      </p:ext>
    </p:extLst>
  </p:cSld>
  <p:clrMapOvr>
    <a:masterClrMapping/>
  </p:clrMapOvr>
  <mc:AlternateContent xmlns:mc="http://schemas.openxmlformats.org/markup-compatibility/2006" xmlns:p14="http://schemas.microsoft.com/office/powerpoint/2010/main">
    <mc:Choice Requires="p14">
      <p:transition spd="slow" p14:dur="325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701581" y="618204"/>
            <a:ext cx="10515600" cy="1325563"/>
          </a:xfrm>
        </p:spPr>
        <p:txBody>
          <a:bodyPr>
            <a:normAutofit/>
          </a:bodyPr>
          <a:lstStyle/>
          <a:p>
            <a:r>
              <a:rPr lang="en-GB" sz="3200" b="1" dirty="0">
                <a:latin typeface="Arial" panose="020B0604020202020204" pitchFamily="34" charset="0"/>
                <a:cs typeface="Arial" panose="020B0604020202020204" pitchFamily="34" charset="0"/>
              </a:rPr>
              <a:t>Manufacture of next 22 cells – 3D printing of parts</a:t>
            </a:r>
          </a:p>
        </p:txBody>
      </p:sp>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3DBD0A1-F043-F9C3-089E-A1A26C0C0E92}"/>
              </a:ext>
            </a:extLst>
          </p:cNvPr>
          <p:cNvSpPr>
            <a:spLocks noGrp="1"/>
          </p:cNvSpPr>
          <p:nvPr>
            <p:ph type="dt" sz="half" idx="4294967295"/>
          </p:nvPr>
        </p:nvSpPr>
        <p:spPr>
          <a:xfrm>
            <a:off x="838200" y="6356350"/>
            <a:ext cx="2743200" cy="365125"/>
          </a:xfrm>
          <a:prstGeom prst="rect">
            <a:avLst/>
          </a:prstGeom>
        </p:spPr>
        <p:txBody>
          <a:bodyPr/>
          <a:lstStyle/>
          <a:p>
            <a:fld id="{9ED2A322-4F73-480B-9CA1-34DDDF395F1D}" type="datetime1">
              <a:rPr lang="en-US" smtClean="0"/>
              <a:t>4/5/2024</a:t>
            </a:fld>
            <a:endParaRPr lang="en-US"/>
          </a:p>
        </p:txBody>
      </p:sp>
      <p:sp>
        <p:nvSpPr>
          <p:cNvPr id="6" name="Slide Number Placeholder 5">
            <a:extLst>
              <a:ext uri="{FF2B5EF4-FFF2-40B4-BE49-F238E27FC236}">
                <a16:creationId xmlns:a16="http://schemas.microsoft.com/office/drawing/2014/main" id="{394FD57F-AEE9-C09B-514B-B6E217566EE7}"/>
              </a:ext>
            </a:extLst>
          </p:cNvPr>
          <p:cNvSpPr>
            <a:spLocks noGrp="1"/>
          </p:cNvSpPr>
          <p:nvPr>
            <p:ph type="sldNum" sz="quarter" idx="12"/>
          </p:nvPr>
        </p:nvSpPr>
        <p:spPr/>
        <p:txBody>
          <a:bodyPr/>
          <a:lstStyle/>
          <a:p>
            <a:fld id="{967D65ED-F2A5-4160-85B3-C0DCC4D786C7}" type="slidenum">
              <a:rPr lang="en-US" smtClean="0"/>
              <a:pPr/>
              <a:t>7</a:t>
            </a:fld>
            <a:endParaRPr lang="en-US"/>
          </a:p>
        </p:txBody>
      </p:sp>
      <p:sp>
        <p:nvSpPr>
          <p:cNvPr id="8" name="Rectangle 7">
            <a:extLst>
              <a:ext uri="{FF2B5EF4-FFF2-40B4-BE49-F238E27FC236}">
                <a16:creationId xmlns:a16="http://schemas.microsoft.com/office/drawing/2014/main" id="{C2CF474E-93BC-22DA-4533-D1F573135F25}"/>
              </a:ext>
            </a:extLst>
          </p:cNvPr>
          <p:cNvSpPr/>
          <p:nvPr/>
        </p:nvSpPr>
        <p:spPr>
          <a:xfrm>
            <a:off x="0" y="0"/>
            <a:ext cx="12192000" cy="894735"/>
          </a:xfrm>
          <a:prstGeom prst="rect">
            <a:avLst/>
          </a:prstGeom>
          <a:solidFill>
            <a:srgbClr val="01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loughborough university logo">
            <a:extLst>
              <a:ext uri="{FF2B5EF4-FFF2-40B4-BE49-F238E27FC236}">
                <a16:creationId xmlns:a16="http://schemas.microsoft.com/office/drawing/2014/main" id="{55551A26-5C16-1D06-D1E4-4E3E2A940D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European Union Logo PNG Vector (AI) Free Download">
            <a:extLst>
              <a:ext uri="{FF2B5EF4-FFF2-40B4-BE49-F238E27FC236}">
                <a16:creationId xmlns:a16="http://schemas.microsoft.com/office/drawing/2014/main" id="{F0BF0FFD-0099-6A9B-537F-464F480525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43" y="95169"/>
            <a:ext cx="1043476" cy="6886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44D41D-0523-CC62-483F-9C591BE88D0E}"/>
              </a:ext>
            </a:extLst>
          </p:cNvPr>
          <p:cNvSpPr txBox="1"/>
          <p:nvPr/>
        </p:nvSpPr>
        <p:spPr>
          <a:xfrm>
            <a:off x="1223319" y="69712"/>
            <a:ext cx="2512142" cy="646331"/>
          </a:xfrm>
          <a:prstGeom prst="rect">
            <a:avLst/>
          </a:prstGeom>
          <a:noFill/>
        </p:spPr>
        <p:txBody>
          <a:bodyPr wrap="square" rtlCol="0">
            <a:spAutoFit/>
          </a:bodyPr>
          <a:lstStyle/>
          <a:p>
            <a:r>
              <a:rPr lang="en-GB" b="1">
                <a:solidFill>
                  <a:schemeClr val="bg1"/>
                </a:solidFill>
              </a:rPr>
              <a:t>Co-funded by the European Union</a:t>
            </a:r>
          </a:p>
        </p:txBody>
      </p:sp>
      <p:pic>
        <p:nvPicPr>
          <p:cNvPr id="12" name="Graphic 11">
            <a:extLst>
              <a:ext uri="{FF2B5EF4-FFF2-40B4-BE49-F238E27FC236}">
                <a16:creationId xmlns:a16="http://schemas.microsoft.com/office/drawing/2014/main" id="{AB44B3AC-C90B-C107-2EE4-3A07EA0E03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2652" y="40679"/>
            <a:ext cx="2239701" cy="767898"/>
          </a:xfrm>
          <a:prstGeom prst="rect">
            <a:avLst/>
          </a:prstGeom>
        </p:spPr>
      </p:pic>
      <p:sp>
        <p:nvSpPr>
          <p:cNvPr id="14" name="Footer Placeholder 4">
            <a:extLst>
              <a:ext uri="{FF2B5EF4-FFF2-40B4-BE49-F238E27FC236}">
                <a16:creationId xmlns:a16="http://schemas.microsoft.com/office/drawing/2014/main" id="{E1956FA3-782B-F8DF-5AF9-02E0E76C4BB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LCH2-2023-WP3-TR-009</a:t>
            </a:r>
          </a:p>
        </p:txBody>
      </p:sp>
      <p:pic>
        <p:nvPicPr>
          <p:cNvPr id="7" name="Picture 6">
            <a:extLst>
              <a:ext uri="{FF2B5EF4-FFF2-40B4-BE49-F238E27FC236}">
                <a16:creationId xmlns:a16="http://schemas.microsoft.com/office/drawing/2014/main" id="{CA433BC2-8A87-77D3-1C2B-430B9320A45D}"/>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1540" y="1996065"/>
            <a:ext cx="5170352" cy="3574812"/>
          </a:xfrm>
          <a:prstGeom prst="rect">
            <a:avLst/>
          </a:prstGeom>
          <a:noFill/>
        </p:spPr>
      </p:pic>
      <p:pic>
        <p:nvPicPr>
          <p:cNvPr id="18" name="Picture 17" descr="A screenshot of a computer&#10;&#10;Description automatically generated">
            <a:extLst>
              <a:ext uri="{FF2B5EF4-FFF2-40B4-BE49-F238E27FC236}">
                <a16:creationId xmlns:a16="http://schemas.microsoft.com/office/drawing/2014/main" id="{44871EFD-73FD-7B23-C042-2C84C03DDB0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bwMode="auto">
          <a:xfrm>
            <a:off x="5745019" y="1974912"/>
            <a:ext cx="6047605" cy="35790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697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CA8A08-8071-B698-6F7C-743F22CBC19A}"/>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A36F3B7-094E-44E5-8666-B6D29D277E59}"/>
              </a:ext>
            </a:extLst>
          </p:cNvPr>
          <p:cNvSpPr txBox="1"/>
          <p:nvPr/>
        </p:nvSpPr>
        <p:spPr>
          <a:xfrm>
            <a:off x="6666297" y="1417088"/>
            <a:ext cx="4987488" cy="461665"/>
          </a:xfrm>
          <a:prstGeom prst="rect">
            <a:avLst/>
          </a:prstGeom>
          <a:noFill/>
        </p:spPr>
        <p:txBody>
          <a:bodyPr wrap="square" rtlCol="0">
            <a:spAutoFit/>
          </a:bodyPr>
          <a:lstStyle/>
          <a:p>
            <a:r>
              <a:rPr lang="en-GB" sz="2400" b="1" dirty="0">
                <a:solidFill>
                  <a:srgbClr val="330066"/>
                </a:solidFill>
                <a:latin typeface="Arial" panose="020B0604020202020204" pitchFamily="34" charset="0"/>
                <a:cs typeface="Arial" panose="020B0604020202020204" pitchFamily="34" charset="0"/>
              </a:rPr>
              <a:t>GC analysis of hydrogen</a:t>
            </a:r>
            <a:endParaRPr lang="en-US" sz="2000" b="1" dirty="0">
              <a:solidFill>
                <a:srgbClr val="330066"/>
              </a:solidFill>
              <a:latin typeface="Arial" panose="020B0604020202020204" pitchFamily="34" charset="0"/>
              <a:cs typeface="Arial" panose="020B0604020202020204" pitchFamily="34" charset="0"/>
            </a:endParaRPr>
          </a:p>
        </p:txBody>
      </p:sp>
      <p:pic>
        <p:nvPicPr>
          <p:cNvPr id="3" name="Picture 2" descr="Image result for loughborough university logo">
            <a:extLst>
              <a:ext uri="{FF2B5EF4-FFF2-40B4-BE49-F238E27FC236}">
                <a16:creationId xmlns:a16="http://schemas.microsoft.com/office/drawing/2014/main" id="{430E9011-EBAD-4442-8A88-0E6BB923F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9D9106C-5E86-41B5-BB3B-9D437484C4F0}"/>
              </a:ext>
            </a:extLst>
          </p:cNvPr>
          <p:cNvCxnSpPr/>
          <p:nvPr/>
        </p:nvCxnSpPr>
        <p:spPr>
          <a:xfrm>
            <a:off x="6096000" y="1659357"/>
            <a:ext cx="0" cy="4424517"/>
          </a:xfrm>
          <a:prstGeom prst="line">
            <a:avLst/>
          </a:prstGeom>
          <a:ln w="31750">
            <a:solidFill>
              <a:srgbClr val="015C3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B9CD57E-1AEB-4980-B66F-3DD9AEF4BFCE}"/>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4B9814F-CB2F-8492-1194-F3D333A21D41}"/>
              </a:ext>
            </a:extLst>
          </p:cNvPr>
          <p:cNvSpPr txBox="1"/>
          <p:nvPr/>
        </p:nvSpPr>
        <p:spPr>
          <a:xfrm>
            <a:off x="636972" y="1428524"/>
            <a:ext cx="4987488" cy="461665"/>
          </a:xfrm>
          <a:prstGeom prst="rect">
            <a:avLst/>
          </a:prstGeom>
          <a:noFill/>
        </p:spPr>
        <p:txBody>
          <a:bodyPr wrap="square" rtlCol="0">
            <a:spAutoFit/>
          </a:bodyPr>
          <a:lstStyle/>
          <a:p>
            <a:r>
              <a:rPr lang="en-GB" sz="2400" b="1" dirty="0">
                <a:solidFill>
                  <a:srgbClr val="330066"/>
                </a:solidFill>
                <a:latin typeface="Arial" panose="020B0604020202020204" pitchFamily="34" charset="0"/>
                <a:cs typeface="Arial" panose="020B0604020202020204" pitchFamily="34" charset="0"/>
              </a:rPr>
              <a:t>GC analysis of oxygen </a:t>
            </a:r>
            <a:endParaRPr lang="en-US" sz="2000" b="1" dirty="0">
              <a:solidFill>
                <a:srgbClr val="330066"/>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41809D76-A722-1376-2A70-1911E3D544A0}"/>
              </a:ext>
            </a:extLst>
          </p:cNvPr>
          <p:cNvGraphicFramePr>
            <a:graphicFrameLocks noGrp="1"/>
          </p:cNvGraphicFramePr>
          <p:nvPr>
            <p:extLst>
              <p:ext uri="{D42A27DB-BD31-4B8C-83A1-F6EECF244321}">
                <p14:modId xmlns:p14="http://schemas.microsoft.com/office/powerpoint/2010/main" val="296350459"/>
              </p:ext>
            </p:extLst>
          </p:nvPr>
        </p:nvGraphicFramePr>
        <p:xfrm>
          <a:off x="444386" y="2380734"/>
          <a:ext cx="4822940" cy="3413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41D77688-9F77-8F2D-C75B-99DC96DB6920}"/>
              </a:ext>
            </a:extLst>
          </p:cNvPr>
          <p:cNvGraphicFramePr>
            <a:graphicFrameLocks noGrp="1"/>
          </p:cNvGraphicFramePr>
          <p:nvPr>
            <p:extLst>
              <p:ext uri="{D42A27DB-BD31-4B8C-83A1-F6EECF244321}">
                <p14:modId xmlns:p14="http://schemas.microsoft.com/office/powerpoint/2010/main" val="2366695833"/>
              </p:ext>
            </p:extLst>
          </p:nvPr>
        </p:nvGraphicFramePr>
        <p:xfrm>
          <a:off x="6567541" y="2380734"/>
          <a:ext cx="5086240" cy="3529894"/>
        </p:xfrm>
        <a:graphic>
          <a:graphicData uri="http://schemas.openxmlformats.org/drawingml/2006/chart">
            <c:chart xmlns:c="http://schemas.openxmlformats.org/drawingml/2006/chart" xmlns:r="http://schemas.openxmlformats.org/officeDocument/2006/relationships" r:id="rId6"/>
          </a:graphicData>
        </a:graphic>
      </p:graphicFrame>
      <p:cxnSp>
        <p:nvCxnSpPr>
          <p:cNvPr id="12" name="Straight Arrow Connector 11">
            <a:extLst>
              <a:ext uri="{FF2B5EF4-FFF2-40B4-BE49-F238E27FC236}">
                <a16:creationId xmlns:a16="http://schemas.microsoft.com/office/drawing/2014/main" id="{A18ADD3D-608C-6673-D512-FF7153E81B2C}"/>
              </a:ext>
            </a:extLst>
          </p:cNvPr>
          <p:cNvCxnSpPr/>
          <p:nvPr/>
        </p:nvCxnSpPr>
        <p:spPr>
          <a:xfrm flipH="1">
            <a:off x="2079174" y="3497256"/>
            <a:ext cx="729575" cy="846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035A920-E093-9AA0-3D45-7142168CB45D}"/>
              </a:ext>
            </a:extLst>
          </p:cNvPr>
          <p:cNvSpPr txBox="1"/>
          <p:nvPr/>
        </p:nvSpPr>
        <p:spPr>
          <a:xfrm>
            <a:off x="2808749" y="3203017"/>
            <a:ext cx="3424136" cy="369332"/>
          </a:xfrm>
          <a:prstGeom prst="rect">
            <a:avLst/>
          </a:prstGeom>
          <a:noFill/>
        </p:spPr>
        <p:txBody>
          <a:bodyPr wrap="square" rtlCol="0">
            <a:spAutoFit/>
          </a:bodyPr>
          <a:lstStyle/>
          <a:p>
            <a:r>
              <a:rPr lang="en-GB"/>
              <a:t>O</a:t>
            </a:r>
            <a:r>
              <a:rPr lang="en-GB" baseline="-25000"/>
              <a:t>2</a:t>
            </a:r>
            <a:endParaRPr lang="en-GB"/>
          </a:p>
        </p:txBody>
      </p:sp>
      <p:cxnSp>
        <p:nvCxnSpPr>
          <p:cNvPr id="14" name="Straight Arrow Connector 13">
            <a:extLst>
              <a:ext uri="{FF2B5EF4-FFF2-40B4-BE49-F238E27FC236}">
                <a16:creationId xmlns:a16="http://schemas.microsoft.com/office/drawing/2014/main" id="{E61B06E3-0DD2-EDA3-7619-CA8ABA9301D7}"/>
              </a:ext>
            </a:extLst>
          </p:cNvPr>
          <p:cNvCxnSpPr>
            <a:cxnSpLocks/>
          </p:cNvCxnSpPr>
          <p:nvPr/>
        </p:nvCxnSpPr>
        <p:spPr>
          <a:xfrm flipH="1" flipV="1">
            <a:off x="7747177" y="3704318"/>
            <a:ext cx="817124" cy="291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9246CC4-54E4-F59A-22A2-699F394B6E35}"/>
              </a:ext>
            </a:extLst>
          </p:cNvPr>
          <p:cNvSpPr txBox="1"/>
          <p:nvPr/>
        </p:nvSpPr>
        <p:spPr>
          <a:xfrm>
            <a:off x="8564301" y="3870018"/>
            <a:ext cx="3424136" cy="369332"/>
          </a:xfrm>
          <a:prstGeom prst="rect">
            <a:avLst/>
          </a:prstGeom>
          <a:noFill/>
        </p:spPr>
        <p:txBody>
          <a:bodyPr wrap="square" rtlCol="0">
            <a:spAutoFit/>
          </a:bodyPr>
          <a:lstStyle/>
          <a:p>
            <a:r>
              <a:rPr lang="en-GB"/>
              <a:t>H</a:t>
            </a:r>
            <a:r>
              <a:rPr lang="en-GB" baseline="-25000"/>
              <a:t>2</a:t>
            </a:r>
            <a:endParaRPr lang="en-GB"/>
          </a:p>
        </p:txBody>
      </p:sp>
      <p:sp>
        <p:nvSpPr>
          <p:cNvPr id="2" name="Title 1">
            <a:extLst>
              <a:ext uri="{FF2B5EF4-FFF2-40B4-BE49-F238E27FC236}">
                <a16:creationId xmlns:a16="http://schemas.microsoft.com/office/drawing/2014/main" id="{CC9C5967-FDAF-6A47-5F19-FE9E71380B9B}"/>
              </a:ext>
            </a:extLst>
          </p:cNvPr>
          <p:cNvSpPr txBox="1">
            <a:spLocks/>
          </p:cNvSpPr>
          <p:nvPr/>
        </p:nvSpPr>
        <p:spPr>
          <a:xfrm>
            <a:off x="130888" y="25305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chemeClr val="bg1"/>
                </a:solidFill>
                <a:latin typeface="Arial" panose="020B0604020202020204" pitchFamily="34" charset="0"/>
                <a:cs typeface="Arial" panose="020B0604020202020204" pitchFamily="34" charset="0"/>
              </a:rPr>
              <a:t>GC analysis– with gas separation</a:t>
            </a:r>
          </a:p>
        </p:txBody>
      </p:sp>
    </p:spTree>
    <p:extLst>
      <p:ext uri="{BB962C8B-B14F-4D97-AF65-F5344CB8AC3E}">
        <p14:creationId xmlns:p14="http://schemas.microsoft.com/office/powerpoint/2010/main" val="242002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14A48-8DCC-6842-A197-8DE9C5198D2A}"/>
              </a:ext>
            </a:extLst>
          </p:cNvPr>
          <p:cNvSpPr>
            <a:spLocks noGrp="1"/>
          </p:cNvSpPr>
          <p:nvPr>
            <p:ph idx="1"/>
          </p:nvPr>
        </p:nvSpPr>
        <p:spPr>
          <a:xfrm>
            <a:off x="701581" y="3816729"/>
            <a:ext cx="5264361" cy="3041271"/>
          </a:xfrm>
          <a:ln>
            <a:noFill/>
          </a:ln>
        </p:spPr>
        <p:txBody>
          <a:bodyPr>
            <a:normAutofit/>
          </a:bodyPr>
          <a:lstStyle/>
          <a:p>
            <a:pPr marL="0" indent="0">
              <a:lnSpc>
                <a:spcPct val="110000"/>
              </a:lnSpc>
              <a:buNone/>
            </a:pPr>
            <a:endParaRPr lang="en-GB" sz="1800">
              <a:latin typeface="Arial" panose="020B0604020202020204" pitchFamily="34" charset="0"/>
              <a:cs typeface="Arial" panose="020B0604020202020204" pitchFamily="34" charset="0"/>
            </a:endParaRPr>
          </a:p>
          <a:p>
            <a:pPr>
              <a:lnSpc>
                <a:spcPct val="110000"/>
              </a:lnSpc>
            </a:pPr>
            <a:endParaRPr lang="en-GB" sz="1200">
              <a:latin typeface="Arial" panose="020B0604020202020204" pitchFamily="34" charset="0"/>
              <a:cs typeface="Arial" panose="020B0604020202020204" pitchFamily="34" charset="0"/>
            </a:endParaRPr>
          </a:p>
          <a:p>
            <a:pPr marL="0" indent="0">
              <a:lnSpc>
                <a:spcPct val="110000"/>
              </a:lnSpc>
              <a:buNone/>
            </a:pPr>
            <a:endParaRPr lang="en-GB" sz="1800">
              <a:latin typeface="Arial" panose="020B0604020202020204" pitchFamily="34" charset="0"/>
              <a:cs typeface="Arial" panose="020B0604020202020204" pitchFamily="34" charset="0"/>
            </a:endParaRPr>
          </a:p>
        </p:txBody>
      </p:sp>
      <p:pic>
        <p:nvPicPr>
          <p:cNvPr id="14" name="Picture 13" descr="A screenshot of a computer&#10;&#10;Description automatically generated">
            <a:extLst>
              <a:ext uri="{FF2B5EF4-FFF2-40B4-BE49-F238E27FC236}">
                <a16:creationId xmlns:a16="http://schemas.microsoft.com/office/drawing/2014/main" id="{7E8B6EAF-5B8B-CE54-0640-03D9FFE2312A}"/>
              </a:ext>
            </a:extLst>
          </p:cNvPr>
          <p:cNvPicPr>
            <a:picLocks noChangeAspect="1"/>
          </p:cNvPicPr>
          <p:nvPr/>
        </p:nvPicPr>
        <p:blipFill rotWithShape="1">
          <a:blip r:embed="rId3">
            <a:extLst>
              <a:ext uri="{28A0092B-C50C-407E-A947-70E740481C1C}">
                <a14:useLocalDpi xmlns:a14="http://schemas.microsoft.com/office/drawing/2010/main" val="0"/>
              </a:ext>
            </a:extLst>
          </a:blip>
          <a:srcRect t="29883"/>
          <a:stretch/>
        </p:blipFill>
        <p:spPr>
          <a:xfrm>
            <a:off x="955714" y="2132297"/>
            <a:ext cx="10398086" cy="3956816"/>
          </a:xfrm>
          <a:prstGeom prst="rect">
            <a:avLst/>
          </a:prstGeom>
        </p:spPr>
      </p:pic>
      <p:sp>
        <p:nvSpPr>
          <p:cNvPr id="15" name="TextBox 14">
            <a:extLst>
              <a:ext uri="{FF2B5EF4-FFF2-40B4-BE49-F238E27FC236}">
                <a16:creationId xmlns:a16="http://schemas.microsoft.com/office/drawing/2014/main" id="{D8D93AA0-0921-283B-1AF1-63D3126A8176}"/>
              </a:ext>
            </a:extLst>
          </p:cNvPr>
          <p:cNvSpPr txBox="1"/>
          <p:nvPr/>
        </p:nvSpPr>
        <p:spPr>
          <a:xfrm>
            <a:off x="7169285" y="2655651"/>
            <a:ext cx="3424136" cy="369332"/>
          </a:xfrm>
          <a:prstGeom prst="rect">
            <a:avLst/>
          </a:prstGeom>
          <a:noFill/>
        </p:spPr>
        <p:txBody>
          <a:bodyPr wrap="square" rtlCol="0">
            <a:spAutoFit/>
          </a:bodyPr>
          <a:lstStyle/>
          <a:p>
            <a:r>
              <a:rPr lang="en-GB"/>
              <a:t>Carrier gas He – O</a:t>
            </a:r>
            <a:r>
              <a:rPr lang="en-GB" baseline="-25000"/>
              <a:t>2</a:t>
            </a:r>
            <a:r>
              <a:rPr lang="en-GB"/>
              <a:t> and H</a:t>
            </a:r>
            <a:r>
              <a:rPr lang="en-GB" baseline="-25000"/>
              <a:t>2</a:t>
            </a:r>
            <a:r>
              <a:rPr lang="en-GB"/>
              <a:t> present </a:t>
            </a:r>
          </a:p>
        </p:txBody>
      </p:sp>
      <p:cxnSp>
        <p:nvCxnSpPr>
          <p:cNvPr id="21" name="Straight Arrow Connector 20">
            <a:extLst>
              <a:ext uri="{FF2B5EF4-FFF2-40B4-BE49-F238E27FC236}">
                <a16:creationId xmlns:a16="http://schemas.microsoft.com/office/drawing/2014/main" id="{707F1ECA-BE1E-3C4E-E4DB-633768E245F1}"/>
              </a:ext>
            </a:extLst>
          </p:cNvPr>
          <p:cNvCxnSpPr/>
          <p:nvPr/>
        </p:nvCxnSpPr>
        <p:spPr>
          <a:xfrm flipH="1">
            <a:off x="3190672" y="2898843"/>
            <a:ext cx="729575" cy="846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B09F21D-B274-744B-5ACE-BF9369A07204}"/>
              </a:ext>
            </a:extLst>
          </p:cNvPr>
          <p:cNvCxnSpPr>
            <a:cxnSpLocks/>
          </p:cNvCxnSpPr>
          <p:nvPr/>
        </p:nvCxnSpPr>
        <p:spPr>
          <a:xfrm flipH="1" flipV="1">
            <a:off x="2558374" y="5116749"/>
            <a:ext cx="817124" cy="291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8585476E-ED9F-8736-50CF-07D94AC919BD}"/>
              </a:ext>
            </a:extLst>
          </p:cNvPr>
          <p:cNvSpPr txBox="1"/>
          <p:nvPr/>
        </p:nvSpPr>
        <p:spPr>
          <a:xfrm>
            <a:off x="3920247" y="2604604"/>
            <a:ext cx="3424136" cy="369332"/>
          </a:xfrm>
          <a:prstGeom prst="rect">
            <a:avLst/>
          </a:prstGeom>
          <a:noFill/>
        </p:spPr>
        <p:txBody>
          <a:bodyPr wrap="square" rtlCol="0">
            <a:spAutoFit/>
          </a:bodyPr>
          <a:lstStyle/>
          <a:p>
            <a:r>
              <a:rPr lang="en-GB"/>
              <a:t>O</a:t>
            </a:r>
            <a:r>
              <a:rPr lang="en-GB" baseline="-25000"/>
              <a:t>2</a:t>
            </a:r>
            <a:endParaRPr lang="en-GB"/>
          </a:p>
        </p:txBody>
      </p:sp>
      <p:sp>
        <p:nvSpPr>
          <p:cNvPr id="26" name="TextBox 25">
            <a:extLst>
              <a:ext uri="{FF2B5EF4-FFF2-40B4-BE49-F238E27FC236}">
                <a16:creationId xmlns:a16="http://schemas.microsoft.com/office/drawing/2014/main" id="{7DCF7697-E866-4B97-AC3B-00C344D5E754}"/>
              </a:ext>
            </a:extLst>
          </p:cNvPr>
          <p:cNvSpPr txBox="1"/>
          <p:nvPr/>
        </p:nvSpPr>
        <p:spPr>
          <a:xfrm>
            <a:off x="3375498" y="5282449"/>
            <a:ext cx="3424136" cy="369332"/>
          </a:xfrm>
          <a:prstGeom prst="rect">
            <a:avLst/>
          </a:prstGeom>
          <a:noFill/>
        </p:spPr>
        <p:txBody>
          <a:bodyPr wrap="square" rtlCol="0">
            <a:spAutoFit/>
          </a:bodyPr>
          <a:lstStyle/>
          <a:p>
            <a:r>
              <a:rPr lang="en-GB"/>
              <a:t>H</a:t>
            </a:r>
            <a:r>
              <a:rPr lang="en-GB" baseline="-25000"/>
              <a:t>2</a:t>
            </a:r>
            <a:endParaRPr lang="en-GB"/>
          </a:p>
        </p:txBody>
      </p:sp>
      <p:sp>
        <p:nvSpPr>
          <p:cNvPr id="7" name="Rectangle 6">
            <a:extLst>
              <a:ext uri="{FF2B5EF4-FFF2-40B4-BE49-F238E27FC236}">
                <a16:creationId xmlns:a16="http://schemas.microsoft.com/office/drawing/2014/main" id="{633C2AA4-80FD-CE54-CC09-44908D35DC17}"/>
              </a:ext>
            </a:extLst>
          </p:cNvPr>
          <p:cNvSpPr/>
          <p:nvPr/>
        </p:nvSpPr>
        <p:spPr>
          <a:xfrm>
            <a:off x="0" y="0"/>
            <a:ext cx="12192000" cy="1067906"/>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mage result for loughborough university logo">
            <a:extLst>
              <a:ext uri="{FF2B5EF4-FFF2-40B4-BE49-F238E27FC236}">
                <a16:creationId xmlns:a16="http://schemas.microsoft.com/office/drawing/2014/main" id="{891B1608-8130-CC77-F3AF-9CE21C6EEC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79858" y="144484"/>
            <a:ext cx="2512142" cy="8792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12B10F2-D412-4209-84DE-EAAA87635FFE}"/>
              </a:ext>
            </a:extLst>
          </p:cNvPr>
          <p:cNvSpPr/>
          <p:nvPr/>
        </p:nvSpPr>
        <p:spPr>
          <a:xfrm>
            <a:off x="0" y="6765647"/>
            <a:ext cx="12192000" cy="10323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03EB2A-BCDC-E5BB-ADDE-6A56EB8BEE1A}"/>
              </a:ext>
            </a:extLst>
          </p:cNvPr>
          <p:cNvSpPr>
            <a:spLocks noGrp="1"/>
          </p:cNvSpPr>
          <p:nvPr>
            <p:ph type="title"/>
          </p:nvPr>
        </p:nvSpPr>
        <p:spPr>
          <a:xfrm>
            <a:off x="77821" y="-95371"/>
            <a:ext cx="10515600" cy="1325563"/>
          </a:xfrm>
        </p:spPr>
        <p:txBody>
          <a:bodyPr>
            <a:normAutofit/>
          </a:bodyPr>
          <a:lstStyle/>
          <a:p>
            <a:r>
              <a:rPr lang="en-GB" sz="3200" b="1">
                <a:solidFill>
                  <a:schemeClr val="bg1"/>
                </a:solidFill>
                <a:latin typeface="Arial" panose="020B0604020202020204" pitchFamily="34" charset="0"/>
                <a:cs typeface="Arial" panose="020B0604020202020204" pitchFamily="34" charset="0"/>
              </a:rPr>
              <a:t>GC analysis of Hoppecke battery – without gas separation</a:t>
            </a:r>
          </a:p>
        </p:txBody>
      </p:sp>
    </p:spTree>
    <p:extLst>
      <p:ext uri="{BB962C8B-B14F-4D97-AF65-F5344CB8AC3E}">
        <p14:creationId xmlns:p14="http://schemas.microsoft.com/office/powerpoint/2010/main" val="1561199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ed5fc7cf-7741-4883-91a9-d5db3d25bae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7763B7FEFFD243BA7A36AA5D6A7E05" ma:contentTypeVersion="20" ma:contentTypeDescription="Create a new document." ma:contentTypeScope="" ma:versionID="4899871a7dfe8d68fbd6f702b78de701">
  <xsd:schema xmlns:xsd="http://www.w3.org/2001/XMLSchema" xmlns:xs="http://www.w3.org/2001/XMLSchema" xmlns:p="http://schemas.microsoft.com/office/2006/metadata/properties" xmlns:ns2="7abda26d-f15c-478d-b1bc-b0db81587102" xmlns:ns3="2c22e717-e681-4daa-b0a4-96e570081f34" targetNamespace="http://schemas.microsoft.com/office/2006/metadata/properties" ma:root="true" ma:fieldsID="1fd6a4b6c5b226a6f07a21cb2ff11146" ns2:_="" ns3:_="">
    <xsd:import namespace="7abda26d-f15c-478d-b1bc-b0db81587102"/>
    <xsd:import namespace="2c22e717-e681-4daa-b0a4-96e570081f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3:TaxCatchAll" minOccurs="0"/>
                <xsd:element ref="ns2:lcf76f155ced4ddcb4097134ff3c332f"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bda26d-f15c-478d-b1bc-b0db815871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22e717-e681-4daa-b0a4-96e570081f3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2bc909d-6c46-4db9-bcc0-601d77a53419}" ma:internalName="TaxCatchAll" ma:showField="CatchAllData" ma:web="2c22e717-e681-4daa-b0a4-96e570081f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bda26d-f15c-478d-b1bc-b0db81587102">
      <Terms xmlns="http://schemas.microsoft.com/office/infopath/2007/PartnerControls"/>
    </lcf76f155ced4ddcb4097134ff3c332f>
    <TaxCatchAll xmlns="2c22e717-e681-4daa-b0a4-96e570081f34" xsi:nil="true"/>
    <SharedWithUsers xmlns="2c22e717-e681-4daa-b0a4-96e570081f34">
      <UserInfo>
        <DisplayName>Lizzie Ashton</DisplayName>
        <AccountId>44</AccountId>
        <AccountType/>
      </UserInfo>
    </SharedWithUsers>
  </documentManagement>
</p:properties>
</file>

<file path=customXml/itemProps1.xml><?xml version="1.0" encoding="utf-8"?>
<ds:datastoreItem xmlns:ds="http://schemas.openxmlformats.org/officeDocument/2006/customXml" ds:itemID="{2BA0A5F2-BB89-4D7F-BEAC-616C4BFB60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bda26d-f15c-478d-b1bc-b0db81587102"/>
    <ds:schemaRef ds:uri="2c22e717-e681-4daa-b0a4-96e570081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9A7D67-EAC8-4324-84C3-FE6D0BB3F464}">
  <ds:schemaRefs>
    <ds:schemaRef ds:uri="http://schemas.microsoft.com/sharepoint/v3/contenttype/forms"/>
  </ds:schemaRefs>
</ds:datastoreItem>
</file>

<file path=customXml/itemProps3.xml><?xml version="1.0" encoding="utf-8"?>
<ds:datastoreItem xmlns:ds="http://schemas.openxmlformats.org/officeDocument/2006/customXml" ds:itemID="{8B7FE2E2-1FD5-4608-A273-F8900D854A17}">
  <ds:schemaRefs>
    <ds:schemaRef ds:uri="2c22e717-e681-4daa-b0a4-96e570081f34"/>
    <ds:schemaRef ds:uri="7abda26d-f15c-478d-b1bc-b0db8158710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3746</TotalTime>
  <Words>1778</Words>
  <Application>Microsoft Office PowerPoint</Application>
  <PresentationFormat>Widescreen</PresentationFormat>
  <Paragraphs>265</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-apple-system</vt:lpstr>
      <vt:lpstr>Aptos Narrow</vt:lpstr>
      <vt:lpstr>arial</vt:lpstr>
      <vt:lpstr>arial</vt:lpstr>
      <vt:lpstr>Calibri</vt:lpstr>
      <vt:lpstr>Calibri Light</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Manufacture of next 22 cells – 3D printing of parts</vt:lpstr>
      <vt:lpstr>PowerPoint Presentation</vt:lpstr>
      <vt:lpstr>GC analysis of Hoppecke battery – without gas separation</vt:lpstr>
      <vt:lpstr>Durability and performance testing  </vt:lpstr>
      <vt:lpstr>Electrochemical Impedance Spectroscopy (EIS)</vt:lpstr>
      <vt:lpstr>Electrolysis of cell 003 </vt:lpstr>
      <vt:lpstr>Electrolysis of 20 cell string</vt:lpstr>
      <vt:lpstr>Sweat testing – Zambia solar data </vt:lpstr>
      <vt:lpstr>Electrolysis of 20 cell string</vt:lpstr>
      <vt:lpstr>Arrival of the two containers</vt:lpstr>
      <vt:lpstr>Hydrogen storage </vt:lpstr>
      <vt:lpstr>Meet the team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Lizzie Ashton</dc:creator>
  <cp:lastModifiedBy>Adelan User</cp:lastModifiedBy>
  <cp:revision>3</cp:revision>
  <dcterms:created xsi:type="dcterms:W3CDTF">2023-10-02T09:35:43Z</dcterms:created>
  <dcterms:modified xsi:type="dcterms:W3CDTF">2024-04-05T13:07:37Z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0x0101001A7763B7FEFFD243BA7A36AA5D6A7E05</vt:lpwstr>
  </property>
  <property fmtid="{D5CDD505-2E9C-101B-9397-08002B2CF9AE}" pid="3" name="MediaServiceImageTags">
    <vt:lpwstr/>
  </property>
</Properties>
</file>